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charts/chart1.xml" ContentType="application/vnd.openxmlformats-officedocument.drawingml.chart+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 id="2147483658" r:id="rId2"/>
    <p:sldMasterId id="2147483889" r:id="rId3"/>
  </p:sldMasterIdLst>
  <p:notesMasterIdLst>
    <p:notesMasterId r:id="rId27"/>
  </p:notesMasterIdLst>
  <p:handoutMasterIdLst>
    <p:handoutMasterId r:id="rId28"/>
  </p:handoutMasterIdLst>
  <p:sldIdLst>
    <p:sldId id="256" r:id="rId4"/>
    <p:sldId id="285" r:id="rId5"/>
    <p:sldId id="265" r:id="rId6"/>
    <p:sldId id="261" r:id="rId7"/>
    <p:sldId id="284" r:id="rId8"/>
    <p:sldId id="262" r:id="rId9"/>
    <p:sldId id="266" r:id="rId10"/>
    <p:sldId id="263" r:id="rId11"/>
    <p:sldId id="264" r:id="rId12"/>
    <p:sldId id="300" r:id="rId13"/>
    <p:sldId id="267" r:id="rId14"/>
    <p:sldId id="268" r:id="rId15"/>
    <p:sldId id="270" r:id="rId16"/>
    <p:sldId id="271" r:id="rId17"/>
    <p:sldId id="272" r:id="rId18"/>
    <p:sldId id="298" r:id="rId19"/>
    <p:sldId id="274" r:id="rId20"/>
    <p:sldId id="289" r:id="rId21"/>
    <p:sldId id="276" r:id="rId22"/>
    <p:sldId id="278" r:id="rId23"/>
    <p:sldId id="279" r:id="rId24"/>
    <p:sldId id="280" r:id="rId25"/>
    <p:sldId id="287" r:id="rId26"/>
  </p:sldIdLst>
  <p:sldSz cx="9144000" cy="5143500" type="screen16x9"/>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83D72"/>
    <a:srgbClr val="1CBBB4"/>
    <a:srgbClr val="576868"/>
    <a:srgbClr val="9FEDF0"/>
    <a:srgbClr val="FEB85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41" autoAdjust="0"/>
    <p:restoredTop sz="95367" autoAdjust="0"/>
  </p:normalViewPr>
  <p:slideViewPr>
    <p:cSldViewPr showGuides="1">
      <p:cViewPr varScale="1">
        <p:scale>
          <a:sx n="137" d="100"/>
          <a:sy n="137" d="100"/>
        </p:scale>
        <p:origin x="416" y="184"/>
      </p:cViewPr>
      <p:guideLst>
        <p:guide orient="horz" pos="1620"/>
        <p:guide pos="2880"/>
      </p:guideLst>
    </p:cSldViewPr>
  </p:slideViewPr>
  <p:notesTextViewPr>
    <p:cViewPr>
      <p:scale>
        <a:sx n="1" d="1"/>
        <a:sy n="1" d="1"/>
      </p:scale>
      <p:origin x="0" y="0"/>
    </p:cViewPr>
  </p:notesTextViewPr>
  <p:notesViewPr>
    <p:cSldViewPr showGuides="1">
      <p:cViewPr varScale="1">
        <p:scale>
          <a:sx n="83" d="100"/>
          <a:sy n="83" d="100"/>
        </p:scale>
        <p:origin x="-3192"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handoutMaster" Target="handoutMasters/handoutMaster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notesMaster" Target="notesMasters/notesMaster1.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Sheet1!$B$1</c:f>
              <c:strCache>
                <c:ptCount val="1"/>
                <c:pt idx="0">
                  <c:v>Series 1</c:v>
                </c:pt>
              </c:strCache>
            </c:strRef>
          </c:tx>
          <c:spPr>
            <a:solidFill>
              <a:schemeClr val="accent2"/>
            </a:solidFill>
          </c:spPr>
          <c:invertIfNegative val="0"/>
          <c:dPt>
            <c:idx val="0"/>
            <c:invertIfNegative val="0"/>
            <c:bubble3D val="0"/>
            <c:spPr>
              <a:solidFill>
                <a:srgbClr val="583D72"/>
              </a:solidFill>
            </c:spPr>
            <c:extLst>
              <c:ext xmlns:c16="http://schemas.microsoft.com/office/drawing/2014/chart" uri="{C3380CC4-5D6E-409C-BE32-E72D297353CC}">
                <c16:uniqueId val="{00000001-3396-E34C-A014-E28FEC9BE14F}"/>
              </c:ext>
            </c:extLst>
          </c:dPt>
          <c:dPt>
            <c:idx val="1"/>
            <c:invertIfNegative val="0"/>
            <c:bubble3D val="0"/>
            <c:spPr>
              <a:solidFill>
                <a:srgbClr val="583D72"/>
              </a:solidFill>
            </c:spPr>
            <c:extLst>
              <c:ext xmlns:c16="http://schemas.microsoft.com/office/drawing/2014/chart" uri="{C3380CC4-5D6E-409C-BE32-E72D297353CC}">
                <c16:uniqueId val="{00000003-3396-E34C-A014-E28FEC9BE14F}"/>
              </c:ext>
            </c:extLst>
          </c:dPt>
          <c:dPt>
            <c:idx val="2"/>
            <c:invertIfNegative val="0"/>
            <c:bubble3D val="0"/>
            <c:spPr>
              <a:solidFill>
                <a:srgbClr val="583D72"/>
              </a:solidFill>
            </c:spPr>
            <c:extLst>
              <c:ext xmlns:c16="http://schemas.microsoft.com/office/drawing/2014/chart" uri="{C3380CC4-5D6E-409C-BE32-E72D297353CC}">
                <c16:uniqueId val="{00000005-3396-E34C-A014-E28FEC9BE14F}"/>
              </c:ext>
            </c:extLst>
          </c:dPt>
          <c:dPt>
            <c:idx val="3"/>
            <c:invertIfNegative val="0"/>
            <c:bubble3D val="0"/>
            <c:spPr>
              <a:solidFill>
                <a:srgbClr val="583D72"/>
              </a:solidFill>
            </c:spPr>
            <c:extLst>
              <c:ext xmlns:c16="http://schemas.microsoft.com/office/drawing/2014/chart" uri="{C3380CC4-5D6E-409C-BE32-E72D297353CC}">
                <c16:uniqueId val="{00000007-3396-E34C-A014-E28FEC9BE14F}"/>
              </c:ext>
            </c:extLst>
          </c:dPt>
          <c:cat>
            <c:strRef>
              <c:f>Sheet1!$A$2:$A$5</c:f>
              <c:strCache>
                <c:ptCount val="4"/>
                <c:pt idx="0">
                  <c:v>نص1</c:v>
                </c:pt>
                <c:pt idx="1">
                  <c:v>نص2</c:v>
                </c:pt>
                <c:pt idx="2">
                  <c:v>نص3</c:v>
                </c:pt>
                <c:pt idx="3">
                  <c:v>نص4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BE2D-4A87-98F2-2089FDA37BC1}"/>
            </c:ext>
          </c:extLst>
        </c:ser>
        <c:ser>
          <c:idx val="1"/>
          <c:order val="1"/>
          <c:tx>
            <c:strRef>
              <c:f>Sheet1!$C$1</c:f>
              <c:strCache>
                <c:ptCount val="1"/>
                <c:pt idx="0">
                  <c:v>Series 2</c:v>
                </c:pt>
              </c:strCache>
            </c:strRef>
          </c:tx>
          <c:spPr>
            <a:solidFill>
              <a:schemeClr val="tx2">
                <a:lumMod val="60000"/>
                <a:lumOff val="40000"/>
              </a:schemeClr>
            </a:solidFill>
          </c:spPr>
          <c:invertIfNegative val="0"/>
          <c:cat>
            <c:strRef>
              <c:f>Sheet1!$A$2:$A$5</c:f>
              <c:strCache>
                <c:ptCount val="4"/>
                <c:pt idx="0">
                  <c:v>نص1</c:v>
                </c:pt>
                <c:pt idx="1">
                  <c:v>نص2</c:v>
                </c:pt>
                <c:pt idx="2">
                  <c:v>نص3</c:v>
                </c:pt>
                <c:pt idx="3">
                  <c:v>نص4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BE2D-4A87-98F2-2089FDA37BC1}"/>
            </c:ext>
          </c:extLst>
        </c:ser>
        <c:ser>
          <c:idx val="2"/>
          <c:order val="2"/>
          <c:tx>
            <c:strRef>
              <c:f>Sheet1!$D$1</c:f>
              <c:strCache>
                <c:ptCount val="1"/>
                <c:pt idx="0">
                  <c:v>Series 3</c:v>
                </c:pt>
              </c:strCache>
            </c:strRef>
          </c:tx>
          <c:spPr>
            <a:solidFill>
              <a:schemeClr val="accent4"/>
            </a:solidFill>
          </c:spPr>
          <c:invertIfNegative val="0"/>
          <c:cat>
            <c:strRef>
              <c:f>Sheet1!$A$2:$A$5</c:f>
              <c:strCache>
                <c:ptCount val="4"/>
                <c:pt idx="0">
                  <c:v>نص1</c:v>
                </c:pt>
                <c:pt idx="1">
                  <c:v>نص2</c:v>
                </c:pt>
                <c:pt idx="2">
                  <c:v>نص3</c:v>
                </c:pt>
                <c:pt idx="3">
                  <c:v>نص4</c:v>
                </c:pt>
              </c:strCache>
            </c:strRef>
          </c:cat>
          <c:val>
            <c:numRef>
              <c:f>Sheet1!$D$2:$D$5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BE2D-4A87-98F2-2089FDA37BC1}"/>
            </c:ext>
          </c:extLst>
        </c:ser>
        <c:dLbls>
          <c:showLegendKey val="0"/>
          <c:showVal val="0"/>
          <c:showCatName val="0"/>
          <c:showSerName val="0"/>
          <c:showPercent val="0"/>
          <c:showBubbleSize val="0"/>
        </c:dLbls>
        <c:gapWidth val="150"/>
        <c:axId val="385206504"/>
        <c:axId val="385194744"/>
      </c:barChart>
      <c:catAx>
        <c:axId val="385206504"/>
        <c:scaling>
          <c:orientation val="minMax"/>
        </c:scaling>
        <c:delete val="0"/>
        <c:axPos val="b"/>
        <c:numFmt formatCode="General" sourceLinked="0"/>
        <c:majorTickMark val="out"/>
        <c:minorTickMark val="none"/>
        <c:tickLblPos val="nextTo"/>
        <c:txPr>
          <a:bodyPr/>
          <a:lstStyle/>
          <a:p>
            <a:pPr>
              <a:defRPr sz="1200">
                <a:solidFill>
                  <a:schemeClr val="tx1">
                    <a:lumMod val="75000"/>
                    <a:lumOff val="25000"/>
                  </a:schemeClr>
                </a:solidFill>
                <a:latin typeface="Arial" pitchFamily="34" charset="0"/>
                <a:cs typeface="Arial" pitchFamily="34" charset="0"/>
              </a:defRPr>
            </a:pPr>
            <a:endParaRPr lang="en-DZ"/>
          </a:p>
        </c:txPr>
        <c:crossAx val="385194744"/>
        <c:crosses val="autoZero"/>
        <c:auto val="1"/>
        <c:lblAlgn val="ctr"/>
        <c:lblOffset val="100"/>
        <c:noMultiLvlLbl val="0"/>
      </c:catAx>
      <c:valAx>
        <c:axId val="385194744"/>
        <c:scaling>
          <c:orientation val="minMax"/>
        </c:scaling>
        <c:delete val="0"/>
        <c:axPos val="l"/>
        <c:majorGridlines>
          <c:spPr>
            <a:ln>
              <a:noFill/>
            </a:ln>
          </c:spPr>
        </c:majorGridlines>
        <c:numFmt formatCode="General" sourceLinked="1"/>
        <c:majorTickMark val="out"/>
        <c:minorTickMark val="none"/>
        <c:tickLblPos val="nextTo"/>
        <c:txPr>
          <a:bodyPr/>
          <a:lstStyle/>
          <a:p>
            <a:pPr>
              <a:defRPr sz="1200">
                <a:solidFill>
                  <a:schemeClr val="tx1">
                    <a:lumMod val="75000"/>
                    <a:lumOff val="25000"/>
                  </a:schemeClr>
                </a:solidFill>
                <a:latin typeface="+mn-lt"/>
                <a:cs typeface="Arial" pitchFamily="34" charset="0"/>
              </a:defRPr>
            </a:pPr>
            <a:endParaRPr lang="en-DZ"/>
          </a:p>
        </c:txPr>
        <c:crossAx val="385206504"/>
        <c:crosses val="autoZero"/>
        <c:crossBetween val="between"/>
      </c:valAx>
    </c:plotArea>
    <c:plotVisOnly val="1"/>
    <c:dispBlanksAs val="gap"/>
    <c:showDLblsOverMax val="0"/>
  </c:chart>
  <c:txPr>
    <a:bodyPr/>
    <a:lstStyle/>
    <a:p>
      <a:pPr>
        <a:defRPr sz="1800"/>
      </a:pPr>
      <a:endParaRPr lang="en-DZ"/>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Series 1</c:v>
                </c:pt>
              </c:strCache>
            </c:strRef>
          </c:tx>
          <c:spPr>
            <a:solidFill>
              <a:srgbClr val="1CBBB4"/>
            </a:solidFill>
          </c:spPr>
          <c:invertIfNegative val="0"/>
          <c:cat>
            <c:strRef>
              <c:f>Sheet1!$A$2:$A$5</c:f>
              <c:strCache>
                <c:ptCount val="4"/>
                <c:pt idx="0">
                  <c:v>أ</c:v>
                </c:pt>
                <c:pt idx="1">
                  <c:v>ب</c:v>
                </c:pt>
                <c:pt idx="2">
                  <c:v>ج</c:v>
                </c:pt>
                <c:pt idx="3">
                  <c:v>د</c:v>
                </c:pt>
              </c:strCache>
            </c:strRef>
          </c:cat>
          <c:val>
            <c:numRef>
              <c:f>Sheet1!$B$2:$B$5</c:f>
              <c:numCache>
                <c:formatCode>General</c:formatCode>
                <c:ptCount val="4"/>
                <c:pt idx="0">
                  <c:v>4</c:v>
                </c:pt>
                <c:pt idx="1">
                  <c:v>6</c:v>
                </c:pt>
                <c:pt idx="2">
                  <c:v>3</c:v>
                </c:pt>
                <c:pt idx="3">
                  <c:v>7</c:v>
                </c:pt>
              </c:numCache>
            </c:numRef>
          </c:val>
          <c:extLst>
            <c:ext xmlns:c16="http://schemas.microsoft.com/office/drawing/2014/chart" uri="{C3380CC4-5D6E-409C-BE32-E72D297353CC}">
              <c16:uniqueId val="{00000000-B564-4F71-891E-206078155D30}"/>
            </c:ext>
          </c:extLst>
        </c:ser>
        <c:dLbls>
          <c:showLegendKey val="0"/>
          <c:showVal val="0"/>
          <c:showCatName val="0"/>
          <c:showSerName val="0"/>
          <c:showPercent val="0"/>
          <c:showBubbleSize val="0"/>
        </c:dLbls>
        <c:gapWidth val="150"/>
        <c:overlap val="100"/>
        <c:axId val="385210032"/>
        <c:axId val="385211208"/>
      </c:barChart>
      <c:catAx>
        <c:axId val="385210032"/>
        <c:scaling>
          <c:orientation val="minMax"/>
        </c:scaling>
        <c:delete val="0"/>
        <c:axPos val="b"/>
        <c:numFmt formatCode="General" sourceLinked="0"/>
        <c:majorTickMark val="out"/>
        <c:minorTickMark val="none"/>
        <c:tickLblPos val="nextTo"/>
        <c:txPr>
          <a:bodyPr/>
          <a:lstStyle/>
          <a:p>
            <a:pPr>
              <a:defRPr sz="1200">
                <a:solidFill>
                  <a:schemeClr val="tx1">
                    <a:lumMod val="75000"/>
                    <a:lumOff val="25000"/>
                  </a:schemeClr>
                </a:solidFill>
                <a:latin typeface="Arial" pitchFamily="34" charset="0"/>
                <a:cs typeface="Arial" pitchFamily="34" charset="0"/>
              </a:defRPr>
            </a:pPr>
            <a:endParaRPr lang="en-DZ"/>
          </a:p>
        </c:txPr>
        <c:crossAx val="385211208"/>
        <c:crosses val="autoZero"/>
        <c:auto val="1"/>
        <c:lblAlgn val="ctr"/>
        <c:lblOffset val="100"/>
        <c:noMultiLvlLbl val="0"/>
      </c:catAx>
      <c:valAx>
        <c:axId val="385211208"/>
        <c:scaling>
          <c:orientation val="minMax"/>
        </c:scaling>
        <c:delete val="0"/>
        <c:axPos val="l"/>
        <c:majorGridlines>
          <c:spPr>
            <a:ln>
              <a:noFill/>
            </a:ln>
          </c:spPr>
        </c:majorGridlines>
        <c:numFmt formatCode="General" sourceLinked="1"/>
        <c:majorTickMark val="out"/>
        <c:minorTickMark val="none"/>
        <c:tickLblPos val="nextTo"/>
        <c:txPr>
          <a:bodyPr/>
          <a:lstStyle/>
          <a:p>
            <a:pPr>
              <a:defRPr sz="1200">
                <a:solidFill>
                  <a:schemeClr val="tx1">
                    <a:lumMod val="75000"/>
                    <a:lumOff val="25000"/>
                  </a:schemeClr>
                </a:solidFill>
                <a:latin typeface="Arial" pitchFamily="34" charset="0"/>
                <a:cs typeface="Arial" pitchFamily="34" charset="0"/>
              </a:defRPr>
            </a:pPr>
            <a:endParaRPr lang="en-DZ"/>
          </a:p>
        </c:txPr>
        <c:crossAx val="385210032"/>
        <c:crosses val="autoZero"/>
        <c:crossBetween val="between"/>
      </c:valAx>
    </c:plotArea>
    <c:plotVisOnly val="1"/>
    <c:dispBlanksAs val="gap"/>
    <c:showDLblsOverMax val="0"/>
  </c:chart>
  <c:txPr>
    <a:bodyPr/>
    <a:lstStyle/>
    <a:p>
      <a:pPr>
        <a:defRPr sz="1800"/>
      </a:pPr>
      <a:endParaRPr lang="en-DZ"/>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Series 1</c:v>
                </c:pt>
              </c:strCache>
            </c:strRef>
          </c:tx>
          <c:spPr>
            <a:solidFill>
              <a:schemeClr val="tx2">
                <a:lumMod val="60000"/>
                <a:lumOff val="40000"/>
              </a:schemeClr>
            </a:solidFill>
          </c:spPr>
          <c:invertIfNegative val="0"/>
          <c:cat>
            <c:strRef>
              <c:f>Sheet1!$A$2:$A$5</c:f>
              <c:strCache>
                <c:ptCount val="4"/>
                <c:pt idx="0">
                  <c:v>أ</c:v>
                </c:pt>
                <c:pt idx="1">
                  <c:v>ب</c:v>
                </c:pt>
                <c:pt idx="2">
                  <c:v>ج</c:v>
                </c:pt>
                <c:pt idx="3">
                  <c:v>د</c:v>
                </c:pt>
              </c:strCache>
            </c:strRef>
          </c:cat>
          <c:val>
            <c:numRef>
              <c:f>Sheet1!$B$2:$B$5</c:f>
              <c:numCache>
                <c:formatCode>General</c:formatCode>
                <c:ptCount val="4"/>
                <c:pt idx="0">
                  <c:v>4</c:v>
                </c:pt>
                <c:pt idx="1">
                  <c:v>6</c:v>
                </c:pt>
                <c:pt idx="2">
                  <c:v>3</c:v>
                </c:pt>
                <c:pt idx="3">
                  <c:v>7</c:v>
                </c:pt>
              </c:numCache>
            </c:numRef>
          </c:val>
          <c:extLst>
            <c:ext xmlns:c16="http://schemas.microsoft.com/office/drawing/2014/chart" uri="{C3380CC4-5D6E-409C-BE32-E72D297353CC}">
              <c16:uniqueId val="{00000000-DBF2-4B2E-8192-73DD82BA3C27}"/>
            </c:ext>
          </c:extLst>
        </c:ser>
        <c:dLbls>
          <c:showLegendKey val="0"/>
          <c:showVal val="0"/>
          <c:showCatName val="0"/>
          <c:showSerName val="0"/>
          <c:showPercent val="0"/>
          <c:showBubbleSize val="0"/>
        </c:dLbls>
        <c:gapWidth val="150"/>
        <c:overlap val="100"/>
        <c:axId val="385214736"/>
        <c:axId val="385213560"/>
      </c:barChart>
      <c:catAx>
        <c:axId val="385214736"/>
        <c:scaling>
          <c:orientation val="minMax"/>
        </c:scaling>
        <c:delete val="0"/>
        <c:axPos val="b"/>
        <c:numFmt formatCode="General" sourceLinked="0"/>
        <c:majorTickMark val="out"/>
        <c:minorTickMark val="none"/>
        <c:tickLblPos val="nextTo"/>
        <c:txPr>
          <a:bodyPr/>
          <a:lstStyle/>
          <a:p>
            <a:pPr>
              <a:defRPr sz="1200">
                <a:solidFill>
                  <a:schemeClr val="tx1">
                    <a:lumMod val="75000"/>
                    <a:lumOff val="25000"/>
                  </a:schemeClr>
                </a:solidFill>
                <a:latin typeface="Arial" pitchFamily="34" charset="0"/>
                <a:cs typeface="Arial" pitchFamily="34" charset="0"/>
              </a:defRPr>
            </a:pPr>
            <a:endParaRPr lang="en-DZ"/>
          </a:p>
        </c:txPr>
        <c:crossAx val="385213560"/>
        <c:crosses val="autoZero"/>
        <c:auto val="1"/>
        <c:lblAlgn val="ctr"/>
        <c:lblOffset val="100"/>
        <c:noMultiLvlLbl val="0"/>
      </c:catAx>
      <c:valAx>
        <c:axId val="385213560"/>
        <c:scaling>
          <c:orientation val="minMax"/>
        </c:scaling>
        <c:delete val="0"/>
        <c:axPos val="l"/>
        <c:majorGridlines>
          <c:spPr>
            <a:ln>
              <a:noFill/>
            </a:ln>
          </c:spPr>
        </c:majorGridlines>
        <c:numFmt formatCode="General" sourceLinked="1"/>
        <c:majorTickMark val="out"/>
        <c:minorTickMark val="none"/>
        <c:tickLblPos val="nextTo"/>
        <c:txPr>
          <a:bodyPr/>
          <a:lstStyle/>
          <a:p>
            <a:pPr>
              <a:defRPr sz="1200">
                <a:solidFill>
                  <a:schemeClr val="tx1">
                    <a:lumMod val="75000"/>
                    <a:lumOff val="25000"/>
                  </a:schemeClr>
                </a:solidFill>
                <a:latin typeface="Arial" pitchFamily="34" charset="0"/>
                <a:cs typeface="Arial" pitchFamily="34" charset="0"/>
              </a:defRPr>
            </a:pPr>
            <a:endParaRPr lang="en-DZ"/>
          </a:p>
        </c:txPr>
        <c:crossAx val="385214736"/>
        <c:crosses val="autoZero"/>
        <c:crossBetween val="between"/>
      </c:valAx>
    </c:plotArea>
    <c:plotVisOnly val="1"/>
    <c:dispBlanksAs val="gap"/>
    <c:showDLblsOverMax val="0"/>
  </c:chart>
  <c:txPr>
    <a:bodyPr/>
    <a:lstStyle/>
    <a:p>
      <a:pPr>
        <a:defRPr sz="1800"/>
      </a:pPr>
      <a:endParaRPr lang="en-DZ"/>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Series 1</c:v>
                </c:pt>
              </c:strCache>
            </c:strRef>
          </c:tx>
          <c:spPr>
            <a:solidFill>
              <a:srgbClr val="583D72"/>
            </a:solidFill>
          </c:spPr>
          <c:invertIfNegative val="0"/>
          <c:cat>
            <c:strRef>
              <c:f>Sheet1!$A$2:$A$5</c:f>
              <c:strCache>
                <c:ptCount val="4"/>
                <c:pt idx="0">
                  <c:v>أ</c:v>
                </c:pt>
                <c:pt idx="1">
                  <c:v>ب</c:v>
                </c:pt>
                <c:pt idx="2">
                  <c:v>ج</c:v>
                </c:pt>
                <c:pt idx="3">
                  <c:v>د</c:v>
                </c:pt>
              </c:strCache>
            </c:strRef>
          </c:cat>
          <c:val>
            <c:numRef>
              <c:f>Sheet1!$B$2:$B$5</c:f>
              <c:numCache>
                <c:formatCode>General</c:formatCode>
                <c:ptCount val="4"/>
                <c:pt idx="0">
                  <c:v>4</c:v>
                </c:pt>
                <c:pt idx="1">
                  <c:v>6</c:v>
                </c:pt>
                <c:pt idx="2">
                  <c:v>3</c:v>
                </c:pt>
                <c:pt idx="3">
                  <c:v>7</c:v>
                </c:pt>
              </c:numCache>
            </c:numRef>
          </c:val>
          <c:extLst>
            <c:ext xmlns:c16="http://schemas.microsoft.com/office/drawing/2014/chart" uri="{C3380CC4-5D6E-409C-BE32-E72D297353CC}">
              <c16:uniqueId val="{00000000-A384-4B8F-BE30-2822CE260D98}"/>
            </c:ext>
          </c:extLst>
        </c:ser>
        <c:dLbls>
          <c:showLegendKey val="0"/>
          <c:showVal val="0"/>
          <c:showCatName val="0"/>
          <c:showSerName val="0"/>
          <c:showPercent val="0"/>
          <c:showBubbleSize val="0"/>
        </c:dLbls>
        <c:gapWidth val="150"/>
        <c:overlap val="100"/>
        <c:axId val="385219048"/>
        <c:axId val="385217088"/>
      </c:barChart>
      <c:catAx>
        <c:axId val="385219048"/>
        <c:scaling>
          <c:orientation val="minMax"/>
        </c:scaling>
        <c:delete val="0"/>
        <c:axPos val="b"/>
        <c:numFmt formatCode="General" sourceLinked="0"/>
        <c:majorTickMark val="out"/>
        <c:minorTickMark val="none"/>
        <c:tickLblPos val="nextTo"/>
        <c:txPr>
          <a:bodyPr/>
          <a:lstStyle/>
          <a:p>
            <a:pPr>
              <a:defRPr sz="1200">
                <a:solidFill>
                  <a:schemeClr val="tx1">
                    <a:lumMod val="75000"/>
                    <a:lumOff val="25000"/>
                  </a:schemeClr>
                </a:solidFill>
                <a:latin typeface="Arial" pitchFamily="34" charset="0"/>
                <a:cs typeface="Arial" pitchFamily="34" charset="0"/>
              </a:defRPr>
            </a:pPr>
            <a:endParaRPr lang="en-DZ"/>
          </a:p>
        </c:txPr>
        <c:crossAx val="385217088"/>
        <c:crosses val="autoZero"/>
        <c:auto val="1"/>
        <c:lblAlgn val="ctr"/>
        <c:lblOffset val="100"/>
        <c:noMultiLvlLbl val="0"/>
      </c:catAx>
      <c:valAx>
        <c:axId val="385217088"/>
        <c:scaling>
          <c:orientation val="minMax"/>
        </c:scaling>
        <c:delete val="0"/>
        <c:axPos val="l"/>
        <c:majorGridlines>
          <c:spPr>
            <a:ln>
              <a:noFill/>
            </a:ln>
          </c:spPr>
        </c:majorGridlines>
        <c:numFmt formatCode="General" sourceLinked="1"/>
        <c:majorTickMark val="out"/>
        <c:minorTickMark val="none"/>
        <c:tickLblPos val="nextTo"/>
        <c:txPr>
          <a:bodyPr/>
          <a:lstStyle/>
          <a:p>
            <a:pPr>
              <a:defRPr sz="1200">
                <a:solidFill>
                  <a:schemeClr val="tx1">
                    <a:lumMod val="75000"/>
                    <a:lumOff val="25000"/>
                  </a:schemeClr>
                </a:solidFill>
                <a:latin typeface="Arial" pitchFamily="34" charset="0"/>
                <a:cs typeface="Arial" pitchFamily="34" charset="0"/>
              </a:defRPr>
            </a:pPr>
            <a:endParaRPr lang="en-DZ"/>
          </a:p>
        </c:txPr>
        <c:crossAx val="385219048"/>
        <c:crosses val="autoZero"/>
        <c:crossBetween val="between"/>
      </c:valAx>
    </c:plotArea>
    <c:plotVisOnly val="1"/>
    <c:dispBlanksAs val="gap"/>
    <c:showDLblsOverMax val="0"/>
  </c:chart>
  <c:txPr>
    <a:bodyPr/>
    <a:lstStyle/>
    <a:p>
      <a:pPr>
        <a:defRPr sz="1800"/>
      </a:pPr>
      <a:endParaRPr lang="en-DZ"/>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ko-KR" alt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870647C-2142-49BD-86CE-ED609DF61204}" type="datetimeFigureOut">
              <a:rPr lang="ko-KR" altLang="en-US" smtClean="0"/>
              <a:t>2022. 8. 21.</a:t>
            </a:fld>
            <a:endParaRPr lang="ko-KR" alt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ko-KR" alt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D46AFA7-4971-4E87-AA3D-540E429FAD85}" type="slidenum">
              <a:rPr lang="ko-KR" altLang="en-US" smtClean="0"/>
              <a:t>‹#›</a:t>
            </a:fld>
            <a:endParaRPr lang="ko-KR" altLang="en-US"/>
          </a:p>
        </p:txBody>
      </p:sp>
    </p:spTree>
    <p:extLst>
      <p:ext uri="{BB962C8B-B14F-4D97-AF65-F5344CB8AC3E}">
        <p14:creationId xmlns:p14="http://schemas.microsoft.com/office/powerpoint/2010/main" val="293197948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ko-KR" alt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4ADFE15-6179-4579-ADBF-D18E81C13FE2}" type="datetimeFigureOut">
              <a:rPr lang="ko-KR" altLang="en-US" smtClean="0"/>
              <a:t>2022. 8. 21.</a:t>
            </a:fld>
            <a:endParaRPr lang="ko-KR" alt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ko-KR" alt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ltLang="ko-KR"/>
              <a:t>Click to edit Master text styles</a:t>
            </a:r>
          </a:p>
          <a:p>
            <a:pPr lvl="1"/>
            <a:r>
              <a:rPr lang="en-US" altLang="ko-KR"/>
              <a:t>Second level</a:t>
            </a:r>
          </a:p>
          <a:p>
            <a:pPr lvl="2"/>
            <a:r>
              <a:rPr lang="en-US" altLang="ko-KR"/>
              <a:t>Third level</a:t>
            </a:r>
          </a:p>
          <a:p>
            <a:pPr lvl="3"/>
            <a:r>
              <a:rPr lang="en-US" altLang="ko-KR"/>
              <a:t>Fourth level</a:t>
            </a:r>
          </a:p>
          <a:p>
            <a:pPr lvl="4"/>
            <a:r>
              <a:rPr lang="en-US" altLang="ko-KR"/>
              <a:t>Fifth level</a:t>
            </a:r>
            <a:endParaRPr lang="ko-KR" alt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ko-KR" alt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8CCC151-D09E-4313-86BF-DE81850A7CA1}" type="slidenum">
              <a:rPr lang="ko-KR" altLang="en-US" smtClean="0"/>
              <a:t>‹#›</a:t>
            </a:fld>
            <a:endParaRPr lang="ko-KR" altLang="en-US"/>
          </a:p>
        </p:txBody>
      </p:sp>
    </p:spTree>
    <p:extLst>
      <p:ext uri="{BB962C8B-B14F-4D97-AF65-F5344CB8AC3E}">
        <p14:creationId xmlns:p14="http://schemas.microsoft.com/office/powerpoint/2010/main" val="4158317734"/>
      </p:ext>
    </p:extLst>
  </p:cSld>
  <p:clrMap bg1="lt1" tx1="dk1" bg2="lt2" tx2="dk2" accent1="accent1" accent2="accent2" accent3="accent3" accent4="accent4" accent5="accent5" accent6="accent6" hlink="hlink" folHlink="folHlink"/>
  <p:hf hdr="0" ftr="0" dt="0"/>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GB" dirty="0"/>
          </a:p>
        </p:txBody>
      </p:sp>
      <p:sp>
        <p:nvSpPr>
          <p:cNvPr id="4" name="Espace réservé du numéro de diapositive 3"/>
          <p:cNvSpPr>
            <a:spLocks noGrp="1"/>
          </p:cNvSpPr>
          <p:nvPr>
            <p:ph type="sldNum" sz="quarter" idx="10"/>
          </p:nvPr>
        </p:nvSpPr>
        <p:spPr/>
        <p:txBody>
          <a:bodyPr/>
          <a:lstStyle/>
          <a:p>
            <a:fld id="{08CCC151-D09E-4313-86BF-DE81850A7CA1}" type="slidenum">
              <a:rPr lang="ko-KR" altLang="en-US" smtClean="0"/>
              <a:t>16</a:t>
            </a:fld>
            <a:endParaRPr lang="ko-KR" altLang="en-US"/>
          </a:p>
        </p:txBody>
      </p:sp>
    </p:spTree>
    <p:extLst>
      <p:ext uri="{BB962C8B-B14F-4D97-AF65-F5344CB8AC3E}">
        <p14:creationId xmlns:p14="http://schemas.microsoft.com/office/powerpoint/2010/main" val="37716658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GB" dirty="0"/>
          </a:p>
        </p:txBody>
      </p:sp>
      <p:sp>
        <p:nvSpPr>
          <p:cNvPr id="4" name="Espace réservé du numéro de diapositive 3"/>
          <p:cNvSpPr>
            <a:spLocks noGrp="1"/>
          </p:cNvSpPr>
          <p:nvPr>
            <p:ph type="sldNum" sz="quarter" idx="10"/>
          </p:nvPr>
        </p:nvSpPr>
        <p:spPr/>
        <p:txBody>
          <a:bodyPr/>
          <a:lstStyle/>
          <a:p>
            <a:fld id="{08CCC151-D09E-4313-86BF-DE81850A7CA1}" type="slidenum">
              <a:rPr lang="ko-KR" altLang="en-US" smtClean="0"/>
              <a:t>18</a:t>
            </a:fld>
            <a:endParaRPr lang="ko-KR" altLang="en-US"/>
          </a:p>
        </p:txBody>
      </p:sp>
    </p:spTree>
    <p:extLst>
      <p:ext uri="{BB962C8B-B14F-4D97-AF65-F5344CB8AC3E}">
        <p14:creationId xmlns:p14="http://schemas.microsoft.com/office/powerpoint/2010/main" val="14333075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4"/>
        </a:solidFill>
        <a:effectLst/>
      </p:bgPr>
    </p:bg>
    <p:spTree>
      <p:nvGrpSpPr>
        <p:cNvPr id="1" name=""/>
        <p:cNvGrpSpPr/>
        <p:nvPr/>
      </p:nvGrpSpPr>
      <p:grpSpPr>
        <a:xfrm>
          <a:off x="0" y="0"/>
          <a:ext cx="0" cy="0"/>
          <a:chOff x="0" y="0"/>
          <a:chExt cx="0" cy="0"/>
        </a:xfrm>
      </p:grpSpPr>
      <p:grpSp>
        <p:nvGrpSpPr>
          <p:cNvPr id="132" name="Group 131"/>
          <p:cNvGrpSpPr/>
          <p:nvPr userDrawn="1"/>
        </p:nvGrpSpPr>
        <p:grpSpPr>
          <a:xfrm>
            <a:off x="3293503" y="411510"/>
            <a:ext cx="2556993" cy="2699230"/>
            <a:chOff x="787805" y="339502"/>
            <a:chExt cx="4175262" cy="4407517"/>
          </a:xfrm>
        </p:grpSpPr>
        <p:sp>
          <p:nvSpPr>
            <p:cNvPr id="133" name="Oval 132"/>
            <p:cNvSpPr/>
            <p:nvPr/>
          </p:nvSpPr>
          <p:spPr>
            <a:xfrm>
              <a:off x="787805" y="339502"/>
              <a:ext cx="4175262" cy="417526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grpSp>
          <p:nvGrpSpPr>
            <p:cNvPr id="134" name="Group 133"/>
            <p:cNvGrpSpPr/>
            <p:nvPr/>
          </p:nvGrpSpPr>
          <p:grpSpPr>
            <a:xfrm>
              <a:off x="1129436" y="1046675"/>
              <a:ext cx="3492000" cy="3700344"/>
              <a:chOff x="5304922" y="1037184"/>
              <a:chExt cx="3492000" cy="3700344"/>
            </a:xfrm>
          </p:grpSpPr>
          <p:grpSp>
            <p:nvGrpSpPr>
              <p:cNvPr id="135" name="Group 134"/>
              <p:cNvGrpSpPr/>
              <p:nvPr/>
            </p:nvGrpSpPr>
            <p:grpSpPr>
              <a:xfrm>
                <a:off x="5304922" y="3743716"/>
                <a:ext cx="3492000" cy="437610"/>
                <a:chOff x="1709238" y="4209096"/>
                <a:chExt cx="3492000" cy="437610"/>
              </a:xfrm>
            </p:grpSpPr>
            <p:sp>
              <p:nvSpPr>
                <p:cNvPr id="161" name="Rectangle 160"/>
                <p:cNvSpPr/>
                <p:nvPr/>
              </p:nvSpPr>
              <p:spPr>
                <a:xfrm>
                  <a:off x="1709238" y="4214706"/>
                  <a:ext cx="3492000" cy="432000"/>
                </a:xfrm>
                <a:prstGeom prst="rect">
                  <a:avLst/>
                </a:prstGeom>
                <a:solidFill>
                  <a:schemeClr val="accent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162" name="Group 161"/>
                <p:cNvGrpSpPr/>
                <p:nvPr/>
              </p:nvGrpSpPr>
              <p:grpSpPr>
                <a:xfrm>
                  <a:off x="2078720" y="4209096"/>
                  <a:ext cx="469833" cy="432000"/>
                  <a:chOff x="2078720" y="4209096"/>
                  <a:chExt cx="469833" cy="432000"/>
                </a:xfrm>
              </p:grpSpPr>
              <p:sp>
                <p:nvSpPr>
                  <p:cNvPr id="170" name="Rectangle 169"/>
                  <p:cNvSpPr/>
                  <p:nvPr/>
                </p:nvSpPr>
                <p:spPr>
                  <a:xfrm>
                    <a:off x="2078720" y="4209096"/>
                    <a:ext cx="54000" cy="43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171" name="Rectangle 170"/>
                  <p:cNvSpPr/>
                  <p:nvPr/>
                </p:nvSpPr>
                <p:spPr>
                  <a:xfrm>
                    <a:off x="2217331" y="4209096"/>
                    <a:ext cx="54000" cy="43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172" name="Rectangle 171"/>
                  <p:cNvSpPr/>
                  <p:nvPr/>
                </p:nvSpPr>
                <p:spPr>
                  <a:xfrm>
                    <a:off x="2355942" y="4209096"/>
                    <a:ext cx="54000" cy="43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173" name="Rectangle 172"/>
                  <p:cNvSpPr/>
                  <p:nvPr/>
                </p:nvSpPr>
                <p:spPr>
                  <a:xfrm>
                    <a:off x="2494553" y="4209096"/>
                    <a:ext cx="54000" cy="43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grpSp>
            <p:grpSp>
              <p:nvGrpSpPr>
                <p:cNvPr id="163" name="Group 162"/>
                <p:cNvGrpSpPr/>
                <p:nvPr/>
              </p:nvGrpSpPr>
              <p:grpSpPr>
                <a:xfrm>
                  <a:off x="4098293" y="4384000"/>
                  <a:ext cx="900965" cy="82800"/>
                  <a:chOff x="4098293" y="4384000"/>
                  <a:chExt cx="900965" cy="82800"/>
                </a:xfrm>
              </p:grpSpPr>
              <p:sp>
                <p:nvSpPr>
                  <p:cNvPr id="164" name="Rectangle 163"/>
                  <p:cNvSpPr/>
                  <p:nvPr/>
                </p:nvSpPr>
                <p:spPr>
                  <a:xfrm>
                    <a:off x="4098293" y="4384000"/>
                    <a:ext cx="90000" cy="82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165" name="Rectangle 164"/>
                  <p:cNvSpPr/>
                  <p:nvPr/>
                </p:nvSpPr>
                <p:spPr>
                  <a:xfrm>
                    <a:off x="4260486" y="4384000"/>
                    <a:ext cx="90000" cy="82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166" name="Rectangle 165"/>
                  <p:cNvSpPr/>
                  <p:nvPr/>
                </p:nvSpPr>
                <p:spPr>
                  <a:xfrm>
                    <a:off x="4422679" y="4384000"/>
                    <a:ext cx="90000" cy="82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167" name="Rectangle 166"/>
                  <p:cNvSpPr/>
                  <p:nvPr/>
                </p:nvSpPr>
                <p:spPr>
                  <a:xfrm>
                    <a:off x="4584872" y="4384000"/>
                    <a:ext cx="90000" cy="82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168" name="Rectangle 167"/>
                  <p:cNvSpPr/>
                  <p:nvPr/>
                </p:nvSpPr>
                <p:spPr>
                  <a:xfrm>
                    <a:off x="4747065" y="4384000"/>
                    <a:ext cx="90000" cy="82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169" name="Rectangle 168"/>
                  <p:cNvSpPr/>
                  <p:nvPr/>
                </p:nvSpPr>
                <p:spPr>
                  <a:xfrm>
                    <a:off x="4909258" y="4384000"/>
                    <a:ext cx="90000" cy="82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grpSp>
          </p:grpSp>
          <p:grpSp>
            <p:nvGrpSpPr>
              <p:cNvPr id="136" name="Group 135"/>
              <p:cNvGrpSpPr/>
              <p:nvPr/>
            </p:nvGrpSpPr>
            <p:grpSpPr>
              <a:xfrm flipH="1">
                <a:off x="5304922" y="4299918"/>
                <a:ext cx="3492000" cy="437610"/>
                <a:chOff x="1709238" y="4209096"/>
                <a:chExt cx="3492000" cy="437610"/>
              </a:xfrm>
            </p:grpSpPr>
            <p:sp>
              <p:nvSpPr>
                <p:cNvPr id="148" name="Rectangle 147"/>
                <p:cNvSpPr/>
                <p:nvPr/>
              </p:nvSpPr>
              <p:spPr>
                <a:xfrm>
                  <a:off x="1709238" y="4214706"/>
                  <a:ext cx="3492000" cy="432000"/>
                </a:xfrm>
                <a:prstGeom prst="rect">
                  <a:avLst/>
                </a:prstGeom>
                <a:solidFill>
                  <a:schemeClr val="accent2"/>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149" name="Group 148"/>
                <p:cNvGrpSpPr/>
                <p:nvPr/>
              </p:nvGrpSpPr>
              <p:grpSpPr>
                <a:xfrm>
                  <a:off x="2078720" y="4209096"/>
                  <a:ext cx="469833" cy="432000"/>
                  <a:chOff x="2078720" y="4209096"/>
                  <a:chExt cx="469833" cy="432000"/>
                </a:xfrm>
              </p:grpSpPr>
              <p:sp>
                <p:nvSpPr>
                  <p:cNvPr id="157" name="Rectangle 156"/>
                  <p:cNvSpPr/>
                  <p:nvPr/>
                </p:nvSpPr>
                <p:spPr>
                  <a:xfrm>
                    <a:off x="2078720" y="4209096"/>
                    <a:ext cx="54000" cy="43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158" name="Rectangle 157"/>
                  <p:cNvSpPr/>
                  <p:nvPr/>
                </p:nvSpPr>
                <p:spPr>
                  <a:xfrm>
                    <a:off x="2217331" y="4209096"/>
                    <a:ext cx="54000" cy="43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159" name="Rectangle 158"/>
                  <p:cNvSpPr/>
                  <p:nvPr/>
                </p:nvSpPr>
                <p:spPr>
                  <a:xfrm>
                    <a:off x="2355942" y="4209096"/>
                    <a:ext cx="54000" cy="43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160" name="Rectangle 159"/>
                  <p:cNvSpPr/>
                  <p:nvPr/>
                </p:nvSpPr>
                <p:spPr>
                  <a:xfrm>
                    <a:off x="2494553" y="4209096"/>
                    <a:ext cx="54000" cy="43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grpSp>
            <p:grpSp>
              <p:nvGrpSpPr>
                <p:cNvPr id="150" name="Group 149"/>
                <p:cNvGrpSpPr/>
                <p:nvPr/>
              </p:nvGrpSpPr>
              <p:grpSpPr>
                <a:xfrm>
                  <a:off x="4098293" y="4384000"/>
                  <a:ext cx="900965" cy="82800"/>
                  <a:chOff x="4098293" y="4384000"/>
                  <a:chExt cx="900965" cy="82800"/>
                </a:xfrm>
              </p:grpSpPr>
              <p:sp>
                <p:nvSpPr>
                  <p:cNvPr id="151" name="Rectangle 150"/>
                  <p:cNvSpPr/>
                  <p:nvPr/>
                </p:nvSpPr>
                <p:spPr>
                  <a:xfrm>
                    <a:off x="4098293" y="4384000"/>
                    <a:ext cx="90000" cy="82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152" name="Rectangle 151"/>
                  <p:cNvSpPr/>
                  <p:nvPr/>
                </p:nvSpPr>
                <p:spPr>
                  <a:xfrm>
                    <a:off x="4260486" y="4384000"/>
                    <a:ext cx="90000" cy="82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153" name="Rectangle 152"/>
                  <p:cNvSpPr/>
                  <p:nvPr/>
                </p:nvSpPr>
                <p:spPr>
                  <a:xfrm>
                    <a:off x="4422679" y="4384000"/>
                    <a:ext cx="90000" cy="82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154" name="Rectangle 153"/>
                  <p:cNvSpPr/>
                  <p:nvPr/>
                </p:nvSpPr>
                <p:spPr>
                  <a:xfrm>
                    <a:off x="4584872" y="4384000"/>
                    <a:ext cx="90000" cy="82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155" name="Rectangle 154"/>
                  <p:cNvSpPr/>
                  <p:nvPr/>
                </p:nvSpPr>
                <p:spPr>
                  <a:xfrm>
                    <a:off x="4747065" y="4384000"/>
                    <a:ext cx="90000" cy="82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156" name="Rectangle 155"/>
                  <p:cNvSpPr/>
                  <p:nvPr/>
                </p:nvSpPr>
                <p:spPr>
                  <a:xfrm>
                    <a:off x="4909258" y="4384000"/>
                    <a:ext cx="90000" cy="82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grpSp>
          </p:grpSp>
          <p:grpSp>
            <p:nvGrpSpPr>
              <p:cNvPr id="137" name="Group 136"/>
              <p:cNvGrpSpPr/>
              <p:nvPr/>
            </p:nvGrpSpPr>
            <p:grpSpPr>
              <a:xfrm>
                <a:off x="6272654" y="1875857"/>
                <a:ext cx="720080" cy="720080"/>
                <a:chOff x="6272654" y="1875857"/>
                <a:chExt cx="720080" cy="720080"/>
              </a:xfrm>
            </p:grpSpPr>
            <p:sp>
              <p:nvSpPr>
                <p:cNvPr id="146" name="Rectangle 145"/>
                <p:cNvSpPr/>
                <p:nvPr/>
              </p:nvSpPr>
              <p:spPr>
                <a:xfrm>
                  <a:off x="6272654" y="1875857"/>
                  <a:ext cx="720080" cy="720080"/>
                </a:xfrm>
                <a:prstGeom prst="rect">
                  <a:avLst/>
                </a:prstGeom>
                <a:solidFill>
                  <a:schemeClr val="accent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47" name="Parallelogram 5"/>
                <p:cNvSpPr>
                  <a:spLocks/>
                </p:cNvSpPr>
                <p:nvPr/>
              </p:nvSpPr>
              <p:spPr>
                <a:xfrm>
                  <a:off x="6391715" y="1978487"/>
                  <a:ext cx="481958" cy="481904"/>
                </a:xfrm>
                <a:custGeom>
                  <a:avLst/>
                  <a:gdLst/>
                  <a:ahLst/>
                  <a:cxnLst/>
                  <a:rect l="l" t="t" r="r" b="b"/>
                  <a:pathLst>
                    <a:path w="848270" h="868857">
                      <a:moveTo>
                        <a:pt x="424135" y="189887"/>
                      </a:moveTo>
                      <a:lnTo>
                        <a:pt x="297766" y="526729"/>
                      </a:lnTo>
                      <a:lnTo>
                        <a:pt x="550505" y="526729"/>
                      </a:lnTo>
                      <a:close/>
                      <a:moveTo>
                        <a:pt x="325960" y="0"/>
                      </a:moveTo>
                      <a:lnTo>
                        <a:pt x="352897" y="0"/>
                      </a:lnTo>
                      <a:lnTo>
                        <a:pt x="495373" y="0"/>
                      </a:lnTo>
                      <a:lnTo>
                        <a:pt x="522310" y="0"/>
                      </a:lnTo>
                      <a:lnTo>
                        <a:pt x="848270" y="868857"/>
                      </a:lnTo>
                      <a:lnTo>
                        <a:pt x="678857" y="868857"/>
                      </a:lnTo>
                      <a:lnTo>
                        <a:pt x="604960" y="671883"/>
                      </a:lnTo>
                      <a:lnTo>
                        <a:pt x="243310" y="671883"/>
                      </a:lnTo>
                      <a:lnTo>
                        <a:pt x="169413" y="868857"/>
                      </a:lnTo>
                      <a:lnTo>
                        <a:pt x="0" y="868857"/>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grpSp>
          <p:grpSp>
            <p:nvGrpSpPr>
              <p:cNvPr id="138" name="Group 137"/>
              <p:cNvGrpSpPr/>
              <p:nvPr/>
            </p:nvGrpSpPr>
            <p:grpSpPr>
              <a:xfrm>
                <a:off x="7109110" y="1875857"/>
                <a:ext cx="720080" cy="720080"/>
                <a:chOff x="7109110" y="1875857"/>
                <a:chExt cx="720080" cy="720080"/>
              </a:xfrm>
            </p:grpSpPr>
            <p:sp>
              <p:nvSpPr>
                <p:cNvPr id="144" name="Rectangle 143"/>
                <p:cNvSpPr/>
                <p:nvPr/>
              </p:nvSpPr>
              <p:spPr>
                <a:xfrm>
                  <a:off x="7109110" y="1875857"/>
                  <a:ext cx="720080" cy="720080"/>
                </a:xfrm>
                <a:prstGeom prst="rect">
                  <a:avLst/>
                </a:prstGeom>
                <a:solidFill>
                  <a:schemeClr val="accent2"/>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45" name="Rectangle 9"/>
                <p:cNvSpPr>
                  <a:spLocks noChangeAspect="1"/>
                </p:cNvSpPr>
                <p:nvPr/>
              </p:nvSpPr>
              <p:spPr>
                <a:xfrm>
                  <a:off x="7267746" y="1994945"/>
                  <a:ext cx="402809" cy="481904"/>
                </a:xfrm>
                <a:custGeom>
                  <a:avLst/>
                  <a:gdLst>
                    <a:gd name="connsiteX0" fmla="*/ 174101 w 728932"/>
                    <a:gd name="connsiteY0" fmla="*/ 488630 h 872065"/>
                    <a:gd name="connsiteX1" fmla="*/ 174101 w 728932"/>
                    <a:gd name="connsiteY1" fmla="*/ 728663 h 872065"/>
                    <a:gd name="connsiteX2" fmla="*/ 442406 w 728932"/>
                    <a:gd name="connsiteY2" fmla="*/ 728663 h 872065"/>
                    <a:gd name="connsiteX3" fmla="*/ 547956 w 728932"/>
                    <a:gd name="connsiteY3" fmla="*/ 612454 h 872065"/>
                    <a:gd name="connsiteX4" fmla="*/ 431276 w 728932"/>
                    <a:gd name="connsiteY4" fmla="*/ 493391 h 872065"/>
                    <a:gd name="connsiteX5" fmla="*/ 431276 w 728932"/>
                    <a:gd name="connsiteY5" fmla="*/ 488630 h 872065"/>
                    <a:gd name="connsiteX6" fmla="*/ 174101 w 728932"/>
                    <a:gd name="connsiteY6" fmla="*/ 488630 h 872065"/>
                    <a:gd name="connsiteX7" fmla="*/ 174101 w 728932"/>
                    <a:gd name="connsiteY7" fmla="*/ 140965 h 872065"/>
                    <a:gd name="connsiteX8" fmla="*/ 174101 w 728932"/>
                    <a:gd name="connsiteY8" fmla="*/ 347665 h 872065"/>
                    <a:gd name="connsiteX9" fmla="*/ 431276 w 728932"/>
                    <a:gd name="connsiteY9" fmla="*/ 347665 h 872065"/>
                    <a:gd name="connsiteX10" fmla="*/ 431276 w 728932"/>
                    <a:gd name="connsiteY10" fmla="*/ 345754 h 872065"/>
                    <a:gd name="connsiteX11" fmla="*/ 517000 w 728932"/>
                    <a:gd name="connsiteY11" fmla="*/ 243359 h 872065"/>
                    <a:gd name="connsiteX12" fmla="*/ 433656 w 728932"/>
                    <a:gd name="connsiteY12" fmla="*/ 148109 h 872065"/>
                    <a:gd name="connsiteX13" fmla="*/ 174101 w 728932"/>
                    <a:gd name="connsiteY13" fmla="*/ 140965 h 872065"/>
                    <a:gd name="connsiteX14" fmla="*/ 0 w 728932"/>
                    <a:gd name="connsiteY14" fmla="*/ 0 h 872065"/>
                    <a:gd name="connsiteX15" fmla="*/ 127816 w 728932"/>
                    <a:gd name="connsiteY15" fmla="*/ 0 h 872065"/>
                    <a:gd name="connsiteX16" fmla="*/ 174101 w 728932"/>
                    <a:gd name="connsiteY16" fmla="*/ 0 h 872065"/>
                    <a:gd name="connsiteX17" fmla="*/ 447945 w 728932"/>
                    <a:gd name="connsiteY17" fmla="*/ 0 h 872065"/>
                    <a:gd name="connsiteX18" fmla="*/ 447945 w 728932"/>
                    <a:gd name="connsiteY18" fmla="*/ 1732 h 872065"/>
                    <a:gd name="connsiteX19" fmla="*/ 683688 w 728932"/>
                    <a:gd name="connsiteY19" fmla="*/ 179066 h 872065"/>
                    <a:gd name="connsiteX20" fmla="*/ 559863 w 728932"/>
                    <a:gd name="connsiteY20" fmla="*/ 407666 h 872065"/>
                    <a:gd name="connsiteX21" fmla="*/ 728932 w 728932"/>
                    <a:gd name="connsiteY21" fmla="*/ 633885 h 872065"/>
                    <a:gd name="connsiteX22" fmla="*/ 433657 w 728932"/>
                    <a:gd name="connsiteY22" fmla="*/ 872010 h 872065"/>
                    <a:gd name="connsiteX23" fmla="*/ 433776 w 728932"/>
                    <a:gd name="connsiteY23" fmla="*/ 869628 h 872065"/>
                    <a:gd name="connsiteX24" fmla="*/ 174101 w 728932"/>
                    <a:gd name="connsiteY24" fmla="*/ 869628 h 872065"/>
                    <a:gd name="connsiteX25" fmla="*/ 127816 w 728932"/>
                    <a:gd name="connsiteY25" fmla="*/ 869628 h 872065"/>
                    <a:gd name="connsiteX26" fmla="*/ 0 w 728932"/>
                    <a:gd name="connsiteY26" fmla="*/ 869628 h 872065"/>
                    <a:gd name="connsiteX27" fmla="*/ 0 w 728932"/>
                    <a:gd name="connsiteY27" fmla="*/ 0 h 872065"/>
                    <a:gd name="connsiteX0" fmla="*/ 174101 w 728932"/>
                    <a:gd name="connsiteY0" fmla="*/ 488630 h 872065"/>
                    <a:gd name="connsiteX1" fmla="*/ 174101 w 728932"/>
                    <a:gd name="connsiteY1" fmla="*/ 728663 h 872065"/>
                    <a:gd name="connsiteX2" fmla="*/ 442406 w 728932"/>
                    <a:gd name="connsiteY2" fmla="*/ 728663 h 872065"/>
                    <a:gd name="connsiteX3" fmla="*/ 547956 w 728932"/>
                    <a:gd name="connsiteY3" fmla="*/ 612454 h 872065"/>
                    <a:gd name="connsiteX4" fmla="*/ 431276 w 728932"/>
                    <a:gd name="connsiteY4" fmla="*/ 493391 h 872065"/>
                    <a:gd name="connsiteX5" fmla="*/ 431276 w 728932"/>
                    <a:gd name="connsiteY5" fmla="*/ 488630 h 872065"/>
                    <a:gd name="connsiteX6" fmla="*/ 174101 w 728932"/>
                    <a:gd name="connsiteY6" fmla="*/ 488630 h 872065"/>
                    <a:gd name="connsiteX7" fmla="*/ 174101 w 728932"/>
                    <a:gd name="connsiteY7" fmla="*/ 140965 h 872065"/>
                    <a:gd name="connsiteX8" fmla="*/ 174101 w 728932"/>
                    <a:gd name="connsiteY8" fmla="*/ 347665 h 872065"/>
                    <a:gd name="connsiteX9" fmla="*/ 431276 w 728932"/>
                    <a:gd name="connsiteY9" fmla="*/ 347665 h 872065"/>
                    <a:gd name="connsiteX10" fmla="*/ 431276 w 728932"/>
                    <a:gd name="connsiteY10" fmla="*/ 345754 h 872065"/>
                    <a:gd name="connsiteX11" fmla="*/ 517000 w 728932"/>
                    <a:gd name="connsiteY11" fmla="*/ 243359 h 872065"/>
                    <a:gd name="connsiteX12" fmla="*/ 433656 w 728932"/>
                    <a:gd name="connsiteY12" fmla="*/ 148109 h 872065"/>
                    <a:gd name="connsiteX13" fmla="*/ 174101 w 728932"/>
                    <a:gd name="connsiteY13" fmla="*/ 140965 h 872065"/>
                    <a:gd name="connsiteX14" fmla="*/ 0 w 728932"/>
                    <a:gd name="connsiteY14" fmla="*/ 0 h 872065"/>
                    <a:gd name="connsiteX15" fmla="*/ 127816 w 728932"/>
                    <a:gd name="connsiteY15" fmla="*/ 0 h 872065"/>
                    <a:gd name="connsiteX16" fmla="*/ 174101 w 728932"/>
                    <a:gd name="connsiteY16" fmla="*/ 0 h 872065"/>
                    <a:gd name="connsiteX17" fmla="*/ 447945 w 728932"/>
                    <a:gd name="connsiteY17" fmla="*/ 0 h 872065"/>
                    <a:gd name="connsiteX18" fmla="*/ 447945 w 728932"/>
                    <a:gd name="connsiteY18" fmla="*/ 1732 h 872065"/>
                    <a:gd name="connsiteX19" fmla="*/ 683688 w 728932"/>
                    <a:gd name="connsiteY19" fmla="*/ 179066 h 872065"/>
                    <a:gd name="connsiteX20" fmla="*/ 559863 w 728932"/>
                    <a:gd name="connsiteY20" fmla="*/ 407666 h 872065"/>
                    <a:gd name="connsiteX21" fmla="*/ 728932 w 728932"/>
                    <a:gd name="connsiteY21" fmla="*/ 633885 h 872065"/>
                    <a:gd name="connsiteX22" fmla="*/ 433657 w 728932"/>
                    <a:gd name="connsiteY22" fmla="*/ 872010 h 872065"/>
                    <a:gd name="connsiteX23" fmla="*/ 433776 w 728932"/>
                    <a:gd name="connsiteY23" fmla="*/ 869628 h 872065"/>
                    <a:gd name="connsiteX24" fmla="*/ 174101 w 728932"/>
                    <a:gd name="connsiteY24" fmla="*/ 869628 h 872065"/>
                    <a:gd name="connsiteX25" fmla="*/ 127816 w 728932"/>
                    <a:gd name="connsiteY25" fmla="*/ 869628 h 872065"/>
                    <a:gd name="connsiteX26" fmla="*/ 0 w 728932"/>
                    <a:gd name="connsiteY26" fmla="*/ 869628 h 872065"/>
                    <a:gd name="connsiteX27" fmla="*/ 0 w 728932"/>
                    <a:gd name="connsiteY27" fmla="*/ 0 h 872065"/>
                    <a:gd name="connsiteX0" fmla="*/ 174101 w 728932"/>
                    <a:gd name="connsiteY0" fmla="*/ 488630 h 872065"/>
                    <a:gd name="connsiteX1" fmla="*/ 174101 w 728932"/>
                    <a:gd name="connsiteY1" fmla="*/ 728663 h 872065"/>
                    <a:gd name="connsiteX2" fmla="*/ 442406 w 728932"/>
                    <a:gd name="connsiteY2" fmla="*/ 728663 h 872065"/>
                    <a:gd name="connsiteX3" fmla="*/ 547956 w 728932"/>
                    <a:gd name="connsiteY3" fmla="*/ 612454 h 872065"/>
                    <a:gd name="connsiteX4" fmla="*/ 431276 w 728932"/>
                    <a:gd name="connsiteY4" fmla="*/ 493391 h 872065"/>
                    <a:gd name="connsiteX5" fmla="*/ 431276 w 728932"/>
                    <a:gd name="connsiteY5" fmla="*/ 488630 h 872065"/>
                    <a:gd name="connsiteX6" fmla="*/ 174101 w 728932"/>
                    <a:gd name="connsiteY6" fmla="*/ 488630 h 872065"/>
                    <a:gd name="connsiteX7" fmla="*/ 174101 w 728932"/>
                    <a:gd name="connsiteY7" fmla="*/ 140965 h 872065"/>
                    <a:gd name="connsiteX8" fmla="*/ 174101 w 728932"/>
                    <a:gd name="connsiteY8" fmla="*/ 347665 h 872065"/>
                    <a:gd name="connsiteX9" fmla="*/ 431276 w 728932"/>
                    <a:gd name="connsiteY9" fmla="*/ 347665 h 872065"/>
                    <a:gd name="connsiteX10" fmla="*/ 431276 w 728932"/>
                    <a:gd name="connsiteY10" fmla="*/ 345754 h 872065"/>
                    <a:gd name="connsiteX11" fmla="*/ 517000 w 728932"/>
                    <a:gd name="connsiteY11" fmla="*/ 243359 h 872065"/>
                    <a:gd name="connsiteX12" fmla="*/ 433656 w 728932"/>
                    <a:gd name="connsiteY12" fmla="*/ 148109 h 872065"/>
                    <a:gd name="connsiteX13" fmla="*/ 174101 w 728932"/>
                    <a:gd name="connsiteY13" fmla="*/ 140965 h 872065"/>
                    <a:gd name="connsiteX14" fmla="*/ 0 w 728932"/>
                    <a:gd name="connsiteY14" fmla="*/ 0 h 872065"/>
                    <a:gd name="connsiteX15" fmla="*/ 127816 w 728932"/>
                    <a:gd name="connsiteY15" fmla="*/ 0 h 872065"/>
                    <a:gd name="connsiteX16" fmla="*/ 174101 w 728932"/>
                    <a:gd name="connsiteY16" fmla="*/ 0 h 872065"/>
                    <a:gd name="connsiteX17" fmla="*/ 447945 w 728932"/>
                    <a:gd name="connsiteY17" fmla="*/ 0 h 872065"/>
                    <a:gd name="connsiteX18" fmla="*/ 447945 w 728932"/>
                    <a:gd name="connsiteY18" fmla="*/ 1732 h 872065"/>
                    <a:gd name="connsiteX19" fmla="*/ 683688 w 728932"/>
                    <a:gd name="connsiteY19" fmla="*/ 179066 h 872065"/>
                    <a:gd name="connsiteX20" fmla="*/ 559863 w 728932"/>
                    <a:gd name="connsiteY20" fmla="*/ 407666 h 872065"/>
                    <a:gd name="connsiteX21" fmla="*/ 728932 w 728932"/>
                    <a:gd name="connsiteY21" fmla="*/ 633885 h 872065"/>
                    <a:gd name="connsiteX22" fmla="*/ 433657 w 728932"/>
                    <a:gd name="connsiteY22" fmla="*/ 872010 h 872065"/>
                    <a:gd name="connsiteX23" fmla="*/ 433776 w 728932"/>
                    <a:gd name="connsiteY23" fmla="*/ 869628 h 872065"/>
                    <a:gd name="connsiteX24" fmla="*/ 174101 w 728932"/>
                    <a:gd name="connsiteY24" fmla="*/ 869628 h 872065"/>
                    <a:gd name="connsiteX25" fmla="*/ 127816 w 728932"/>
                    <a:gd name="connsiteY25" fmla="*/ 869628 h 872065"/>
                    <a:gd name="connsiteX26" fmla="*/ 0 w 728932"/>
                    <a:gd name="connsiteY26" fmla="*/ 869628 h 872065"/>
                    <a:gd name="connsiteX27" fmla="*/ 0 w 728932"/>
                    <a:gd name="connsiteY27" fmla="*/ 0 h 872065"/>
                    <a:gd name="connsiteX0" fmla="*/ 174101 w 728932"/>
                    <a:gd name="connsiteY0" fmla="*/ 488630 h 872065"/>
                    <a:gd name="connsiteX1" fmla="*/ 174101 w 728932"/>
                    <a:gd name="connsiteY1" fmla="*/ 728663 h 872065"/>
                    <a:gd name="connsiteX2" fmla="*/ 442406 w 728932"/>
                    <a:gd name="connsiteY2" fmla="*/ 728663 h 872065"/>
                    <a:gd name="connsiteX3" fmla="*/ 547956 w 728932"/>
                    <a:gd name="connsiteY3" fmla="*/ 612454 h 872065"/>
                    <a:gd name="connsiteX4" fmla="*/ 431276 w 728932"/>
                    <a:gd name="connsiteY4" fmla="*/ 493391 h 872065"/>
                    <a:gd name="connsiteX5" fmla="*/ 174101 w 728932"/>
                    <a:gd name="connsiteY5" fmla="*/ 488630 h 872065"/>
                    <a:gd name="connsiteX6" fmla="*/ 174101 w 728932"/>
                    <a:gd name="connsiteY6" fmla="*/ 140965 h 872065"/>
                    <a:gd name="connsiteX7" fmla="*/ 174101 w 728932"/>
                    <a:gd name="connsiteY7" fmla="*/ 347665 h 872065"/>
                    <a:gd name="connsiteX8" fmla="*/ 431276 w 728932"/>
                    <a:gd name="connsiteY8" fmla="*/ 347665 h 872065"/>
                    <a:gd name="connsiteX9" fmla="*/ 431276 w 728932"/>
                    <a:gd name="connsiteY9" fmla="*/ 345754 h 872065"/>
                    <a:gd name="connsiteX10" fmla="*/ 517000 w 728932"/>
                    <a:gd name="connsiteY10" fmla="*/ 243359 h 872065"/>
                    <a:gd name="connsiteX11" fmla="*/ 433656 w 728932"/>
                    <a:gd name="connsiteY11" fmla="*/ 148109 h 872065"/>
                    <a:gd name="connsiteX12" fmla="*/ 174101 w 728932"/>
                    <a:gd name="connsiteY12" fmla="*/ 140965 h 872065"/>
                    <a:gd name="connsiteX13" fmla="*/ 0 w 728932"/>
                    <a:gd name="connsiteY13" fmla="*/ 0 h 872065"/>
                    <a:gd name="connsiteX14" fmla="*/ 127816 w 728932"/>
                    <a:gd name="connsiteY14" fmla="*/ 0 h 872065"/>
                    <a:gd name="connsiteX15" fmla="*/ 174101 w 728932"/>
                    <a:gd name="connsiteY15" fmla="*/ 0 h 872065"/>
                    <a:gd name="connsiteX16" fmla="*/ 447945 w 728932"/>
                    <a:gd name="connsiteY16" fmla="*/ 0 h 872065"/>
                    <a:gd name="connsiteX17" fmla="*/ 447945 w 728932"/>
                    <a:gd name="connsiteY17" fmla="*/ 1732 h 872065"/>
                    <a:gd name="connsiteX18" fmla="*/ 683688 w 728932"/>
                    <a:gd name="connsiteY18" fmla="*/ 179066 h 872065"/>
                    <a:gd name="connsiteX19" fmla="*/ 559863 w 728932"/>
                    <a:gd name="connsiteY19" fmla="*/ 407666 h 872065"/>
                    <a:gd name="connsiteX20" fmla="*/ 728932 w 728932"/>
                    <a:gd name="connsiteY20" fmla="*/ 633885 h 872065"/>
                    <a:gd name="connsiteX21" fmla="*/ 433657 w 728932"/>
                    <a:gd name="connsiteY21" fmla="*/ 872010 h 872065"/>
                    <a:gd name="connsiteX22" fmla="*/ 433776 w 728932"/>
                    <a:gd name="connsiteY22" fmla="*/ 869628 h 872065"/>
                    <a:gd name="connsiteX23" fmla="*/ 174101 w 728932"/>
                    <a:gd name="connsiteY23" fmla="*/ 869628 h 872065"/>
                    <a:gd name="connsiteX24" fmla="*/ 127816 w 728932"/>
                    <a:gd name="connsiteY24" fmla="*/ 869628 h 872065"/>
                    <a:gd name="connsiteX25" fmla="*/ 0 w 728932"/>
                    <a:gd name="connsiteY25" fmla="*/ 869628 h 872065"/>
                    <a:gd name="connsiteX26" fmla="*/ 0 w 728932"/>
                    <a:gd name="connsiteY26" fmla="*/ 0 h 872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28932" h="872065">
                      <a:moveTo>
                        <a:pt x="174101" y="488630"/>
                      </a:moveTo>
                      <a:lnTo>
                        <a:pt x="174101" y="728663"/>
                      </a:lnTo>
                      <a:lnTo>
                        <a:pt x="442406" y="728663"/>
                      </a:lnTo>
                      <a:cubicBezTo>
                        <a:pt x="511257" y="715167"/>
                        <a:pt x="549532" y="684907"/>
                        <a:pt x="547956" y="612454"/>
                      </a:cubicBezTo>
                      <a:cubicBezTo>
                        <a:pt x="543194" y="552923"/>
                        <a:pt x="538432" y="510060"/>
                        <a:pt x="431276" y="493391"/>
                      </a:cubicBezTo>
                      <a:lnTo>
                        <a:pt x="174101" y="488630"/>
                      </a:lnTo>
                      <a:close/>
                      <a:moveTo>
                        <a:pt x="174101" y="140965"/>
                      </a:moveTo>
                      <a:lnTo>
                        <a:pt x="174101" y="347665"/>
                      </a:lnTo>
                      <a:lnTo>
                        <a:pt x="431276" y="347665"/>
                      </a:lnTo>
                      <a:lnTo>
                        <a:pt x="431276" y="345754"/>
                      </a:lnTo>
                      <a:cubicBezTo>
                        <a:pt x="474139" y="322735"/>
                        <a:pt x="514619" y="311622"/>
                        <a:pt x="517000" y="243359"/>
                      </a:cubicBezTo>
                      <a:cubicBezTo>
                        <a:pt x="517000" y="202878"/>
                        <a:pt x="502713" y="157634"/>
                        <a:pt x="433656" y="148109"/>
                      </a:cubicBezTo>
                      <a:cubicBezTo>
                        <a:pt x="366981" y="140568"/>
                        <a:pt x="274510" y="141043"/>
                        <a:pt x="174101" y="140965"/>
                      </a:cubicBezTo>
                      <a:close/>
                      <a:moveTo>
                        <a:pt x="0" y="0"/>
                      </a:moveTo>
                      <a:lnTo>
                        <a:pt x="127816" y="0"/>
                      </a:lnTo>
                      <a:lnTo>
                        <a:pt x="174101" y="0"/>
                      </a:lnTo>
                      <a:lnTo>
                        <a:pt x="447945" y="0"/>
                      </a:lnTo>
                      <a:lnTo>
                        <a:pt x="447945" y="1732"/>
                      </a:lnTo>
                      <a:cubicBezTo>
                        <a:pt x="634795" y="8775"/>
                        <a:pt x="679801" y="148746"/>
                        <a:pt x="683688" y="179066"/>
                      </a:cubicBezTo>
                      <a:cubicBezTo>
                        <a:pt x="689245" y="333848"/>
                        <a:pt x="620981" y="374328"/>
                        <a:pt x="559863" y="407666"/>
                      </a:cubicBezTo>
                      <a:cubicBezTo>
                        <a:pt x="663844" y="433066"/>
                        <a:pt x="727345" y="515617"/>
                        <a:pt x="728932" y="633885"/>
                      </a:cubicBezTo>
                      <a:cubicBezTo>
                        <a:pt x="720200" y="800572"/>
                        <a:pt x="594788" y="874392"/>
                        <a:pt x="433657" y="872010"/>
                      </a:cubicBezTo>
                      <a:cubicBezTo>
                        <a:pt x="433697" y="871216"/>
                        <a:pt x="433736" y="870422"/>
                        <a:pt x="433776" y="869628"/>
                      </a:cubicBezTo>
                      <a:lnTo>
                        <a:pt x="174101" y="869628"/>
                      </a:lnTo>
                      <a:lnTo>
                        <a:pt x="127816" y="869628"/>
                      </a:lnTo>
                      <a:lnTo>
                        <a:pt x="0" y="869628"/>
                      </a:lnTo>
                      <a:lnTo>
                        <a:pt x="0" y="0"/>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grpSp>
          <p:grpSp>
            <p:nvGrpSpPr>
              <p:cNvPr id="139" name="Group 138"/>
              <p:cNvGrpSpPr/>
              <p:nvPr/>
            </p:nvGrpSpPr>
            <p:grpSpPr>
              <a:xfrm>
                <a:off x="6690882" y="1037184"/>
                <a:ext cx="720080" cy="720080"/>
                <a:chOff x="6690882" y="1037184"/>
                <a:chExt cx="720080" cy="720080"/>
              </a:xfrm>
            </p:grpSpPr>
            <p:sp>
              <p:nvSpPr>
                <p:cNvPr id="142" name="Rectangle 141"/>
                <p:cNvSpPr/>
                <p:nvPr/>
              </p:nvSpPr>
              <p:spPr>
                <a:xfrm>
                  <a:off x="6690882" y="1037184"/>
                  <a:ext cx="720080" cy="720080"/>
                </a:xfrm>
                <a:prstGeom prst="rect">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43" name="Block Arc 142"/>
                <p:cNvSpPr>
                  <a:spLocks noChangeAspect="1"/>
                </p:cNvSpPr>
                <p:nvPr/>
              </p:nvSpPr>
              <p:spPr>
                <a:xfrm>
                  <a:off x="6842201" y="1156272"/>
                  <a:ext cx="417443" cy="481904"/>
                </a:xfrm>
                <a:prstGeom prst="blockArc">
                  <a:avLst>
                    <a:gd name="adj1" fmla="val 1756726"/>
                    <a:gd name="adj2" fmla="val 19889488"/>
                    <a:gd name="adj3" fmla="val 22774"/>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endParaRPr>
                </a:p>
              </p:txBody>
            </p:sp>
          </p:grpSp>
          <p:sp>
            <p:nvSpPr>
              <p:cNvPr id="140" name="Round Same Side Corner Rectangle 51"/>
              <p:cNvSpPr/>
              <p:nvPr/>
            </p:nvSpPr>
            <p:spPr>
              <a:xfrm rot="5400000">
                <a:off x="6852922" y="1652530"/>
                <a:ext cx="396000" cy="2520000"/>
              </a:xfrm>
              <a:custGeom>
                <a:avLst/>
                <a:gdLst/>
                <a:ahLst/>
                <a:cxnLst/>
                <a:rect l="l" t="t" r="r" b="b"/>
                <a:pathLst>
                  <a:path w="468002" h="2500353">
                    <a:moveTo>
                      <a:pt x="0" y="2500353"/>
                    </a:moveTo>
                    <a:lnTo>
                      <a:pt x="0" y="234001"/>
                    </a:lnTo>
                    <a:cubicBezTo>
                      <a:pt x="0" y="104766"/>
                      <a:pt x="104766" y="0"/>
                      <a:pt x="234001" y="0"/>
                    </a:cubicBezTo>
                    <a:cubicBezTo>
                      <a:pt x="363236" y="0"/>
                      <a:pt x="468002" y="104766"/>
                      <a:pt x="468002" y="234001"/>
                    </a:cubicBezTo>
                    <a:cubicBezTo>
                      <a:pt x="468002" y="989452"/>
                      <a:pt x="468001" y="1744902"/>
                      <a:pt x="468001" y="2500353"/>
                    </a:cubicBezTo>
                    <a:lnTo>
                      <a:pt x="467594" y="2500353"/>
                    </a:lnTo>
                    <a:cubicBezTo>
                      <a:pt x="429063" y="2409421"/>
                      <a:pt x="338980" y="2345641"/>
                      <a:pt x="234000" y="2345641"/>
                    </a:cubicBezTo>
                    <a:cubicBezTo>
                      <a:pt x="129020" y="2345641"/>
                      <a:pt x="38938" y="2409421"/>
                      <a:pt x="406" y="2500353"/>
                    </a:cubicBezTo>
                    <a:close/>
                  </a:path>
                </a:pathLst>
              </a:cu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p>
            </p:txBody>
          </p:sp>
          <p:sp>
            <p:nvSpPr>
              <p:cNvPr id="141" name="Round Same Side Corner Rectangle 51"/>
              <p:cNvSpPr/>
              <p:nvPr/>
            </p:nvSpPr>
            <p:spPr>
              <a:xfrm rot="16200000">
                <a:off x="6852922" y="2167123"/>
                <a:ext cx="396000" cy="2520000"/>
              </a:xfrm>
              <a:custGeom>
                <a:avLst/>
                <a:gdLst/>
                <a:ahLst/>
                <a:cxnLst/>
                <a:rect l="l" t="t" r="r" b="b"/>
                <a:pathLst>
                  <a:path w="468002" h="2500353">
                    <a:moveTo>
                      <a:pt x="0" y="2500353"/>
                    </a:moveTo>
                    <a:lnTo>
                      <a:pt x="0" y="234001"/>
                    </a:lnTo>
                    <a:cubicBezTo>
                      <a:pt x="0" y="104766"/>
                      <a:pt x="104766" y="0"/>
                      <a:pt x="234001" y="0"/>
                    </a:cubicBezTo>
                    <a:cubicBezTo>
                      <a:pt x="363236" y="0"/>
                      <a:pt x="468002" y="104766"/>
                      <a:pt x="468002" y="234001"/>
                    </a:cubicBezTo>
                    <a:cubicBezTo>
                      <a:pt x="468002" y="989452"/>
                      <a:pt x="468001" y="1744902"/>
                      <a:pt x="468001" y="2500353"/>
                    </a:cubicBezTo>
                    <a:lnTo>
                      <a:pt x="467594" y="2500353"/>
                    </a:lnTo>
                    <a:cubicBezTo>
                      <a:pt x="429063" y="2409421"/>
                      <a:pt x="338980" y="2345641"/>
                      <a:pt x="234000" y="2345641"/>
                    </a:cubicBezTo>
                    <a:cubicBezTo>
                      <a:pt x="129020" y="2345641"/>
                      <a:pt x="38938" y="2409421"/>
                      <a:pt x="406" y="2500353"/>
                    </a:cubicBezTo>
                    <a:close/>
                  </a:path>
                </a:pathLst>
              </a:cu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p>
            </p:txBody>
          </p:sp>
        </p:grpSp>
      </p:grpSp>
      <p:sp>
        <p:nvSpPr>
          <p:cNvPr id="51" name="Text Placeholder 9">
            <a:extLst>
              <a:ext uri="{FF2B5EF4-FFF2-40B4-BE49-F238E27FC236}">
                <a16:creationId xmlns:a16="http://schemas.microsoft.com/office/drawing/2014/main" id="{139BBCBE-08BA-417D-87EB-C9DA6CB356FA}"/>
              </a:ext>
            </a:extLst>
          </p:cNvPr>
          <p:cNvSpPr>
            <a:spLocks noGrp="1"/>
          </p:cNvSpPr>
          <p:nvPr>
            <p:ph type="body" sz="quarter" idx="11" hasCustomPrompt="1"/>
          </p:nvPr>
        </p:nvSpPr>
        <p:spPr>
          <a:xfrm>
            <a:off x="0" y="3969062"/>
            <a:ext cx="9143999" cy="432000"/>
          </a:xfrm>
          <a:prstGeom prst="rect">
            <a:avLst/>
          </a:prstGeom>
        </p:spPr>
        <p:txBody>
          <a:bodyPr lIns="108000" anchor="ctr"/>
          <a:lstStyle>
            <a:lvl1pPr marL="0" indent="0" algn="ctr">
              <a:buNone/>
              <a:defRPr sz="1200" b="1" baseline="0">
                <a:solidFill>
                  <a:schemeClr val="tx1"/>
                </a:solidFill>
                <a:effectLst/>
                <a:latin typeface="+mn-lt"/>
                <a:cs typeface="Arial" pitchFamily="34" charset="0"/>
              </a:defRPr>
            </a:lvl1pPr>
          </a:lstStyle>
          <a:p>
            <a:pPr lvl="0"/>
            <a:r>
              <a:rPr lang="en-US" altLang="ko-KR" dirty="0"/>
              <a:t>INSTERT THE TITLE</a:t>
            </a:r>
          </a:p>
          <a:p>
            <a:pPr lvl="0"/>
            <a:r>
              <a:rPr lang="en-US" altLang="ko-KR" dirty="0"/>
              <a:t>OF YOUR PRESENTATION HERE</a:t>
            </a:r>
            <a:endParaRPr lang="ko-KR" altLang="en-US" dirty="0"/>
          </a:p>
        </p:txBody>
      </p:sp>
      <p:sp>
        <p:nvSpPr>
          <p:cNvPr id="52" name="제목 1">
            <a:extLst>
              <a:ext uri="{FF2B5EF4-FFF2-40B4-BE49-F238E27FC236}">
                <a16:creationId xmlns:a16="http://schemas.microsoft.com/office/drawing/2014/main" id="{AE33218E-9C24-435F-948C-815D84D473FB}"/>
              </a:ext>
            </a:extLst>
          </p:cNvPr>
          <p:cNvSpPr>
            <a:spLocks noGrp="1"/>
          </p:cNvSpPr>
          <p:nvPr>
            <p:ph type="title" hasCustomPrompt="1"/>
          </p:nvPr>
        </p:nvSpPr>
        <p:spPr>
          <a:xfrm>
            <a:off x="0" y="3417417"/>
            <a:ext cx="9143998" cy="540000"/>
          </a:xfrm>
          <a:prstGeom prst="rect">
            <a:avLst/>
          </a:prstGeom>
        </p:spPr>
        <p:txBody>
          <a:bodyPr anchor="ctr">
            <a:noAutofit/>
          </a:bodyPr>
          <a:lstStyle>
            <a:lvl1pPr algn="ctr">
              <a:defRPr sz="3600" b="1" baseline="0">
                <a:solidFill>
                  <a:schemeClr val="tx1"/>
                </a:solidFill>
                <a:effectLst/>
                <a:latin typeface="+mj-lt"/>
                <a:cs typeface="Arial" pitchFamily="34" charset="0"/>
              </a:defRPr>
            </a:lvl1pPr>
          </a:lstStyle>
          <a:p>
            <a:r>
              <a:rPr lang="en-US" altLang="ko-KR" dirty="0"/>
              <a:t>FREE PPT TEMPLATES</a:t>
            </a:r>
            <a:endParaRPr lang="ko-KR" altLang="en-US" dirty="0"/>
          </a:p>
        </p:txBody>
      </p:sp>
    </p:spTree>
    <p:extLst>
      <p:ext uri="{BB962C8B-B14F-4D97-AF65-F5344CB8AC3E}">
        <p14:creationId xmlns:p14="http://schemas.microsoft.com/office/powerpoint/2010/main" val="23793162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ustom Layout">
    <p:bg>
      <p:bgPr>
        <a:solidFill>
          <a:schemeClr val="accent4"/>
        </a:solidFill>
        <a:effectLst/>
      </p:bgPr>
    </p:bg>
    <p:spTree>
      <p:nvGrpSpPr>
        <p:cNvPr id="1" name=""/>
        <p:cNvGrpSpPr/>
        <p:nvPr/>
      </p:nvGrpSpPr>
      <p:grpSpPr>
        <a:xfrm>
          <a:off x="0" y="0"/>
          <a:ext cx="0" cy="0"/>
          <a:chOff x="0" y="0"/>
          <a:chExt cx="0" cy="0"/>
        </a:xfrm>
      </p:grpSpPr>
      <p:sp>
        <p:nvSpPr>
          <p:cNvPr id="3" name="Oval 2"/>
          <p:cNvSpPr/>
          <p:nvPr userDrawn="1"/>
        </p:nvSpPr>
        <p:spPr>
          <a:xfrm>
            <a:off x="2947035" y="473947"/>
            <a:ext cx="3249931" cy="324993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grpSp>
        <p:nvGrpSpPr>
          <p:cNvPr id="7" name="Group 6"/>
          <p:cNvGrpSpPr/>
          <p:nvPr userDrawn="1"/>
        </p:nvGrpSpPr>
        <p:grpSpPr>
          <a:xfrm>
            <a:off x="3624362" y="1094735"/>
            <a:ext cx="1895276" cy="2008355"/>
            <a:chOff x="5304922" y="1037184"/>
            <a:chExt cx="3492000" cy="3700344"/>
          </a:xfrm>
        </p:grpSpPr>
        <p:grpSp>
          <p:nvGrpSpPr>
            <p:cNvPr id="8" name="Group 7"/>
            <p:cNvGrpSpPr/>
            <p:nvPr/>
          </p:nvGrpSpPr>
          <p:grpSpPr>
            <a:xfrm>
              <a:off x="5304922" y="3743716"/>
              <a:ext cx="3492000" cy="437610"/>
              <a:chOff x="1709238" y="4209096"/>
              <a:chExt cx="3492000" cy="437610"/>
            </a:xfrm>
          </p:grpSpPr>
          <p:sp>
            <p:nvSpPr>
              <p:cNvPr id="34" name="Rectangle 33"/>
              <p:cNvSpPr/>
              <p:nvPr/>
            </p:nvSpPr>
            <p:spPr>
              <a:xfrm>
                <a:off x="1709238" y="4214706"/>
                <a:ext cx="3492000" cy="432000"/>
              </a:xfrm>
              <a:prstGeom prst="rect">
                <a:avLst/>
              </a:prstGeom>
              <a:solidFill>
                <a:schemeClr val="accent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35" name="Group 34"/>
              <p:cNvGrpSpPr/>
              <p:nvPr/>
            </p:nvGrpSpPr>
            <p:grpSpPr>
              <a:xfrm>
                <a:off x="2078720" y="4209096"/>
                <a:ext cx="469833" cy="432000"/>
                <a:chOff x="2078720" y="4209096"/>
                <a:chExt cx="469833" cy="432000"/>
              </a:xfrm>
            </p:grpSpPr>
            <p:sp>
              <p:nvSpPr>
                <p:cNvPr id="43" name="Rectangle 42"/>
                <p:cNvSpPr/>
                <p:nvPr/>
              </p:nvSpPr>
              <p:spPr>
                <a:xfrm>
                  <a:off x="2078720" y="4209096"/>
                  <a:ext cx="54000" cy="43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44" name="Rectangle 43"/>
                <p:cNvSpPr/>
                <p:nvPr/>
              </p:nvSpPr>
              <p:spPr>
                <a:xfrm>
                  <a:off x="2217331" y="4209096"/>
                  <a:ext cx="54000" cy="43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45" name="Rectangle 44"/>
                <p:cNvSpPr/>
                <p:nvPr/>
              </p:nvSpPr>
              <p:spPr>
                <a:xfrm>
                  <a:off x="2355942" y="4209096"/>
                  <a:ext cx="54000" cy="43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46" name="Rectangle 45"/>
                <p:cNvSpPr/>
                <p:nvPr/>
              </p:nvSpPr>
              <p:spPr>
                <a:xfrm>
                  <a:off x="2494553" y="4209096"/>
                  <a:ext cx="54000" cy="43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grpSp>
          <p:grpSp>
            <p:nvGrpSpPr>
              <p:cNvPr id="36" name="Group 35"/>
              <p:cNvGrpSpPr/>
              <p:nvPr/>
            </p:nvGrpSpPr>
            <p:grpSpPr>
              <a:xfrm>
                <a:off x="4098293" y="4384000"/>
                <a:ext cx="900965" cy="82800"/>
                <a:chOff x="4098293" y="4384000"/>
                <a:chExt cx="900965" cy="82800"/>
              </a:xfrm>
            </p:grpSpPr>
            <p:sp>
              <p:nvSpPr>
                <p:cNvPr id="37" name="Rectangle 36"/>
                <p:cNvSpPr/>
                <p:nvPr/>
              </p:nvSpPr>
              <p:spPr>
                <a:xfrm>
                  <a:off x="4098293" y="4384000"/>
                  <a:ext cx="90000" cy="82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38" name="Rectangle 37"/>
                <p:cNvSpPr/>
                <p:nvPr/>
              </p:nvSpPr>
              <p:spPr>
                <a:xfrm>
                  <a:off x="4260486" y="4384000"/>
                  <a:ext cx="90000" cy="82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39" name="Rectangle 38"/>
                <p:cNvSpPr/>
                <p:nvPr/>
              </p:nvSpPr>
              <p:spPr>
                <a:xfrm>
                  <a:off x="4422679" y="4384000"/>
                  <a:ext cx="90000" cy="82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40" name="Rectangle 39"/>
                <p:cNvSpPr/>
                <p:nvPr/>
              </p:nvSpPr>
              <p:spPr>
                <a:xfrm>
                  <a:off x="4584872" y="4384000"/>
                  <a:ext cx="90000" cy="82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41" name="Rectangle 40"/>
                <p:cNvSpPr/>
                <p:nvPr/>
              </p:nvSpPr>
              <p:spPr>
                <a:xfrm>
                  <a:off x="4747065" y="4384000"/>
                  <a:ext cx="90000" cy="82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42" name="Rectangle 41"/>
                <p:cNvSpPr/>
                <p:nvPr/>
              </p:nvSpPr>
              <p:spPr>
                <a:xfrm>
                  <a:off x="4909258" y="4384000"/>
                  <a:ext cx="90000" cy="82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grpSp>
        </p:grpSp>
        <p:grpSp>
          <p:nvGrpSpPr>
            <p:cNvPr id="9" name="Group 8"/>
            <p:cNvGrpSpPr/>
            <p:nvPr/>
          </p:nvGrpSpPr>
          <p:grpSpPr>
            <a:xfrm flipH="1">
              <a:off x="5304922" y="4299918"/>
              <a:ext cx="3492000" cy="437610"/>
              <a:chOff x="1709238" y="4209096"/>
              <a:chExt cx="3492000" cy="437610"/>
            </a:xfrm>
          </p:grpSpPr>
          <p:sp>
            <p:nvSpPr>
              <p:cNvPr id="21" name="Rectangle 20"/>
              <p:cNvSpPr/>
              <p:nvPr/>
            </p:nvSpPr>
            <p:spPr>
              <a:xfrm>
                <a:off x="1709238" y="4214706"/>
                <a:ext cx="3492000" cy="432000"/>
              </a:xfrm>
              <a:prstGeom prst="rect">
                <a:avLst/>
              </a:prstGeom>
              <a:solidFill>
                <a:schemeClr val="accent2"/>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22" name="Group 21"/>
              <p:cNvGrpSpPr/>
              <p:nvPr/>
            </p:nvGrpSpPr>
            <p:grpSpPr>
              <a:xfrm>
                <a:off x="2078720" y="4209096"/>
                <a:ext cx="469833" cy="432000"/>
                <a:chOff x="2078720" y="4209096"/>
                <a:chExt cx="469833" cy="432000"/>
              </a:xfrm>
            </p:grpSpPr>
            <p:sp>
              <p:nvSpPr>
                <p:cNvPr id="30" name="Rectangle 29"/>
                <p:cNvSpPr/>
                <p:nvPr/>
              </p:nvSpPr>
              <p:spPr>
                <a:xfrm>
                  <a:off x="2078720" y="4209096"/>
                  <a:ext cx="54000" cy="43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31" name="Rectangle 30"/>
                <p:cNvSpPr/>
                <p:nvPr/>
              </p:nvSpPr>
              <p:spPr>
                <a:xfrm>
                  <a:off x="2217331" y="4209096"/>
                  <a:ext cx="54000" cy="43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32" name="Rectangle 31"/>
                <p:cNvSpPr/>
                <p:nvPr/>
              </p:nvSpPr>
              <p:spPr>
                <a:xfrm>
                  <a:off x="2355942" y="4209096"/>
                  <a:ext cx="54000" cy="43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33" name="Rectangle 32"/>
                <p:cNvSpPr/>
                <p:nvPr/>
              </p:nvSpPr>
              <p:spPr>
                <a:xfrm>
                  <a:off x="2494553" y="4209096"/>
                  <a:ext cx="54000" cy="43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grpSp>
          <p:grpSp>
            <p:nvGrpSpPr>
              <p:cNvPr id="23" name="Group 22"/>
              <p:cNvGrpSpPr/>
              <p:nvPr/>
            </p:nvGrpSpPr>
            <p:grpSpPr>
              <a:xfrm>
                <a:off x="4098293" y="4384000"/>
                <a:ext cx="900965" cy="82800"/>
                <a:chOff x="4098293" y="4384000"/>
                <a:chExt cx="900965" cy="82800"/>
              </a:xfrm>
            </p:grpSpPr>
            <p:sp>
              <p:nvSpPr>
                <p:cNvPr id="24" name="Rectangle 23"/>
                <p:cNvSpPr/>
                <p:nvPr/>
              </p:nvSpPr>
              <p:spPr>
                <a:xfrm>
                  <a:off x="4098293" y="4384000"/>
                  <a:ext cx="90000" cy="82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25" name="Rectangle 24"/>
                <p:cNvSpPr/>
                <p:nvPr/>
              </p:nvSpPr>
              <p:spPr>
                <a:xfrm>
                  <a:off x="4260486" y="4384000"/>
                  <a:ext cx="90000" cy="82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26" name="Rectangle 25"/>
                <p:cNvSpPr/>
                <p:nvPr/>
              </p:nvSpPr>
              <p:spPr>
                <a:xfrm>
                  <a:off x="4422679" y="4384000"/>
                  <a:ext cx="90000" cy="82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27" name="Rectangle 26"/>
                <p:cNvSpPr/>
                <p:nvPr/>
              </p:nvSpPr>
              <p:spPr>
                <a:xfrm>
                  <a:off x="4584872" y="4384000"/>
                  <a:ext cx="90000" cy="82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28" name="Rectangle 27"/>
                <p:cNvSpPr/>
                <p:nvPr/>
              </p:nvSpPr>
              <p:spPr>
                <a:xfrm>
                  <a:off x="4747065" y="4384000"/>
                  <a:ext cx="90000" cy="82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29" name="Rectangle 28"/>
                <p:cNvSpPr/>
                <p:nvPr/>
              </p:nvSpPr>
              <p:spPr>
                <a:xfrm>
                  <a:off x="4909258" y="4384000"/>
                  <a:ext cx="90000" cy="82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grpSp>
        </p:grpSp>
        <p:grpSp>
          <p:nvGrpSpPr>
            <p:cNvPr id="10" name="Group 9"/>
            <p:cNvGrpSpPr/>
            <p:nvPr/>
          </p:nvGrpSpPr>
          <p:grpSpPr>
            <a:xfrm>
              <a:off x="6272654" y="1875857"/>
              <a:ext cx="720080" cy="720080"/>
              <a:chOff x="6272654" y="1875857"/>
              <a:chExt cx="720080" cy="720080"/>
            </a:xfrm>
          </p:grpSpPr>
          <p:sp>
            <p:nvSpPr>
              <p:cNvPr id="19" name="Rectangle 18"/>
              <p:cNvSpPr/>
              <p:nvPr/>
            </p:nvSpPr>
            <p:spPr>
              <a:xfrm>
                <a:off x="6272654" y="1875857"/>
                <a:ext cx="720080" cy="720080"/>
              </a:xfrm>
              <a:prstGeom prst="rect">
                <a:avLst/>
              </a:prstGeom>
              <a:solidFill>
                <a:schemeClr val="accent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0" name="Parallelogram 5"/>
              <p:cNvSpPr>
                <a:spLocks/>
              </p:cNvSpPr>
              <p:nvPr/>
            </p:nvSpPr>
            <p:spPr>
              <a:xfrm>
                <a:off x="6391715" y="1978487"/>
                <a:ext cx="481958" cy="481904"/>
              </a:xfrm>
              <a:custGeom>
                <a:avLst/>
                <a:gdLst/>
                <a:ahLst/>
                <a:cxnLst/>
                <a:rect l="l" t="t" r="r" b="b"/>
                <a:pathLst>
                  <a:path w="848270" h="868857">
                    <a:moveTo>
                      <a:pt x="424135" y="189887"/>
                    </a:moveTo>
                    <a:lnTo>
                      <a:pt x="297766" y="526729"/>
                    </a:lnTo>
                    <a:lnTo>
                      <a:pt x="550505" y="526729"/>
                    </a:lnTo>
                    <a:close/>
                    <a:moveTo>
                      <a:pt x="325960" y="0"/>
                    </a:moveTo>
                    <a:lnTo>
                      <a:pt x="352897" y="0"/>
                    </a:lnTo>
                    <a:lnTo>
                      <a:pt x="495373" y="0"/>
                    </a:lnTo>
                    <a:lnTo>
                      <a:pt x="522310" y="0"/>
                    </a:lnTo>
                    <a:lnTo>
                      <a:pt x="848270" y="868857"/>
                    </a:lnTo>
                    <a:lnTo>
                      <a:pt x="678857" y="868857"/>
                    </a:lnTo>
                    <a:lnTo>
                      <a:pt x="604960" y="671883"/>
                    </a:lnTo>
                    <a:lnTo>
                      <a:pt x="243310" y="671883"/>
                    </a:lnTo>
                    <a:lnTo>
                      <a:pt x="169413" y="868857"/>
                    </a:lnTo>
                    <a:lnTo>
                      <a:pt x="0" y="868857"/>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mn-lt"/>
                </a:endParaRPr>
              </a:p>
            </p:txBody>
          </p:sp>
        </p:grpSp>
        <p:grpSp>
          <p:nvGrpSpPr>
            <p:cNvPr id="11" name="Group 10"/>
            <p:cNvGrpSpPr/>
            <p:nvPr/>
          </p:nvGrpSpPr>
          <p:grpSpPr>
            <a:xfrm>
              <a:off x="7109110" y="1875857"/>
              <a:ext cx="720080" cy="720080"/>
              <a:chOff x="7109110" y="1875857"/>
              <a:chExt cx="720080" cy="720080"/>
            </a:xfrm>
          </p:grpSpPr>
          <p:sp>
            <p:nvSpPr>
              <p:cNvPr id="17" name="Rectangle 16"/>
              <p:cNvSpPr/>
              <p:nvPr/>
            </p:nvSpPr>
            <p:spPr>
              <a:xfrm>
                <a:off x="7109110" y="1875857"/>
                <a:ext cx="720080" cy="720080"/>
              </a:xfrm>
              <a:prstGeom prst="rect">
                <a:avLst/>
              </a:prstGeom>
              <a:solidFill>
                <a:schemeClr val="accent2"/>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8" name="Rectangle 9"/>
              <p:cNvSpPr>
                <a:spLocks noChangeAspect="1"/>
              </p:cNvSpPr>
              <p:nvPr/>
            </p:nvSpPr>
            <p:spPr>
              <a:xfrm>
                <a:off x="7267746" y="1994945"/>
                <a:ext cx="402809" cy="481904"/>
              </a:xfrm>
              <a:custGeom>
                <a:avLst/>
                <a:gdLst>
                  <a:gd name="connsiteX0" fmla="*/ 174101 w 728932"/>
                  <a:gd name="connsiteY0" fmla="*/ 488630 h 872065"/>
                  <a:gd name="connsiteX1" fmla="*/ 174101 w 728932"/>
                  <a:gd name="connsiteY1" fmla="*/ 728663 h 872065"/>
                  <a:gd name="connsiteX2" fmla="*/ 442406 w 728932"/>
                  <a:gd name="connsiteY2" fmla="*/ 728663 h 872065"/>
                  <a:gd name="connsiteX3" fmla="*/ 547956 w 728932"/>
                  <a:gd name="connsiteY3" fmla="*/ 612454 h 872065"/>
                  <a:gd name="connsiteX4" fmla="*/ 431276 w 728932"/>
                  <a:gd name="connsiteY4" fmla="*/ 493391 h 872065"/>
                  <a:gd name="connsiteX5" fmla="*/ 431276 w 728932"/>
                  <a:gd name="connsiteY5" fmla="*/ 488630 h 872065"/>
                  <a:gd name="connsiteX6" fmla="*/ 174101 w 728932"/>
                  <a:gd name="connsiteY6" fmla="*/ 488630 h 872065"/>
                  <a:gd name="connsiteX7" fmla="*/ 174101 w 728932"/>
                  <a:gd name="connsiteY7" fmla="*/ 140965 h 872065"/>
                  <a:gd name="connsiteX8" fmla="*/ 174101 w 728932"/>
                  <a:gd name="connsiteY8" fmla="*/ 347665 h 872065"/>
                  <a:gd name="connsiteX9" fmla="*/ 431276 w 728932"/>
                  <a:gd name="connsiteY9" fmla="*/ 347665 h 872065"/>
                  <a:gd name="connsiteX10" fmla="*/ 431276 w 728932"/>
                  <a:gd name="connsiteY10" fmla="*/ 345754 h 872065"/>
                  <a:gd name="connsiteX11" fmla="*/ 517000 w 728932"/>
                  <a:gd name="connsiteY11" fmla="*/ 243359 h 872065"/>
                  <a:gd name="connsiteX12" fmla="*/ 433656 w 728932"/>
                  <a:gd name="connsiteY12" fmla="*/ 148109 h 872065"/>
                  <a:gd name="connsiteX13" fmla="*/ 174101 w 728932"/>
                  <a:gd name="connsiteY13" fmla="*/ 140965 h 872065"/>
                  <a:gd name="connsiteX14" fmla="*/ 0 w 728932"/>
                  <a:gd name="connsiteY14" fmla="*/ 0 h 872065"/>
                  <a:gd name="connsiteX15" fmla="*/ 127816 w 728932"/>
                  <a:gd name="connsiteY15" fmla="*/ 0 h 872065"/>
                  <a:gd name="connsiteX16" fmla="*/ 174101 w 728932"/>
                  <a:gd name="connsiteY16" fmla="*/ 0 h 872065"/>
                  <a:gd name="connsiteX17" fmla="*/ 447945 w 728932"/>
                  <a:gd name="connsiteY17" fmla="*/ 0 h 872065"/>
                  <a:gd name="connsiteX18" fmla="*/ 447945 w 728932"/>
                  <a:gd name="connsiteY18" fmla="*/ 1732 h 872065"/>
                  <a:gd name="connsiteX19" fmla="*/ 683688 w 728932"/>
                  <a:gd name="connsiteY19" fmla="*/ 179066 h 872065"/>
                  <a:gd name="connsiteX20" fmla="*/ 559863 w 728932"/>
                  <a:gd name="connsiteY20" fmla="*/ 407666 h 872065"/>
                  <a:gd name="connsiteX21" fmla="*/ 728932 w 728932"/>
                  <a:gd name="connsiteY21" fmla="*/ 633885 h 872065"/>
                  <a:gd name="connsiteX22" fmla="*/ 433657 w 728932"/>
                  <a:gd name="connsiteY22" fmla="*/ 872010 h 872065"/>
                  <a:gd name="connsiteX23" fmla="*/ 433776 w 728932"/>
                  <a:gd name="connsiteY23" fmla="*/ 869628 h 872065"/>
                  <a:gd name="connsiteX24" fmla="*/ 174101 w 728932"/>
                  <a:gd name="connsiteY24" fmla="*/ 869628 h 872065"/>
                  <a:gd name="connsiteX25" fmla="*/ 127816 w 728932"/>
                  <a:gd name="connsiteY25" fmla="*/ 869628 h 872065"/>
                  <a:gd name="connsiteX26" fmla="*/ 0 w 728932"/>
                  <a:gd name="connsiteY26" fmla="*/ 869628 h 872065"/>
                  <a:gd name="connsiteX27" fmla="*/ 0 w 728932"/>
                  <a:gd name="connsiteY27" fmla="*/ 0 h 872065"/>
                  <a:gd name="connsiteX0" fmla="*/ 174101 w 728932"/>
                  <a:gd name="connsiteY0" fmla="*/ 488630 h 872065"/>
                  <a:gd name="connsiteX1" fmla="*/ 174101 w 728932"/>
                  <a:gd name="connsiteY1" fmla="*/ 728663 h 872065"/>
                  <a:gd name="connsiteX2" fmla="*/ 442406 w 728932"/>
                  <a:gd name="connsiteY2" fmla="*/ 728663 h 872065"/>
                  <a:gd name="connsiteX3" fmla="*/ 547956 w 728932"/>
                  <a:gd name="connsiteY3" fmla="*/ 612454 h 872065"/>
                  <a:gd name="connsiteX4" fmla="*/ 431276 w 728932"/>
                  <a:gd name="connsiteY4" fmla="*/ 493391 h 872065"/>
                  <a:gd name="connsiteX5" fmla="*/ 431276 w 728932"/>
                  <a:gd name="connsiteY5" fmla="*/ 488630 h 872065"/>
                  <a:gd name="connsiteX6" fmla="*/ 174101 w 728932"/>
                  <a:gd name="connsiteY6" fmla="*/ 488630 h 872065"/>
                  <a:gd name="connsiteX7" fmla="*/ 174101 w 728932"/>
                  <a:gd name="connsiteY7" fmla="*/ 140965 h 872065"/>
                  <a:gd name="connsiteX8" fmla="*/ 174101 w 728932"/>
                  <a:gd name="connsiteY8" fmla="*/ 347665 h 872065"/>
                  <a:gd name="connsiteX9" fmla="*/ 431276 w 728932"/>
                  <a:gd name="connsiteY9" fmla="*/ 347665 h 872065"/>
                  <a:gd name="connsiteX10" fmla="*/ 431276 w 728932"/>
                  <a:gd name="connsiteY10" fmla="*/ 345754 h 872065"/>
                  <a:gd name="connsiteX11" fmla="*/ 517000 w 728932"/>
                  <a:gd name="connsiteY11" fmla="*/ 243359 h 872065"/>
                  <a:gd name="connsiteX12" fmla="*/ 433656 w 728932"/>
                  <a:gd name="connsiteY12" fmla="*/ 148109 h 872065"/>
                  <a:gd name="connsiteX13" fmla="*/ 174101 w 728932"/>
                  <a:gd name="connsiteY13" fmla="*/ 140965 h 872065"/>
                  <a:gd name="connsiteX14" fmla="*/ 0 w 728932"/>
                  <a:gd name="connsiteY14" fmla="*/ 0 h 872065"/>
                  <a:gd name="connsiteX15" fmla="*/ 127816 w 728932"/>
                  <a:gd name="connsiteY15" fmla="*/ 0 h 872065"/>
                  <a:gd name="connsiteX16" fmla="*/ 174101 w 728932"/>
                  <a:gd name="connsiteY16" fmla="*/ 0 h 872065"/>
                  <a:gd name="connsiteX17" fmla="*/ 447945 w 728932"/>
                  <a:gd name="connsiteY17" fmla="*/ 0 h 872065"/>
                  <a:gd name="connsiteX18" fmla="*/ 447945 w 728932"/>
                  <a:gd name="connsiteY18" fmla="*/ 1732 h 872065"/>
                  <a:gd name="connsiteX19" fmla="*/ 683688 w 728932"/>
                  <a:gd name="connsiteY19" fmla="*/ 179066 h 872065"/>
                  <a:gd name="connsiteX20" fmla="*/ 559863 w 728932"/>
                  <a:gd name="connsiteY20" fmla="*/ 407666 h 872065"/>
                  <a:gd name="connsiteX21" fmla="*/ 728932 w 728932"/>
                  <a:gd name="connsiteY21" fmla="*/ 633885 h 872065"/>
                  <a:gd name="connsiteX22" fmla="*/ 433657 w 728932"/>
                  <a:gd name="connsiteY22" fmla="*/ 872010 h 872065"/>
                  <a:gd name="connsiteX23" fmla="*/ 433776 w 728932"/>
                  <a:gd name="connsiteY23" fmla="*/ 869628 h 872065"/>
                  <a:gd name="connsiteX24" fmla="*/ 174101 w 728932"/>
                  <a:gd name="connsiteY24" fmla="*/ 869628 h 872065"/>
                  <a:gd name="connsiteX25" fmla="*/ 127816 w 728932"/>
                  <a:gd name="connsiteY25" fmla="*/ 869628 h 872065"/>
                  <a:gd name="connsiteX26" fmla="*/ 0 w 728932"/>
                  <a:gd name="connsiteY26" fmla="*/ 869628 h 872065"/>
                  <a:gd name="connsiteX27" fmla="*/ 0 w 728932"/>
                  <a:gd name="connsiteY27" fmla="*/ 0 h 872065"/>
                  <a:gd name="connsiteX0" fmla="*/ 174101 w 728932"/>
                  <a:gd name="connsiteY0" fmla="*/ 488630 h 872065"/>
                  <a:gd name="connsiteX1" fmla="*/ 174101 w 728932"/>
                  <a:gd name="connsiteY1" fmla="*/ 728663 h 872065"/>
                  <a:gd name="connsiteX2" fmla="*/ 442406 w 728932"/>
                  <a:gd name="connsiteY2" fmla="*/ 728663 h 872065"/>
                  <a:gd name="connsiteX3" fmla="*/ 547956 w 728932"/>
                  <a:gd name="connsiteY3" fmla="*/ 612454 h 872065"/>
                  <a:gd name="connsiteX4" fmla="*/ 431276 w 728932"/>
                  <a:gd name="connsiteY4" fmla="*/ 493391 h 872065"/>
                  <a:gd name="connsiteX5" fmla="*/ 431276 w 728932"/>
                  <a:gd name="connsiteY5" fmla="*/ 488630 h 872065"/>
                  <a:gd name="connsiteX6" fmla="*/ 174101 w 728932"/>
                  <a:gd name="connsiteY6" fmla="*/ 488630 h 872065"/>
                  <a:gd name="connsiteX7" fmla="*/ 174101 w 728932"/>
                  <a:gd name="connsiteY7" fmla="*/ 140965 h 872065"/>
                  <a:gd name="connsiteX8" fmla="*/ 174101 w 728932"/>
                  <a:gd name="connsiteY8" fmla="*/ 347665 h 872065"/>
                  <a:gd name="connsiteX9" fmla="*/ 431276 w 728932"/>
                  <a:gd name="connsiteY9" fmla="*/ 347665 h 872065"/>
                  <a:gd name="connsiteX10" fmla="*/ 431276 w 728932"/>
                  <a:gd name="connsiteY10" fmla="*/ 345754 h 872065"/>
                  <a:gd name="connsiteX11" fmla="*/ 517000 w 728932"/>
                  <a:gd name="connsiteY11" fmla="*/ 243359 h 872065"/>
                  <a:gd name="connsiteX12" fmla="*/ 433656 w 728932"/>
                  <a:gd name="connsiteY12" fmla="*/ 148109 h 872065"/>
                  <a:gd name="connsiteX13" fmla="*/ 174101 w 728932"/>
                  <a:gd name="connsiteY13" fmla="*/ 140965 h 872065"/>
                  <a:gd name="connsiteX14" fmla="*/ 0 w 728932"/>
                  <a:gd name="connsiteY14" fmla="*/ 0 h 872065"/>
                  <a:gd name="connsiteX15" fmla="*/ 127816 w 728932"/>
                  <a:gd name="connsiteY15" fmla="*/ 0 h 872065"/>
                  <a:gd name="connsiteX16" fmla="*/ 174101 w 728932"/>
                  <a:gd name="connsiteY16" fmla="*/ 0 h 872065"/>
                  <a:gd name="connsiteX17" fmla="*/ 447945 w 728932"/>
                  <a:gd name="connsiteY17" fmla="*/ 0 h 872065"/>
                  <a:gd name="connsiteX18" fmla="*/ 447945 w 728932"/>
                  <a:gd name="connsiteY18" fmla="*/ 1732 h 872065"/>
                  <a:gd name="connsiteX19" fmla="*/ 683688 w 728932"/>
                  <a:gd name="connsiteY19" fmla="*/ 179066 h 872065"/>
                  <a:gd name="connsiteX20" fmla="*/ 559863 w 728932"/>
                  <a:gd name="connsiteY20" fmla="*/ 407666 h 872065"/>
                  <a:gd name="connsiteX21" fmla="*/ 728932 w 728932"/>
                  <a:gd name="connsiteY21" fmla="*/ 633885 h 872065"/>
                  <a:gd name="connsiteX22" fmla="*/ 433657 w 728932"/>
                  <a:gd name="connsiteY22" fmla="*/ 872010 h 872065"/>
                  <a:gd name="connsiteX23" fmla="*/ 433776 w 728932"/>
                  <a:gd name="connsiteY23" fmla="*/ 869628 h 872065"/>
                  <a:gd name="connsiteX24" fmla="*/ 174101 w 728932"/>
                  <a:gd name="connsiteY24" fmla="*/ 869628 h 872065"/>
                  <a:gd name="connsiteX25" fmla="*/ 127816 w 728932"/>
                  <a:gd name="connsiteY25" fmla="*/ 869628 h 872065"/>
                  <a:gd name="connsiteX26" fmla="*/ 0 w 728932"/>
                  <a:gd name="connsiteY26" fmla="*/ 869628 h 872065"/>
                  <a:gd name="connsiteX27" fmla="*/ 0 w 728932"/>
                  <a:gd name="connsiteY27" fmla="*/ 0 h 872065"/>
                  <a:gd name="connsiteX0" fmla="*/ 174101 w 728932"/>
                  <a:gd name="connsiteY0" fmla="*/ 488630 h 872065"/>
                  <a:gd name="connsiteX1" fmla="*/ 174101 w 728932"/>
                  <a:gd name="connsiteY1" fmla="*/ 728663 h 872065"/>
                  <a:gd name="connsiteX2" fmla="*/ 442406 w 728932"/>
                  <a:gd name="connsiteY2" fmla="*/ 728663 h 872065"/>
                  <a:gd name="connsiteX3" fmla="*/ 547956 w 728932"/>
                  <a:gd name="connsiteY3" fmla="*/ 612454 h 872065"/>
                  <a:gd name="connsiteX4" fmla="*/ 431276 w 728932"/>
                  <a:gd name="connsiteY4" fmla="*/ 493391 h 872065"/>
                  <a:gd name="connsiteX5" fmla="*/ 174101 w 728932"/>
                  <a:gd name="connsiteY5" fmla="*/ 488630 h 872065"/>
                  <a:gd name="connsiteX6" fmla="*/ 174101 w 728932"/>
                  <a:gd name="connsiteY6" fmla="*/ 140965 h 872065"/>
                  <a:gd name="connsiteX7" fmla="*/ 174101 w 728932"/>
                  <a:gd name="connsiteY7" fmla="*/ 347665 h 872065"/>
                  <a:gd name="connsiteX8" fmla="*/ 431276 w 728932"/>
                  <a:gd name="connsiteY8" fmla="*/ 347665 h 872065"/>
                  <a:gd name="connsiteX9" fmla="*/ 431276 w 728932"/>
                  <a:gd name="connsiteY9" fmla="*/ 345754 h 872065"/>
                  <a:gd name="connsiteX10" fmla="*/ 517000 w 728932"/>
                  <a:gd name="connsiteY10" fmla="*/ 243359 h 872065"/>
                  <a:gd name="connsiteX11" fmla="*/ 433656 w 728932"/>
                  <a:gd name="connsiteY11" fmla="*/ 148109 h 872065"/>
                  <a:gd name="connsiteX12" fmla="*/ 174101 w 728932"/>
                  <a:gd name="connsiteY12" fmla="*/ 140965 h 872065"/>
                  <a:gd name="connsiteX13" fmla="*/ 0 w 728932"/>
                  <a:gd name="connsiteY13" fmla="*/ 0 h 872065"/>
                  <a:gd name="connsiteX14" fmla="*/ 127816 w 728932"/>
                  <a:gd name="connsiteY14" fmla="*/ 0 h 872065"/>
                  <a:gd name="connsiteX15" fmla="*/ 174101 w 728932"/>
                  <a:gd name="connsiteY15" fmla="*/ 0 h 872065"/>
                  <a:gd name="connsiteX16" fmla="*/ 447945 w 728932"/>
                  <a:gd name="connsiteY16" fmla="*/ 0 h 872065"/>
                  <a:gd name="connsiteX17" fmla="*/ 447945 w 728932"/>
                  <a:gd name="connsiteY17" fmla="*/ 1732 h 872065"/>
                  <a:gd name="connsiteX18" fmla="*/ 683688 w 728932"/>
                  <a:gd name="connsiteY18" fmla="*/ 179066 h 872065"/>
                  <a:gd name="connsiteX19" fmla="*/ 559863 w 728932"/>
                  <a:gd name="connsiteY19" fmla="*/ 407666 h 872065"/>
                  <a:gd name="connsiteX20" fmla="*/ 728932 w 728932"/>
                  <a:gd name="connsiteY20" fmla="*/ 633885 h 872065"/>
                  <a:gd name="connsiteX21" fmla="*/ 433657 w 728932"/>
                  <a:gd name="connsiteY21" fmla="*/ 872010 h 872065"/>
                  <a:gd name="connsiteX22" fmla="*/ 433776 w 728932"/>
                  <a:gd name="connsiteY22" fmla="*/ 869628 h 872065"/>
                  <a:gd name="connsiteX23" fmla="*/ 174101 w 728932"/>
                  <a:gd name="connsiteY23" fmla="*/ 869628 h 872065"/>
                  <a:gd name="connsiteX24" fmla="*/ 127816 w 728932"/>
                  <a:gd name="connsiteY24" fmla="*/ 869628 h 872065"/>
                  <a:gd name="connsiteX25" fmla="*/ 0 w 728932"/>
                  <a:gd name="connsiteY25" fmla="*/ 869628 h 872065"/>
                  <a:gd name="connsiteX26" fmla="*/ 0 w 728932"/>
                  <a:gd name="connsiteY26" fmla="*/ 0 h 872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28932" h="872065">
                    <a:moveTo>
                      <a:pt x="174101" y="488630"/>
                    </a:moveTo>
                    <a:lnTo>
                      <a:pt x="174101" y="728663"/>
                    </a:lnTo>
                    <a:lnTo>
                      <a:pt x="442406" y="728663"/>
                    </a:lnTo>
                    <a:cubicBezTo>
                      <a:pt x="511257" y="715167"/>
                      <a:pt x="549532" y="684907"/>
                      <a:pt x="547956" y="612454"/>
                    </a:cubicBezTo>
                    <a:cubicBezTo>
                      <a:pt x="543194" y="552923"/>
                      <a:pt x="538432" y="510060"/>
                      <a:pt x="431276" y="493391"/>
                    </a:cubicBezTo>
                    <a:lnTo>
                      <a:pt x="174101" y="488630"/>
                    </a:lnTo>
                    <a:close/>
                    <a:moveTo>
                      <a:pt x="174101" y="140965"/>
                    </a:moveTo>
                    <a:lnTo>
                      <a:pt x="174101" y="347665"/>
                    </a:lnTo>
                    <a:lnTo>
                      <a:pt x="431276" y="347665"/>
                    </a:lnTo>
                    <a:lnTo>
                      <a:pt x="431276" y="345754"/>
                    </a:lnTo>
                    <a:cubicBezTo>
                      <a:pt x="474139" y="322735"/>
                      <a:pt x="514619" y="311622"/>
                      <a:pt x="517000" y="243359"/>
                    </a:cubicBezTo>
                    <a:cubicBezTo>
                      <a:pt x="517000" y="202878"/>
                      <a:pt x="502713" y="157634"/>
                      <a:pt x="433656" y="148109"/>
                    </a:cubicBezTo>
                    <a:cubicBezTo>
                      <a:pt x="366981" y="140568"/>
                      <a:pt x="274510" y="141043"/>
                      <a:pt x="174101" y="140965"/>
                    </a:cubicBezTo>
                    <a:close/>
                    <a:moveTo>
                      <a:pt x="0" y="0"/>
                    </a:moveTo>
                    <a:lnTo>
                      <a:pt x="127816" y="0"/>
                    </a:lnTo>
                    <a:lnTo>
                      <a:pt x="174101" y="0"/>
                    </a:lnTo>
                    <a:lnTo>
                      <a:pt x="447945" y="0"/>
                    </a:lnTo>
                    <a:lnTo>
                      <a:pt x="447945" y="1732"/>
                    </a:lnTo>
                    <a:cubicBezTo>
                      <a:pt x="634795" y="8775"/>
                      <a:pt x="679801" y="148746"/>
                      <a:pt x="683688" y="179066"/>
                    </a:cubicBezTo>
                    <a:cubicBezTo>
                      <a:pt x="689245" y="333848"/>
                      <a:pt x="620981" y="374328"/>
                      <a:pt x="559863" y="407666"/>
                    </a:cubicBezTo>
                    <a:cubicBezTo>
                      <a:pt x="663844" y="433066"/>
                      <a:pt x="727345" y="515617"/>
                      <a:pt x="728932" y="633885"/>
                    </a:cubicBezTo>
                    <a:cubicBezTo>
                      <a:pt x="720200" y="800572"/>
                      <a:pt x="594788" y="874392"/>
                      <a:pt x="433657" y="872010"/>
                    </a:cubicBezTo>
                    <a:cubicBezTo>
                      <a:pt x="433697" y="871216"/>
                      <a:pt x="433736" y="870422"/>
                      <a:pt x="433776" y="869628"/>
                    </a:cubicBezTo>
                    <a:lnTo>
                      <a:pt x="174101" y="869628"/>
                    </a:lnTo>
                    <a:lnTo>
                      <a:pt x="127816" y="869628"/>
                    </a:lnTo>
                    <a:lnTo>
                      <a:pt x="0" y="869628"/>
                    </a:lnTo>
                    <a:lnTo>
                      <a:pt x="0" y="0"/>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mn-lt"/>
                </a:endParaRPr>
              </a:p>
            </p:txBody>
          </p:sp>
        </p:grpSp>
        <p:grpSp>
          <p:nvGrpSpPr>
            <p:cNvPr id="12" name="Group 11"/>
            <p:cNvGrpSpPr/>
            <p:nvPr/>
          </p:nvGrpSpPr>
          <p:grpSpPr>
            <a:xfrm>
              <a:off x="6690882" y="1037184"/>
              <a:ext cx="720080" cy="720080"/>
              <a:chOff x="6690882" y="1037184"/>
              <a:chExt cx="720080" cy="720080"/>
            </a:xfrm>
          </p:grpSpPr>
          <p:sp>
            <p:nvSpPr>
              <p:cNvPr id="15" name="Rectangle 14"/>
              <p:cNvSpPr/>
              <p:nvPr/>
            </p:nvSpPr>
            <p:spPr>
              <a:xfrm>
                <a:off x="6690882" y="1037184"/>
                <a:ext cx="720080" cy="720080"/>
              </a:xfrm>
              <a:prstGeom prst="rect">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mn-lt"/>
                </a:endParaRPr>
              </a:p>
            </p:txBody>
          </p:sp>
          <p:sp>
            <p:nvSpPr>
              <p:cNvPr id="16" name="Block Arc 15"/>
              <p:cNvSpPr>
                <a:spLocks noChangeAspect="1"/>
              </p:cNvSpPr>
              <p:nvPr/>
            </p:nvSpPr>
            <p:spPr>
              <a:xfrm>
                <a:off x="6842201" y="1156272"/>
                <a:ext cx="417443" cy="481904"/>
              </a:xfrm>
              <a:prstGeom prst="blockArc">
                <a:avLst>
                  <a:gd name="adj1" fmla="val 1756726"/>
                  <a:gd name="adj2" fmla="val 19889488"/>
                  <a:gd name="adj3" fmla="val 22774"/>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endParaRPr>
              </a:p>
            </p:txBody>
          </p:sp>
        </p:grpSp>
        <p:sp>
          <p:nvSpPr>
            <p:cNvPr id="13" name="Round Same Side Corner Rectangle 51"/>
            <p:cNvSpPr/>
            <p:nvPr/>
          </p:nvSpPr>
          <p:spPr>
            <a:xfrm rot="5400000">
              <a:off x="6852922" y="1652530"/>
              <a:ext cx="396000" cy="2520000"/>
            </a:xfrm>
            <a:custGeom>
              <a:avLst/>
              <a:gdLst/>
              <a:ahLst/>
              <a:cxnLst/>
              <a:rect l="l" t="t" r="r" b="b"/>
              <a:pathLst>
                <a:path w="468002" h="2500353">
                  <a:moveTo>
                    <a:pt x="0" y="2500353"/>
                  </a:moveTo>
                  <a:lnTo>
                    <a:pt x="0" y="234001"/>
                  </a:lnTo>
                  <a:cubicBezTo>
                    <a:pt x="0" y="104766"/>
                    <a:pt x="104766" y="0"/>
                    <a:pt x="234001" y="0"/>
                  </a:cubicBezTo>
                  <a:cubicBezTo>
                    <a:pt x="363236" y="0"/>
                    <a:pt x="468002" y="104766"/>
                    <a:pt x="468002" y="234001"/>
                  </a:cubicBezTo>
                  <a:cubicBezTo>
                    <a:pt x="468002" y="989452"/>
                    <a:pt x="468001" y="1744902"/>
                    <a:pt x="468001" y="2500353"/>
                  </a:cubicBezTo>
                  <a:lnTo>
                    <a:pt x="467594" y="2500353"/>
                  </a:lnTo>
                  <a:cubicBezTo>
                    <a:pt x="429063" y="2409421"/>
                    <a:pt x="338980" y="2345641"/>
                    <a:pt x="234000" y="2345641"/>
                  </a:cubicBezTo>
                  <a:cubicBezTo>
                    <a:pt x="129020" y="2345641"/>
                    <a:pt x="38938" y="2409421"/>
                    <a:pt x="406" y="2500353"/>
                  </a:cubicBezTo>
                  <a:close/>
                </a:path>
              </a:pathLst>
            </a:cu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ko-KR" dirty="0"/>
                <a:t>D</a:t>
              </a:r>
              <a:endParaRPr lang="ko-KR" altLang="en-US" dirty="0"/>
            </a:p>
          </p:txBody>
        </p:sp>
        <p:sp>
          <p:nvSpPr>
            <p:cNvPr id="14" name="Round Same Side Corner Rectangle 51"/>
            <p:cNvSpPr/>
            <p:nvPr/>
          </p:nvSpPr>
          <p:spPr>
            <a:xfrm rot="16200000">
              <a:off x="6852922" y="2167123"/>
              <a:ext cx="396000" cy="2520000"/>
            </a:xfrm>
            <a:custGeom>
              <a:avLst/>
              <a:gdLst/>
              <a:ahLst/>
              <a:cxnLst/>
              <a:rect l="l" t="t" r="r" b="b"/>
              <a:pathLst>
                <a:path w="468002" h="2500353">
                  <a:moveTo>
                    <a:pt x="0" y="2500353"/>
                  </a:moveTo>
                  <a:lnTo>
                    <a:pt x="0" y="234001"/>
                  </a:lnTo>
                  <a:cubicBezTo>
                    <a:pt x="0" y="104766"/>
                    <a:pt x="104766" y="0"/>
                    <a:pt x="234001" y="0"/>
                  </a:cubicBezTo>
                  <a:cubicBezTo>
                    <a:pt x="363236" y="0"/>
                    <a:pt x="468002" y="104766"/>
                    <a:pt x="468002" y="234001"/>
                  </a:cubicBezTo>
                  <a:cubicBezTo>
                    <a:pt x="468002" y="989452"/>
                    <a:pt x="468001" y="1744902"/>
                    <a:pt x="468001" y="2500353"/>
                  </a:cubicBezTo>
                  <a:lnTo>
                    <a:pt x="467594" y="2500353"/>
                  </a:lnTo>
                  <a:cubicBezTo>
                    <a:pt x="429063" y="2409421"/>
                    <a:pt x="338980" y="2345641"/>
                    <a:pt x="234000" y="2345641"/>
                  </a:cubicBezTo>
                  <a:cubicBezTo>
                    <a:pt x="129020" y="2345641"/>
                    <a:pt x="38938" y="2409421"/>
                    <a:pt x="406" y="2500353"/>
                  </a:cubicBezTo>
                  <a:close/>
                </a:path>
              </a:pathLst>
            </a:cu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ko-KR" dirty="0"/>
                <a:t>D</a:t>
              </a:r>
              <a:endParaRPr lang="ko-KR" altLang="en-US" dirty="0"/>
            </a:p>
          </p:txBody>
        </p:sp>
      </p:grpSp>
      <p:sp>
        <p:nvSpPr>
          <p:cNvPr id="49" name="제목 1"/>
          <p:cNvSpPr>
            <a:spLocks noGrp="1"/>
          </p:cNvSpPr>
          <p:nvPr>
            <p:ph type="title" hasCustomPrompt="1"/>
          </p:nvPr>
        </p:nvSpPr>
        <p:spPr>
          <a:xfrm>
            <a:off x="1828381" y="3730051"/>
            <a:ext cx="5472608" cy="540000"/>
          </a:xfrm>
          <a:prstGeom prst="rect">
            <a:avLst/>
          </a:prstGeom>
        </p:spPr>
        <p:txBody>
          <a:bodyPr anchor="ctr">
            <a:noAutofit/>
          </a:bodyPr>
          <a:lstStyle>
            <a:lvl1pPr algn="ctr">
              <a:defRPr sz="3600" b="1" baseline="0">
                <a:solidFill>
                  <a:schemeClr val="tx1">
                    <a:lumMod val="75000"/>
                    <a:lumOff val="25000"/>
                  </a:schemeClr>
                </a:solidFill>
                <a:effectLst/>
                <a:latin typeface="+mj-lt"/>
                <a:cs typeface="Arial" pitchFamily="34" charset="0"/>
              </a:defRPr>
            </a:lvl1pPr>
          </a:lstStyle>
          <a:p>
            <a:r>
              <a:rPr lang="en-US" altLang="ko-KR" dirty="0"/>
              <a:t>Thank you</a:t>
            </a:r>
            <a:endParaRPr lang="ko-KR" altLang="en-US" dirty="0"/>
          </a:p>
        </p:txBody>
      </p:sp>
      <p:sp>
        <p:nvSpPr>
          <p:cNvPr id="50" name="Text Placeholder 9"/>
          <p:cNvSpPr>
            <a:spLocks noGrp="1"/>
          </p:cNvSpPr>
          <p:nvPr>
            <p:ph type="body" sz="quarter" idx="10" hasCustomPrompt="1"/>
          </p:nvPr>
        </p:nvSpPr>
        <p:spPr>
          <a:xfrm>
            <a:off x="1828381" y="4279619"/>
            <a:ext cx="5472608" cy="252000"/>
          </a:xfrm>
          <a:prstGeom prst="rect">
            <a:avLst/>
          </a:prstGeom>
        </p:spPr>
        <p:txBody>
          <a:bodyPr lIns="108000" anchor="ctr"/>
          <a:lstStyle>
            <a:lvl1pPr marL="0" indent="0" algn="ctr">
              <a:buNone/>
              <a:defRPr sz="1400" baseline="0">
                <a:solidFill>
                  <a:schemeClr val="tx1">
                    <a:lumMod val="75000"/>
                    <a:lumOff val="25000"/>
                  </a:schemeClr>
                </a:solidFill>
                <a:effectLst/>
                <a:latin typeface="+mn-lt"/>
                <a:cs typeface="Arial" pitchFamily="34" charset="0"/>
              </a:defRPr>
            </a:lvl1pPr>
          </a:lstStyle>
          <a:p>
            <a:pPr lvl="0"/>
            <a:r>
              <a:rPr lang="en-US" altLang="ko-KR" dirty="0"/>
              <a:t>This text can be replaced with your own text</a:t>
            </a:r>
            <a:endParaRPr lang="ko-KR" altLang="en-US" dirty="0"/>
          </a:p>
        </p:txBody>
      </p:sp>
    </p:spTree>
    <p:extLst>
      <p:ext uri="{BB962C8B-B14F-4D97-AF65-F5344CB8AC3E}">
        <p14:creationId xmlns:p14="http://schemas.microsoft.com/office/powerpoint/2010/main" val="32981550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4" name="Rectangle 43"/>
          <p:cNvSpPr/>
          <p:nvPr userDrawn="1"/>
        </p:nvSpPr>
        <p:spPr>
          <a:xfrm>
            <a:off x="1" y="889772"/>
            <a:ext cx="9144000" cy="336395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 name="제목 1"/>
          <p:cNvSpPr>
            <a:spLocks noGrp="1"/>
          </p:cNvSpPr>
          <p:nvPr>
            <p:ph type="title" hasCustomPrompt="1"/>
          </p:nvPr>
        </p:nvSpPr>
        <p:spPr>
          <a:xfrm>
            <a:off x="3665156" y="2091331"/>
            <a:ext cx="5472608" cy="542078"/>
          </a:xfrm>
          <a:prstGeom prst="rect">
            <a:avLst/>
          </a:prstGeom>
        </p:spPr>
        <p:txBody>
          <a:bodyPr anchor="ctr">
            <a:noAutofit/>
          </a:bodyPr>
          <a:lstStyle>
            <a:lvl1pPr algn="l">
              <a:defRPr sz="3600" b="1" baseline="0">
                <a:solidFill>
                  <a:schemeClr val="tx1"/>
                </a:solidFill>
                <a:effectLst/>
                <a:latin typeface="+mj-lt"/>
                <a:cs typeface="Arial" pitchFamily="34" charset="0"/>
              </a:defRPr>
            </a:lvl1pPr>
          </a:lstStyle>
          <a:p>
            <a:r>
              <a:rPr lang="en-US" altLang="ko-KR" dirty="0"/>
              <a:t>SECTION BREAK</a:t>
            </a:r>
            <a:endParaRPr lang="ko-KR" altLang="en-US" dirty="0"/>
          </a:p>
        </p:txBody>
      </p:sp>
      <p:sp>
        <p:nvSpPr>
          <p:cNvPr id="3" name="Text Placeholder 9"/>
          <p:cNvSpPr>
            <a:spLocks noGrp="1"/>
          </p:cNvSpPr>
          <p:nvPr>
            <p:ph type="body" sz="quarter" idx="10" hasCustomPrompt="1"/>
          </p:nvPr>
        </p:nvSpPr>
        <p:spPr>
          <a:xfrm>
            <a:off x="3665156" y="2640899"/>
            <a:ext cx="5472608" cy="276687"/>
          </a:xfrm>
          <a:prstGeom prst="rect">
            <a:avLst/>
          </a:prstGeom>
        </p:spPr>
        <p:txBody>
          <a:bodyPr lIns="108000" anchor="ctr"/>
          <a:lstStyle>
            <a:lvl1pPr marL="0" indent="0" algn="l">
              <a:buNone/>
              <a:defRPr sz="1400" baseline="0">
                <a:solidFill>
                  <a:schemeClr val="tx1"/>
                </a:solidFill>
                <a:effectLst/>
                <a:latin typeface="+mn-lt"/>
                <a:cs typeface="Arial" pitchFamily="34" charset="0"/>
              </a:defRPr>
            </a:lvl1pPr>
          </a:lstStyle>
          <a:p>
            <a:pPr lvl="0"/>
            <a:r>
              <a:rPr lang="en-US" altLang="ko-KR" dirty="0"/>
              <a:t>Add text</a:t>
            </a:r>
            <a:endParaRPr lang="ko-KR" altLang="en-US" dirty="0"/>
          </a:p>
        </p:txBody>
      </p:sp>
      <p:grpSp>
        <p:nvGrpSpPr>
          <p:cNvPr id="4" name="Group 3"/>
          <p:cNvGrpSpPr/>
          <p:nvPr userDrawn="1"/>
        </p:nvGrpSpPr>
        <p:grpSpPr>
          <a:xfrm>
            <a:off x="1410728" y="1571507"/>
            <a:ext cx="1895276" cy="2008355"/>
            <a:chOff x="5304922" y="1037184"/>
            <a:chExt cx="3492000" cy="3700344"/>
          </a:xfrm>
        </p:grpSpPr>
        <p:grpSp>
          <p:nvGrpSpPr>
            <p:cNvPr id="5" name="Group 4"/>
            <p:cNvGrpSpPr/>
            <p:nvPr/>
          </p:nvGrpSpPr>
          <p:grpSpPr>
            <a:xfrm>
              <a:off x="5304922" y="3743716"/>
              <a:ext cx="3492000" cy="437610"/>
              <a:chOff x="1709238" y="4209096"/>
              <a:chExt cx="3492000" cy="437610"/>
            </a:xfrm>
          </p:grpSpPr>
          <p:sp>
            <p:nvSpPr>
              <p:cNvPr id="31" name="Rectangle 30"/>
              <p:cNvSpPr/>
              <p:nvPr/>
            </p:nvSpPr>
            <p:spPr>
              <a:xfrm>
                <a:off x="1709238" y="4214706"/>
                <a:ext cx="3492000" cy="432000"/>
              </a:xfrm>
              <a:prstGeom prst="rect">
                <a:avLst/>
              </a:prstGeom>
              <a:solidFill>
                <a:schemeClr val="accent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32" name="Group 31"/>
              <p:cNvGrpSpPr/>
              <p:nvPr/>
            </p:nvGrpSpPr>
            <p:grpSpPr>
              <a:xfrm>
                <a:off x="2078720" y="4209096"/>
                <a:ext cx="469833" cy="432000"/>
                <a:chOff x="2078720" y="4209096"/>
                <a:chExt cx="469833" cy="432000"/>
              </a:xfrm>
            </p:grpSpPr>
            <p:sp>
              <p:nvSpPr>
                <p:cNvPr id="40" name="Rectangle 39"/>
                <p:cNvSpPr/>
                <p:nvPr/>
              </p:nvSpPr>
              <p:spPr>
                <a:xfrm>
                  <a:off x="2078720" y="4209096"/>
                  <a:ext cx="54000" cy="43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41" name="Rectangle 40"/>
                <p:cNvSpPr/>
                <p:nvPr/>
              </p:nvSpPr>
              <p:spPr>
                <a:xfrm>
                  <a:off x="2217331" y="4209096"/>
                  <a:ext cx="54000" cy="43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42" name="Rectangle 41"/>
                <p:cNvSpPr/>
                <p:nvPr/>
              </p:nvSpPr>
              <p:spPr>
                <a:xfrm>
                  <a:off x="2355942" y="4209096"/>
                  <a:ext cx="54000" cy="43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43" name="Rectangle 42"/>
                <p:cNvSpPr/>
                <p:nvPr/>
              </p:nvSpPr>
              <p:spPr>
                <a:xfrm>
                  <a:off x="2494553" y="4209096"/>
                  <a:ext cx="54000" cy="43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grpSp>
          <p:grpSp>
            <p:nvGrpSpPr>
              <p:cNvPr id="33" name="Group 32"/>
              <p:cNvGrpSpPr/>
              <p:nvPr/>
            </p:nvGrpSpPr>
            <p:grpSpPr>
              <a:xfrm>
                <a:off x="4098293" y="4384000"/>
                <a:ext cx="900965" cy="82800"/>
                <a:chOff x="4098293" y="4384000"/>
                <a:chExt cx="900965" cy="82800"/>
              </a:xfrm>
            </p:grpSpPr>
            <p:sp>
              <p:nvSpPr>
                <p:cNvPr id="34" name="Rectangle 33"/>
                <p:cNvSpPr/>
                <p:nvPr/>
              </p:nvSpPr>
              <p:spPr>
                <a:xfrm>
                  <a:off x="4098293" y="4384000"/>
                  <a:ext cx="90000" cy="82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35" name="Rectangle 34"/>
                <p:cNvSpPr/>
                <p:nvPr/>
              </p:nvSpPr>
              <p:spPr>
                <a:xfrm>
                  <a:off x="4260486" y="4384000"/>
                  <a:ext cx="90000" cy="82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36" name="Rectangle 35"/>
                <p:cNvSpPr/>
                <p:nvPr/>
              </p:nvSpPr>
              <p:spPr>
                <a:xfrm>
                  <a:off x="4422679" y="4384000"/>
                  <a:ext cx="90000" cy="82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37" name="Rectangle 36"/>
                <p:cNvSpPr/>
                <p:nvPr/>
              </p:nvSpPr>
              <p:spPr>
                <a:xfrm>
                  <a:off x="4584872" y="4384000"/>
                  <a:ext cx="90000" cy="82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38" name="Rectangle 37"/>
                <p:cNvSpPr/>
                <p:nvPr/>
              </p:nvSpPr>
              <p:spPr>
                <a:xfrm>
                  <a:off x="4747065" y="4384000"/>
                  <a:ext cx="90000" cy="82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39" name="Rectangle 38"/>
                <p:cNvSpPr/>
                <p:nvPr/>
              </p:nvSpPr>
              <p:spPr>
                <a:xfrm>
                  <a:off x="4909258" y="4384000"/>
                  <a:ext cx="90000" cy="82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grpSp>
        </p:grpSp>
        <p:grpSp>
          <p:nvGrpSpPr>
            <p:cNvPr id="6" name="Group 5"/>
            <p:cNvGrpSpPr/>
            <p:nvPr/>
          </p:nvGrpSpPr>
          <p:grpSpPr>
            <a:xfrm flipH="1">
              <a:off x="5304922" y="4299918"/>
              <a:ext cx="3492000" cy="437610"/>
              <a:chOff x="1709238" y="4209096"/>
              <a:chExt cx="3492000" cy="437610"/>
            </a:xfrm>
          </p:grpSpPr>
          <p:sp>
            <p:nvSpPr>
              <p:cNvPr id="18" name="Rectangle 17"/>
              <p:cNvSpPr/>
              <p:nvPr/>
            </p:nvSpPr>
            <p:spPr>
              <a:xfrm>
                <a:off x="1709238" y="4214706"/>
                <a:ext cx="3492000" cy="432000"/>
              </a:xfrm>
              <a:prstGeom prst="rect">
                <a:avLst/>
              </a:prstGeom>
              <a:solidFill>
                <a:schemeClr val="accent2"/>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19" name="Group 18"/>
              <p:cNvGrpSpPr/>
              <p:nvPr/>
            </p:nvGrpSpPr>
            <p:grpSpPr>
              <a:xfrm>
                <a:off x="2078720" y="4209096"/>
                <a:ext cx="469833" cy="432000"/>
                <a:chOff x="2078720" y="4209096"/>
                <a:chExt cx="469833" cy="432000"/>
              </a:xfrm>
            </p:grpSpPr>
            <p:sp>
              <p:nvSpPr>
                <p:cNvPr id="27" name="Rectangle 26"/>
                <p:cNvSpPr/>
                <p:nvPr/>
              </p:nvSpPr>
              <p:spPr>
                <a:xfrm>
                  <a:off x="2078720" y="4209096"/>
                  <a:ext cx="54000" cy="43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28" name="Rectangle 27"/>
                <p:cNvSpPr/>
                <p:nvPr/>
              </p:nvSpPr>
              <p:spPr>
                <a:xfrm>
                  <a:off x="2217331" y="4209096"/>
                  <a:ext cx="54000" cy="43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29" name="Rectangle 28"/>
                <p:cNvSpPr/>
                <p:nvPr/>
              </p:nvSpPr>
              <p:spPr>
                <a:xfrm>
                  <a:off x="2355942" y="4209096"/>
                  <a:ext cx="54000" cy="43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30" name="Rectangle 29"/>
                <p:cNvSpPr/>
                <p:nvPr/>
              </p:nvSpPr>
              <p:spPr>
                <a:xfrm>
                  <a:off x="2494553" y="4209096"/>
                  <a:ext cx="54000" cy="43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grpSp>
          <p:grpSp>
            <p:nvGrpSpPr>
              <p:cNvPr id="20" name="Group 19"/>
              <p:cNvGrpSpPr/>
              <p:nvPr/>
            </p:nvGrpSpPr>
            <p:grpSpPr>
              <a:xfrm>
                <a:off x="4098293" y="4384000"/>
                <a:ext cx="900965" cy="82800"/>
                <a:chOff x="4098293" y="4384000"/>
                <a:chExt cx="900965" cy="82800"/>
              </a:xfrm>
            </p:grpSpPr>
            <p:sp>
              <p:nvSpPr>
                <p:cNvPr id="21" name="Rectangle 20"/>
                <p:cNvSpPr/>
                <p:nvPr/>
              </p:nvSpPr>
              <p:spPr>
                <a:xfrm>
                  <a:off x="4098293" y="4384000"/>
                  <a:ext cx="90000" cy="82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22" name="Rectangle 21"/>
                <p:cNvSpPr/>
                <p:nvPr/>
              </p:nvSpPr>
              <p:spPr>
                <a:xfrm>
                  <a:off x="4260486" y="4384000"/>
                  <a:ext cx="90000" cy="82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23" name="Rectangle 22"/>
                <p:cNvSpPr/>
                <p:nvPr/>
              </p:nvSpPr>
              <p:spPr>
                <a:xfrm>
                  <a:off x="4422679" y="4384000"/>
                  <a:ext cx="90000" cy="82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24" name="Rectangle 23"/>
                <p:cNvSpPr/>
                <p:nvPr/>
              </p:nvSpPr>
              <p:spPr>
                <a:xfrm>
                  <a:off x="4584872" y="4384000"/>
                  <a:ext cx="90000" cy="82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25" name="Rectangle 24"/>
                <p:cNvSpPr/>
                <p:nvPr/>
              </p:nvSpPr>
              <p:spPr>
                <a:xfrm>
                  <a:off x="4747065" y="4384000"/>
                  <a:ext cx="90000" cy="82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26" name="Rectangle 25"/>
                <p:cNvSpPr/>
                <p:nvPr/>
              </p:nvSpPr>
              <p:spPr>
                <a:xfrm>
                  <a:off x="4909258" y="4384000"/>
                  <a:ext cx="90000" cy="82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grpSp>
        </p:grpSp>
        <p:grpSp>
          <p:nvGrpSpPr>
            <p:cNvPr id="7" name="Group 6"/>
            <p:cNvGrpSpPr/>
            <p:nvPr/>
          </p:nvGrpSpPr>
          <p:grpSpPr>
            <a:xfrm>
              <a:off x="6272654" y="1875857"/>
              <a:ext cx="720080" cy="720080"/>
              <a:chOff x="6272654" y="1875857"/>
              <a:chExt cx="720080" cy="720080"/>
            </a:xfrm>
          </p:grpSpPr>
          <p:sp>
            <p:nvSpPr>
              <p:cNvPr id="16" name="Rectangle 15"/>
              <p:cNvSpPr/>
              <p:nvPr/>
            </p:nvSpPr>
            <p:spPr>
              <a:xfrm>
                <a:off x="6272654" y="1875857"/>
                <a:ext cx="720080" cy="720080"/>
              </a:xfrm>
              <a:prstGeom prst="rect">
                <a:avLst/>
              </a:prstGeom>
              <a:solidFill>
                <a:schemeClr val="accent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7" name="Parallelogram 5"/>
              <p:cNvSpPr>
                <a:spLocks/>
              </p:cNvSpPr>
              <p:nvPr/>
            </p:nvSpPr>
            <p:spPr>
              <a:xfrm>
                <a:off x="6391715" y="1978487"/>
                <a:ext cx="481958" cy="481904"/>
              </a:xfrm>
              <a:custGeom>
                <a:avLst/>
                <a:gdLst/>
                <a:ahLst/>
                <a:cxnLst/>
                <a:rect l="l" t="t" r="r" b="b"/>
                <a:pathLst>
                  <a:path w="848270" h="868857">
                    <a:moveTo>
                      <a:pt x="424135" y="189887"/>
                    </a:moveTo>
                    <a:lnTo>
                      <a:pt x="297766" y="526729"/>
                    </a:lnTo>
                    <a:lnTo>
                      <a:pt x="550505" y="526729"/>
                    </a:lnTo>
                    <a:close/>
                    <a:moveTo>
                      <a:pt x="325960" y="0"/>
                    </a:moveTo>
                    <a:lnTo>
                      <a:pt x="352897" y="0"/>
                    </a:lnTo>
                    <a:lnTo>
                      <a:pt x="495373" y="0"/>
                    </a:lnTo>
                    <a:lnTo>
                      <a:pt x="522310" y="0"/>
                    </a:lnTo>
                    <a:lnTo>
                      <a:pt x="848270" y="868857"/>
                    </a:lnTo>
                    <a:lnTo>
                      <a:pt x="678857" y="868857"/>
                    </a:lnTo>
                    <a:lnTo>
                      <a:pt x="604960" y="671883"/>
                    </a:lnTo>
                    <a:lnTo>
                      <a:pt x="243310" y="671883"/>
                    </a:lnTo>
                    <a:lnTo>
                      <a:pt x="169413" y="868857"/>
                    </a:lnTo>
                    <a:lnTo>
                      <a:pt x="0" y="868857"/>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grpSp>
        <p:grpSp>
          <p:nvGrpSpPr>
            <p:cNvPr id="8" name="Group 7"/>
            <p:cNvGrpSpPr/>
            <p:nvPr/>
          </p:nvGrpSpPr>
          <p:grpSpPr>
            <a:xfrm>
              <a:off x="7109110" y="1875857"/>
              <a:ext cx="720080" cy="720080"/>
              <a:chOff x="7109110" y="1875857"/>
              <a:chExt cx="720080" cy="720080"/>
            </a:xfrm>
          </p:grpSpPr>
          <p:sp>
            <p:nvSpPr>
              <p:cNvPr id="14" name="Rectangle 13"/>
              <p:cNvSpPr/>
              <p:nvPr/>
            </p:nvSpPr>
            <p:spPr>
              <a:xfrm>
                <a:off x="7109110" y="1875857"/>
                <a:ext cx="720080" cy="720080"/>
              </a:xfrm>
              <a:prstGeom prst="rect">
                <a:avLst/>
              </a:prstGeom>
              <a:solidFill>
                <a:schemeClr val="accent2"/>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5" name="Rectangle 9"/>
              <p:cNvSpPr>
                <a:spLocks noChangeAspect="1"/>
              </p:cNvSpPr>
              <p:nvPr/>
            </p:nvSpPr>
            <p:spPr>
              <a:xfrm>
                <a:off x="7267746" y="1994945"/>
                <a:ext cx="402809" cy="481904"/>
              </a:xfrm>
              <a:custGeom>
                <a:avLst/>
                <a:gdLst>
                  <a:gd name="connsiteX0" fmla="*/ 174101 w 728932"/>
                  <a:gd name="connsiteY0" fmla="*/ 488630 h 872065"/>
                  <a:gd name="connsiteX1" fmla="*/ 174101 w 728932"/>
                  <a:gd name="connsiteY1" fmla="*/ 728663 h 872065"/>
                  <a:gd name="connsiteX2" fmla="*/ 442406 w 728932"/>
                  <a:gd name="connsiteY2" fmla="*/ 728663 h 872065"/>
                  <a:gd name="connsiteX3" fmla="*/ 547956 w 728932"/>
                  <a:gd name="connsiteY3" fmla="*/ 612454 h 872065"/>
                  <a:gd name="connsiteX4" fmla="*/ 431276 w 728932"/>
                  <a:gd name="connsiteY4" fmla="*/ 493391 h 872065"/>
                  <a:gd name="connsiteX5" fmla="*/ 431276 w 728932"/>
                  <a:gd name="connsiteY5" fmla="*/ 488630 h 872065"/>
                  <a:gd name="connsiteX6" fmla="*/ 174101 w 728932"/>
                  <a:gd name="connsiteY6" fmla="*/ 488630 h 872065"/>
                  <a:gd name="connsiteX7" fmla="*/ 174101 w 728932"/>
                  <a:gd name="connsiteY7" fmla="*/ 140965 h 872065"/>
                  <a:gd name="connsiteX8" fmla="*/ 174101 w 728932"/>
                  <a:gd name="connsiteY8" fmla="*/ 347665 h 872065"/>
                  <a:gd name="connsiteX9" fmla="*/ 431276 w 728932"/>
                  <a:gd name="connsiteY9" fmla="*/ 347665 h 872065"/>
                  <a:gd name="connsiteX10" fmla="*/ 431276 w 728932"/>
                  <a:gd name="connsiteY10" fmla="*/ 345754 h 872065"/>
                  <a:gd name="connsiteX11" fmla="*/ 517000 w 728932"/>
                  <a:gd name="connsiteY11" fmla="*/ 243359 h 872065"/>
                  <a:gd name="connsiteX12" fmla="*/ 433656 w 728932"/>
                  <a:gd name="connsiteY12" fmla="*/ 148109 h 872065"/>
                  <a:gd name="connsiteX13" fmla="*/ 174101 w 728932"/>
                  <a:gd name="connsiteY13" fmla="*/ 140965 h 872065"/>
                  <a:gd name="connsiteX14" fmla="*/ 0 w 728932"/>
                  <a:gd name="connsiteY14" fmla="*/ 0 h 872065"/>
                  <a:gd name="connsiteX15" fmla="*/ 127816 w 728932"/>
                  <a:gd name="connsiteY15" fmla="*/ 0 h 872065"/>
                  <a:gd name="connsiteX16" fmla="*/ 174101 w 728932"/>
                  <a:gd name="connsiteY16" fmla="*/ 0 h 872065"/>
                  <a:gd name="connsiteX17" fmla="*/ 447945 w 728932"/>
                  <a:gd name="connsiteY17" fmla="*/ 0 h 872065"/>
                  <a:gd name="connsiteX18" fmla="*/ 447945 w 728932"/>
                  <a:gd name="connsiteY18" fmla="*/ 1732 h 872065"/>
                  <a:gd name="connsiteX19" fmla="*/ 683688 w 728932"/>
                  <a:gd name="connsiteY19" fmla="*/ 179066 h 872065"/>
                  <a:gd name="connsiteX20" fmla="*/ 559863 w 728932"/>
                  <a:gd name="connsiteY20" fmla="*/ 407666 h 872065"/>
                  <a:gd name="connsiteX21" fmla="*/ 728932 w 728932"/>
                  <a:gd name="connsiteY21" fmla="*/ 633885 h 872065"/>
                  <a:gd name="connsiteX22" fmla="*/ 433657 w 728932"/>
                  <a:gd name="connsiteY22" fmla="*/ 872010 h 872065"/>
                  <a:gd name="connsiteX23" fmla="*/ 433776 w 728932"/>
                  <a:gd name="connsiteY23" fmla="*/ 869628 h 872065"/>
                  <a:gd name="connsiteX24" fmla="*/ 174101 w 728932"/>
                  <a:gd name="connsiteY24" fmla="*/ 869628 h 872065"/>
                  <a:gd name="connsiteX25" fmla="*/ 127816 w 728932"/>
                  <a:gd name="connsiteY25" fmla="*/ 869628 h 872065"/>
                  <a:gd name="connsiteX26" fmla="*/ 0 w 728932"/>
                  <a:gd name="connsiteY26" fmla="*/ 869628 h 872065"/>
                  <a:gd name="connsiteX27" fmla="*/ 0 w 728932"/>
                  <a:gd name="connsiteY27" fmla="*/ 0 h 872065"/>
                  <a:gd name="connsiteX0" fmla="*/ 174101 w 728932"/>
                  <a:gd name="connsiteY0" fmla="*/ 488630 h 872065"/>
                  <a:gd name="connsiteX1" fmla="*/ 174101 w 728932"/>
                  <a:gd name="connsiteY1" fmla="*/ 728663 h 872065"/>
                  <a:gd name="connsiteX2" fmla="*/ 442406 w 728932"/>
                  <a:gd name="connsiteY2" fmla="*/ 728663 h 872065"/>
                  <a:gd name="connsiteX3" fmla="*/ 547956 w 728932"/>
                  <a:gd name="connsiteY3" fmla="*/ 612454 h 872065"/>
                  <a:gd name="connsiteX4" fmla="*/ 431276 w 728932"/>
                  <a:gd name="connsiteY4" fmla="*/ 493391 h 872065"/>
                  <a:gd name="connsiteX5" fmla="*/ 431276 w 728932"/>
                  <a:gd name="connsiteY5" fmla="*/ 488630 h 872065"/>
                  <a:gd name="connsiteX6" fmla="*/ 174101 w 728932"/>
                  <a:gd name="connsiteY6" fmla="*/ 488630 h 872065"/>
                  <a:gd name="connsiteX7" fmla="*/ 174101 w 728932"/>
                  <a:gd name="connsiteY7" fmla="*/ 140965 h 872065"/>
                  <a:gd name="connsiteX8" fmla="*/ 174101 w 728932"/>
                  <a:gd name="connsiteY8" fmla="*/ 347665 h 872065"/>
                  <a:gd name="connsiteX9" fmla="*/ 431276 w 728932"/>
                  <a:gd name="connsiteY9" fmla="*/ 347665 h 872065"/>
                  <a:gd name="connsiteX10" fmla="*/ 431276 w 728932"/>
                  <a:gd name="connsiteY10" fmla="*/ 345754 h 872065"/>
                  <a:gd name="connsiteX11" fmla="*/ 517000 w 728932"/>
                  <a:gd name="connsiteY11" fmla="*/ 243359 h 872065"/>
                  <a:gd name="connsiteX12" fmla="*/ 433656 w 728932"/>
                  <a:gd name="connsiteY12" fmla="*/ 148109 h 872065"/>
                  <a:gd name="connsiteX13" fmla="*/ 174101 w 728932"/>
                  <a:gd name="connsiteY13" fmla="*/ 140965 h 872065"/>
                  <a:gd name="connsiteX14" fmla="*/ 0 w 728932"/>
                  <a:gd name="connsiteY14" fmla="*/ 0 h 872065"/>
                  <a:gd name="connsiteX15" fmla="*/ 127816 w 728932"/>
                  <a:gd name="connsiteY15" fmla="*/ 0 h 872065"/>
                  <a:gd name="connsiteX16" fmla="*/ 174101 w 728932"/>
                  <a:gd name="connsiteY16" fmla="*/ 0 h 872065"/>
                  <a:gd name="connsiteX17" fmla="*/ 447945 w 728932"/>
                  <a:gd name="connsiteY17" fmla="*/ 0 h 872065"/>
                  <a:gd name="connsiteX18" fmla="*/ 447945 w 728932"/>
                  <a:gd name="connsiteY18" fmla="*/ 1732 h 872065"/>
                  <a:gd name="connsiteX19" fmla="*/ 683688 w 728932"/>
                  <a:gd name="connsiteY19" fmla="*/ 179066 h 872065"/>
                  <a:gd name="connsiteX20" fmla="*/ 559863 w 728932"/>
                  <a:gd name="connsiteY20" fmla="*/ 407666 h 872065"/>
                  <a:gd name="connsiteX21" fmla="*/ 728932 w 728932"/>
                  <a:gd name="connsiteY21" fmla="*/ 633885 h 872065"/>
                  <a:gd name="connsiteX22" fmla="*/ 433657 w 728932"/>
                  <a:gd name="connsiteY22" fmla="*/ 872010 h 872065"/>
                  <a:gd name="connsiteX23" fmla="*/ 433776 w 728932"/>
                  <a:gd name="connsiteY23" fmla="*/ 869628 h 872065"/>
                  <a:gd name="connsiteX24" fmla="*/ 174101 w 728932"/>
                  <a:gd name="connsiteY24" fmla="*/ 869628 h 872065"/>
                  <a:gd name="connsiteX25" fmla="*/ 127816 w 728932"/>
                  <a:gd name="connsiteY25" fmla="*/ 869628 h 872065"/>
                  <a:gd name="connsiteX26" fmla="*/ 0 w 728932"/>
                  <a:gd name="connsiteY26" fmla="*/ 869628 h 872065"/>
                  <a:gd name="connsiteX27" fmla="*/ 0 w 728932"/>
                  <a:gd name="connsiteY27" fmla="*/ 0 h 872065"/>
                  <a:gd name="connsiteX0" fmla="*/ 174101 w 728932"/>
                  <a:gd name="connsiteY0" fmla="*/ 488630 h 872065"/>
                  <a:gd name="connsiteX1" fmla="*/ 174101 w 728932"/>
                  <a:gd name="connsiteY1" fmla="*/ 728663 h 872065"/>
                  <a:gd name="connsiteX2" fmla="*/ 442406 w 728932"/>
                  <a:gd name="connsiteY2" fmla="*/ 728663 h 872065"/>
                  <a:gd name="connsiteX3" fmla="*/ 547956 w 728932"/>
                  <a:gd name="connsiteY3" fmla="*/ 612454 h 872065"/>
                  <a:gd name="connsiteX4" fmla="*/ 431276 w 728932"/>
                  <a:gd name="connsiteY4" fmla="*/ 493391 h 872065"/>
                  <a:gd name="connsiteX5" fmla="*/ 431276 w 728932"/>
                  <a:gd name="connsiteY5" fmla="*/ 488630 h 872065"/>
                  <a:gd name="connsiteX6" fmla="*/ 174101 w 728932"/>
                  <a:gd name="connsiteY6" fmla="*/ 488630 h 872065"/>
                  <a:gd name="connsiteX7" fmla="*/ 174101 w 728932"/>
                  <a:gd name="connsiteY7" fmla="*/ 140965 h 872065"/>
                  <a:gd name="connsiteX8" fmla="*/ 174101 w 728932"/>
                  <a:gd name="connsiteY8" fmla="*/ 347665 h 872065"/>
                  <a:gd name="connsiteX9" fmla="*/ 431276 w 728932"/>
                  <a:gd name="connsiteY9" fmla="*/ 347665 h 872065"/>
                  <a:gd name="connsiteX10" fmla="*/ 431276 w 728932"/>
                  <a:gd name="connsiteY10" fmla="*/ 345754 h 872065"/>
                  <a:gd name="connsiteX11" fmla="*/ 517000 w 728932"/>
                  <a:gd name="connsiteY11" fmla="*/ 243359 h 872065"/>
                  <a:gd name="connsiteX12" fmla="*/ 433656 w 728932"/>
                  <a:gd name="connsiteY12" fmla="*/ 148109 h 872065"/>
                  <a:gd name="connsiteX13" fmla="*/ 174101 w 728932"/>
                  <a:gd name="connsiteY13" fmla="*/ 140965 h 872065"/>
                  <a:gd name="connsiteX14" fmla="*/ 0 w 728932"/>
                  <a:gd name="connsiteY14" fmla="*/ 0 h 872065"/>
                  <a:gd name="connsiteX15" fmla="*/ 127816 w 728932"/>
                  <a:gd name="connsiteY15" fmla="*/ 0 h 872065"/>
                  <a:gd name="connsiteX16" fmla="*/ 174101 w 728932"/>
                  <a:gd name="connsiteY16" fmla="*/ 0 h 872065"/>
                  <a:gd name="connsiteX17" fmla="*/ 447945 w 728932"/>
                  <a:gd name="connsiteY17" fmla="*/ 0 h 872065"/>
                  <a:gd name="connsiteX18" fmla="*/ 447945 w 728932"/>
                  <a:gd name="connsiteY18" fmla="*/ 1732 h 872065"/>
                  <a:gd name="connsiteX19" fmla="*/ 683688 w 728932"/>
                  <a:gd name="connsiteY19" fmla="*/ 179066 h 872065"/>
                  <a:gd name="connsiteX20" fmla="*/ 559863 w 728932"/>
                  <a:gd name="connsiteY20" fmla="*/ 407666 h 872065"/>
                  <a:gd name="connsiteX21" fmla="*/ 728932 w 728932"/>
                  <a:gd name="connsiteY21" fmla="*/ 633885 h 872065"/>
                  <a:gd name="connsiteX22" fmla="*/ 433657 w 728932"/>
                  <a:gd name="connsiteY22" fmla="*/ 872010 h 872065"/>
                  <a:gd name="connsiteX23" fmla="*/ 433776 w 728932"/>
                  <a:gd name="connsiteY23" fmla="*/ 869628 h 872065"/>
                  <a:gd name="connsiteX24" fmla="*/ 174101 w 728932"/>
                  <a:gd name="connsiteY24" fmla="*/ 869628 h 872065"/>
                  <a:gd name="connsiteX25" fmla="*/ 127816 w 728932"/>
                  <a:gd name="connsiteY25" fmla="*/ 869628 h 872065"/>
                  <a:gd name="connsiteX26" fmla="*/ 0 w 728932"/>
                  <a:gd name="connsiteY26" fmla="*/ 869628 h 872065"/>
                  <a:gd name="connsiteX27" fmla="*/ 0 w 728932"/>
                  <a:gd name="connsiteY27" fmla="*/ 0 h 872065"/>
                  <a:gd name="connsiteX0" fmla="*/ 174101 w 728932"/>
                  <a:gd name="connsiteY0" fmla="*/ 488630 h 872065"/>
                  <a:gd name="connsiteX1" fmla="*/ 174101 w 728932"/>
                  <a:gd name="connsiteY1" fmla="*/ 728663 h 872065"/>
                  <a:gd name="connsiteX2" fmla="*/ 442406 w 728932"/>
                  <a:gd name="connsiteY2" fmla="*/ 728663 h 872065"/>
                  <a:gd name="connsiteX3" fmla="*/ 547956 w 728932"/>
                  <a:gd name="connsiteY3" fmla="*/ 612454 h 872065"/>
                  <a:gd name="connsiteX4" fmla="*/ 431276 w 728932"/>
                  <a:gd name="connsiteY4" fmla="*/ 493391 h 872065"/>
                  <a:gd name="connsiteX5" fmla="*/ 174101 w 728932"/>
                  <a:gd name="connsiteY5" fmla="*/ 488630 h 872065"/>
                  <a:gd name="connsiteX6" fmla="*/ 174101 w 728932"/>
                  <a:gd name="connsiteY6" fmla="*/ 140965 h 872065"/>
                  <a:gd name="connsiteX7" fmla="*/ 174101 w 728932"/>
                  <a:gd name="connsiteY7" fmla="*/ 347665 h 872065"/>
                  <a:gd name="connsiteX8" fmla="*/ 431276 w 728932"/>
                  <a:gd name="connsiteY8" fmla="*/ 347665 h 872065"/>
                  <a:gd name="connsiteX9" fmla="*/ 431276 w 728932"/>
                  <a:gd name="connsiteY9" fmla="*/ 345754 h 872065"/>
                  <a:gd name="connsiteX10" fmla="*/ 517000 w 728932"/>
                  <a:gd name="connsiteY10" fmla="*/ 243359 h 872065"/>
                  <a:gd name="connsiteX11" fmla="*/ 433656 w 728932"/>
                  <a:gd name="connsiteY11" fmla="*/ 148109 h 872065"/>
                  <a:gd name="connsiteX12" fmla="*/ 174101 w 728932"/>
                  <a:gd name="connsiteY12" fmla="*/ 140965 h 872065"/>
                  <a:gd name="connsiteX13" fmla="*/ 0 w 728932"/>
                  <a:gd name="connsiteY13" fmla="*/ 0 h 872065"/>
                  <a:gd name="connsiteX14" fmla="*/ 127816 w 728932"/>
                  <a:gd name="connsiteY14" fmla="*/ 0 h 872065"/>
                  <a:gd name="connsiteX15" fmla="*/ 174101 w 728932"/>
                  <a:gd name="connsiteY15" fmla="*/ 0 h 872065"/>
                  <a:gd name="connsiteX16" fmla="*/ 447945 w 728932"/>
                  <a:gd name="connsiteY16" fmla="*/ 0 h 872065"/>
                  <a:gd name="connsiteX17" fmla="*/ 447945 w 728932"/>
                  <a:gd name="connsiteY17" fmla="*/ 1732 h 872065"/>
                  <a:gd name="connsiteX18" fmla="*/ 683688 w 728932"/>
                  <a:gd name="connsiteY18" fmla="*/ 179066 h 872065"/>
                  <a:gd name="connsiteX19" fmla="*/ 559863 w 728932"/>
                  <a:gd name="connsiteY19" fmla="*/ 407666 h 872065"/>
                  <a:gd name="connsiteX20" fmla="*/ 728932 w 728932"/>
                  <a:gd name="connsiteY20" fmla="*/ 633885 h 872065"/>
                  <a:gd name="connsiteX21" fmla="*/ 433657 w 728932"/>
                  <a:gd name="connsiteY21" fmla="*/ 872010 h 872065"/>
                  <a:gd name="connsiteX22" fmla="*/ 433776 w 728932"/>
                  <a:gd name="connsiteY22" fmla="*/ 869628 h 872065"/>
                  <a:gd name="connsiteX23" fmla="*/ 174101 w 728932"/>
                  <a:gd name="connsiteY23" fmla="*/ 869628 h 872065"/>
                  <a:gd name="connsiteX24" fmla="*/ 127816 w 728932"/>
                  <a:gd name="connsiteY24" fmla="*/ 869628 h 872065"/>
                  <a:gd name="connsiteX25" fmla="*/ 0 w 728932"/>
                  <a:gd name="connsiteY25" fmla="*/ 869628 h 872065"/>
                  <a:gd name="connsiteX26" fmla="*/ 0 w 728932"/>
                  <a:gd name="connsiteY26" fmla="*/ 0 h 872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28932" h="872065">
                    <a:moveTo>
                      <a:pt x="174101" y="488630"/>
                    </a:moveTo>
                    <a:lnTo>
                      <a:pt x="174101" y="728663"/>
                    </a:lnTo>
                    <a:lnTo>
                      <a:pt x="442406" y="728663"/>
                    </a:lnTo>
                    <a:cubicBezTo>
                      <a:pt x="511257" y="715167"/>
                      <a:pt x="549532" y="684907"/>
                      <a:pt x="547956" y="612454"/>
                    </a:cubicBezTo>
                    <a:cubicBezTo>
                      <a:pt x="543194" y="552923"/>
                      <a:pt x="538432" y="510060"/>
                      <a:pt x="431276" y="493391"/>
                    </a:cubicBezTo>
                    <a:lnTo>
                      <a:pt x="174101" y="488630"/>
                    </a:lnTo>
                    <a:close/>
                    <a:moveTo>
                      <a:pt x="174101" y="140965"/>
                    </a:moveTo>
                    <a:lnTo>
                      <a:pt x="174101" y="347665"/>
                    </a:lnTo>
                    <a:lnTo>
                      <a:pt x="431276" y="347665"/>
                    </a:lnTo>
                    <a:lnTo>
                      <a:pt x="431276" y="345754"/>
                    </a:lnTo>
                    <a:cubicBezTo>
                      <a:pt x="474139" y="322735"/>
                      <a:pt x="514619" y="311622"/>
                      <a:pt x="517000" y="243359"/>
                    </a:cubicBezTo>
                    <a:cubicBezTo>
                      <a:pt x="517000" y="202878"/>
                      <a:pt x="502713" y="157634"/>
                      <a:pt x="433656" y="148109"/>
                    </a:cubicBezTo>
                    <a:cubicBezTo>
                      <a:pt x="366981" y="140568"/>
                      <a:pt x="274510" y="141043"/>
                      <a:pt x="174101" y="140965"/>
                    </a:cubicBezTo>
                    <a:close/>
                    <a:moveTo>
                      <a:pt x="0" y="0"/>
                    </a:moveTo>
                    <a:lnTo>
                      <a:pt x="127816" y="0"/>
                    </a:lnTo>
                    <a:lnTo>
                      <a:pt x="174101" y="0"/>
                    </a:lnTo>
                    <a:lnTo>
                      <a:pt x="447945" y="0"/>
                    </a:lnTo>
                    <a:lnTo>
                      <a:pt x="447945" y="1732"/>
                    </a:lnTo>
                    <a:cubicBezTo>
                      <a:pt x="634795" y="8775"/>
                      <a:pt x="679801" y="148746"/>
                      <a:pt x="683688" y="179066"/>
                    </a:cubicBezTo>
                    <a:cubicBezTo>
                      <a:pt x="689245" y="333848"/>
                      <a:pt x="620981" y="374328"/>
                      <a:pt x="559863" y="407666"/>
                    </a:cubicBezTo>
                    <a:cubicBezTo>
                      <a:pt x="663844" y="433066"/>
                      <a:pt x="727345" y="515617"/>
                      <a:pt x="728932" y="633885"/>
                    </a:cubicBezTo>
                    <a:cubicBezTo>
                      <a:pt x="720200" y="800572"/>
                      <a:pt x="594788" y="874392"/>
                      <a:pt x="433657" y="872010"/>
                    </a:cubicBezTo>
                    <a:cubicBezTo>
                      <a:pt x="433697" y="871216"/>
                      <a:pt x="433736" y="870422"/>
                      <a:pt x="433776" y="869628"/>
                    </a:cubicBezTo>
                    <a:lnTo>
                      <a:pt x="174101" y="869628"/>
                    </a:lnTo>
                    <a:lnTo>
                      <a:pt x="127816" y="869628"/>
                    </a:lnTo>
                    <a:lnTo>
                      <a:pt x="0" y="869628"/>
                    </a:lnTo>
                    <a:lnTo>
                      <a:pt x="0" y="0"/>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grpSp>
        <p:grpSp>
          <p:nvGrpSpPr>
            <p:cNvPr id="9" name="Group 8"/>
            <p:cNvGrpSpPr/>
            <p:nvPr/>
          </p:nvGrpSpPr>
          <p:grpSpPr>
            <a:xfrm>
              <a:off x="6690882" y="1037184"/>
              <a:ext cx="720080" cy="720080"/>
              <a:chOff x="6690882" y="1037184"/>
              <a:chExt cx="720080" cy="720080"/>
            </a:xfrm>
          </p:grpSpPr>
          <p:sp>
            <p:nvSpPr>
              <p:cNvPr id="12" name="Rectangle 11"/>
              <p:cNvSpPr/>
              <p:nvPr/>
            </p:nvSpPr>
            <p:spPr>
              <a:xfrm>
                <a:off x="6690882" y="1037184"/>
                <a:ext cx="720080" cy="720080"/>
              </a:xfrm>
              <a:prstGeom prst="rect">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3" name="Block Arc 12"/>
              <p:cNvSpPr>
                <a:spLocks noChangeAspect="1"/>
              </p:cNvSpPr>
              <p:nvPr/>
            </p:nvSpPr>
            <p:spPr>
              <a:xfrm>
                <a:off x="6842201" y="1156272"/>
                <a:ext cx="417443" cy="481904"/>
              </a:xfrm>
              <a:prstGeom prst="blockArc">
                <a:avLst>
                  <a:gd name="adj1" fmla="val 1756726"/>
                  <a:gd name="adj2" fmla="val 19889488"/>
                  <a:gd name="adj3" fmla="val 22774"/>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endParaRPr>
              </a:p>
            </p:txBody>
          </p:sp>
        </p:grpSp>
        <p:sp>
          <p:nvSpPr>
            <p:cNvPr id="10" name="Round Same Side Corner Rectangle 51"/>
            <p:cNvSpPr/>
            <p:nvPr/>
          </p:nvSpPr>
          <p:spPr>
            <a:xfrm rot="5400000">
              <a:off x="6852922" y="1652530"/>
              <a:ext cx="396000" cy="2520000"/>
            </a:xfrm>
            <a:custGeom>
              <a:avLst/>
              <a:gdLst/>
              <a:ahLst/>
              <a:cxnLst/>
              <a:rect l="l" t="t" r="r" b="b"/>
              <a:pathLst>
                <a:path w="468002" h="2500353">
                  <a:moveTo>
                    <a:pt x="0" y="2500353"/>
                  </a:moveTo>
                  <a:lnTo>
                    <a:pt x="0" y="234001"/>
                  </a:lnTo>
                  <a:cubicBezTo>
                    <a:pt x="0" y="104766"/>
                    <a:pt x="104766" y="0"/>
                    <a:pt x="234001" y="0"/>
                  </a:cubicBezTo>
                  <a:cubicBezTo>
                    <a:pt x="363236" y="0"/>
                    <a:pt x="468002" y="104766"/>
                    <a:pt x="468002" y="234001"/>
                  </a:cubicBezTo>
                  <a:cubicBezTo>
                    <a:pt x="468002" y="989452"/>
                    <a:pt x="468001" y="1744902"/>
                    <a:pt x="468001" y="2500353"/>
                  </a:cubicBezTo>
                  <a:lnTo>
                    <a:pt x="467594" y="2500353"/>
                  </a:lnTo>
                  <a:cubicBezTo>
                    <a:pt x="429063" y="2409421"/>
                    <a:pt x="338980" y="2345641"/>
                    <a:pt x="234000" y="2345641"/>
                  </a:cubicBezTo>
                  <a:cubicBezTo>
                    <a:pt x="129020" y="2345641"/>
                    <a:pt x="38938" y="2409421"/>
                    <a:pt x="406" y="2500353"/>
                  </a:cubicBezTo>
                  <a:close/>
                </a:path>
              </a:pathLst>
            </a:cu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ko-KR" dirty="0"/>
                <a:t>D</a:t>
              </a:r>
              <a:endParaRPr lang="ko-KR" altLang="en-US" dirty="0"/>
            </a:p>
          </p:txBody>
        </p:sp>
        <p:sp>
          <p:nvSpPr>
            <p:cNvPr id="11" name="Round Same Side Corner Rectangle 51"/>
            <p:cNvSpPr/>
            <p:nvPr/>
          </p:nvSpPr>
          <p:spPr>
            <a:xfrm rot="16200000">
              <a:off x="6852922" y="2167123"/>
              <a:ext cx="396000" cy="2520000"/>
            </a:xfrm>
            <a:custGeom>
              <a:avLst/>
              <a:gdLst/>
              <a:ahLst/>
              <a:cxnLst/>
              <a:rect l="l" t="t" r="r" b="b"/>
              <a:pathLst>
                <a:path w="468002" h="2500353">
                  <a:moveTo>
                    <a:pt x="0" y="2500353"/>
                  </a:moveTo>
                  <a:lnTo>
                    <a:pt x="0" y="234001"/>
                  </a:lnTo>
                  <a:cubicBezTo>
                    <a:pt x="0" y="104766"/>
                    <a:pt x="104766" y="0"/>
                    <a:pt x="234001" y="0"/>
                  </a:cubicBezTo>
                  <a:cubicBezTo>
                    <a:pt x="363236" y="0"/>
                    <a:pt x="468002" y="104766"/>
                    <a:pt x="468002" y="234001"/>
                  </a:cubicBezTo>
                  <a:cubicBezTo>
                    <a:pt x="468002" y="989452"/>
                    <a:pt x="468001" y="1744902"/>
                    <a:pt x="468001" y="2500353"/>
                  </a:cubicBezTo>
                  <a:lnTo>
                    <a:pt x="467594" y="2500353"/>
                  </a:lnTo>
                  <a:cubicBezTo>
                    <a:pt x="429063" y="2409421"/>
                    <a:pt x="338980" y="2345641"/>
                    <a:pt x="234000" y="2345641"/>
                  </a:cubicBezTo>
                  <a:cubicBezTo>
                    <a:pt x="129020" y="2345641"/>
                    <a:pt x="38938" y="2409421"/>
                    <a:pt x="406" y="2500353"/>
                  </a:cubicBezTo>
                  <a:close/>
                </a:path>
              </a:pathLst>
            </a:cu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ko-KR" dirty="0"/>
                <a:t>D</a:t>
              </a:r>
              <a:endParaRPr lang="ko-KR" altLang="en-US" dirty="0"/>
            </a:p>
          </p:txBody>
        </p:sp>
      </p:grpSp>
    </p:spTree>
    <p:extLst>
      <p:ext uri="{BB962C8B-B14F-4D97-AF65-F5344CB8AC3E}">
        <p14:creationId xmlns:p14="http://schemas.microsoft.com/office/powerpoint/2010/main" val="20369467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9C1155-7E07-4D4C-94D8-4E67319EA8A3}"/>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endParaRPr lang="en-DZ"/>
          </a:p>
        </p:txBody>
      </p:sp>
      <p:sp>
        <p:nvSpPr>
          <p:cNvPr id="3" name="Subtitle 2">
            <a:extLst>
              <a:ext uri="{FF2B5EF4-FFF2-40B4-BE49-F238E27FC236}">
                <a16:creationId xmlns:a16="http://schemas.microsoft.com/office/drawing/2014/main" id="{263A0813-D294-F94F-83BA-0FD88B50AF52}"/>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DZ"/>
          </a:p>
        </p:txBody>
      </p:sp>
      <p:sp>
        <p:nvSpPr>
          <p:cNvPr id="4" name="Date Placeholder 3">
            <a:extLst>
              <a:ext uri="{FF2B5EF4-FFF2-40B4-BE49-F238E27FC236}">
                <a16:creationId xmlns:a16="http://schemas.microsoft.com/office/drawing/2014/main" id="{7723CDA5-BCE0-134F-841F-93F22DC233A9}"/>
              </a:ext>
            </a:extLst>
          </p:cNvPr>
          <p:cNvSpPr>
            <a:spLocks noGrp="1"/>
          </p:cNvSpPr>
          <p:nvPr>
            <p:ph type="dt" sz="half" idx="10"/>
          </p:nvPr>
        </p:nvSpPr>
        <p:spPr/>
        <p:txBody>
          <a:bodyPr/>
          <a:lstStyle/>
          <a:p>
            <a:fld id="{9AB3A824-1A51-4B26-AD58-A6D8E14F6C04}" type="datetimeFigureOut">
              <a:rPr lang="en-US" smtClean="0"/>
              <a:t>8/21/22</a:t>
            </a:fld>
            <a:endParaRPr lang="en-US" dirty="0"/>
          </a:p>
        </p:txBody>
      </p:sp>
      <p:sp>
        <p:nvSpPr>
          <p:cNvPr id="5" name="Footer Placeholder 4">
            <a:extLst>
              <a:ext uri="{FF2B5EF4-FFF2-40B4-BE49-F238E27FC236}">
                <a16:creationId xmlns:a16="http://schemas.microsoft.com/office/drawing/2014/main" id="{557E955E-CA5F-7448-8DDD-BCEA7C02C559}"/>
              </a:ext>
            </a:extLst>
          </p:cNvPr>
          <p:cNvSpPr>
            <a:spLocks noGrp="1"/>
          </p:cNvSpPr>
          <p:nvPr>
            <p:ph type="ftr" sz="quarter" idx="11"/>
          </p:nvPr>
        </p:nvSpPr>
        <p:spPr/>
        <p:txBody>
          <a:bodyPr/>
          <a:lstStyle/>
          <a:p>
            <a:r>
              <a:rPr lang="en-US"/>
              <a:t>
              </a:t>
            </a:r>
            <a:endParaRPr lang="en-US" dirty="0"/>
          </a:p>
        </p:txBody>
      </p:sp>
      <p:sp>
        <p:nvSpPr>
          <p:cNvPr id="6" name="Slide Number Placeholder 5">
            <a:extLst>
              <a:ext uri="{FF2B5EF4-FFF2-40B4-BE49-F238E27FC236}">
                <a16:creationId xmlns:a16="http://schemas.microsoft.com/office/drawing/2014/main" id="{5E48033C-91DE-F04D-8FB3-B4C956E8C5DC}"/>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5461878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178538-EEDA-2949-A474-B3E6BF6D45A5}"/>
              </a:ext>
            </a:extLst>
          </p:cNvPr>
          <p:cNvSpPr>
            <a:spLocks noGrp="1"/>
          </p:cNvSpPr>
          <p:nvPr>
            <p:ph type="title"/>
          </p:nvPr>
        </p:nvSpPr>
        <p:spPr/>
        <p:txBody>
          <a:bodyPr/>
          <a:lstStyle/>
          <a:p>
            <a:r>
              <a:rPr lang="en-US"/>
              <a:t>Click to edit Master title style</a:t>
            </a:r>
            <a:endParaRPr lang="en-DZ"/>
          </a:p>
        </p:txBody>
      </p:sp>
      <p:sp>
        <p:nvSpPr>
          <p:cNvPr id="3" name="Content Placeholder 2">
            <a:extLst>
              <a:ext uri="{FF2B5EF4-FFF2-40B4-BE49-F238E27FC236}">
                <a16:creationId xmlns:a16="http://schemas.microsoft.com/office/drawing/2014/main" id="{036A612A-5CBC-A846-AC7C-D3DFE379750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DZ"/>
          </a:p>
        </p:txBody>
      </p:sp>
      <p:sp>
        <p:nvSpPr>
          <p:cNvPr id="4" name="Date Placeholder 3">
            <a:extLst>
              <a:ext uri="{FF2B5EF4-FFF2-40B4-BE49-F238E27FC236}">
                <a16:creationId xmlns:a16="http://schemas.microsoft.com/office/drawing/2014/main" id="{3A0A0826-9287-884E-86CE-1B3AD50D92F9}"/>
              </a:ext>
            </a:extLst>
          </p:cNvPr>
          <p:cNvSpPr>
            <a:spLocks noGrp="1"/>
          </p:cNvSpPr>
          <p:nvPr>
            <p:ph type="dt" sz="half" idx="10"/>
          </p:nvPr>
        </p:nvSpPr>
        <p:spPr/>
        <p:txBody>
          <a:bodyPr/>
          <a:lstStyle/>
          <a:p>
            <a:fld id="{97D162C4-EDD9-4389-A98B-B87ECEA2A816}" type="datetimeFigureOut">
              <a:rPr lang="en-US" smtClean="0"/>
              <a:t>8/21/22</a:t>
            </a:fld>
            <a:endParaRPr lang="en-US" dirty="0"/>
          </a:p>
        </p:txBody>
      </p:sp>
      <p:sp>
        <p:nvSpPr>
          <p:cNvPr id="5" name="Footer Placeholder 4">
            <a:extLst>
              <a:ext uri="{FF2B5EF4-FFF2-40B4-BE49-F238E27FC236}">
                <a16:creationId xmlns:a16="http://schemas.microsoft.com/office/drawing/2014/main" id="{0F02F7B9-B82F-6A44-84FA-1D301302D68E}"/>
              </a:ext>
            </a:extLst>
          </p:cNvPr>
          <p:cNvSpPr>
            <a:spLocks noGrp="1"/>
          </p:cNvSpPr>
          <p:nvPr>
            <p:ph type="ftr" sz="quarter" idx="11"/>
          </p:nvPr>
        </p:nvSpPr>
        <p:spPr/>
        <p:txBody>
          <a:bodyPr/>
          <a:lstStyle/>
          <a:p>
            <a:r>
              <a:rPr lang="en-US"/>
              <a:t>
              </a:t>
            </a:r>
            <a:endParaRPr lang="en-US" dirty="0"/>
          </a:p>
        </p:txBody>
      </p:sp>
      <p:sp>
        <p:nvSpPr>
          <p:cNvPr id="6" name="Slide Number Placeholder 5">
            <a:extLst>
              <a:ext uri="{FF2B5EF4-FFF2-40B4-BE49-F238E27FC236}">
                <a16:creationId xmlns:a16="http://schemas.microsoft.com/office/drawing/2014/main" id="{F322C08C-5BB6-E14B-B993-2A22FD79A504}"/>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492335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4A054-C5F6-3342-9BB8-DCEC71312D27}"/>
              </a:ext>
            </a:extLst>
          </p:cNvPr>
          <p:cNvSpPr>
            <a:spLocks noGrp="1"/>
          </p:cNvSpPr>
          <p:nvPr>
            <p:ph type="title"/>
          </p:nvPr>
        </p:nvSpPr>
        <p:spPr>
          <a:xfrm>
            <a:off x="623888" y="1282304"/>
            <a:ext cx="7886700" cy="2139553"/>
          </a:xfrm>
        </p:spPr>
        <p:txBody>
          <a:bodyPr anchor="b"/>
          <a:lstStyle>
            <a:lvl1pPr>
              <a:defRPr sz="4500"/>
            </a:lvl1pPr>
          </a:lstStyle>
          <a:p>
            <a:r>
              <a:rPr lang="en-US"/>
              <a:t>Click to edit Master title style</a:t>
            </a:r>
            <a:endParaRPr lang="en-DZ"/>
          </a:p>
        </p:txBody>
      </p:sp>
      <p:sp>
        <p:nvSpPr>
          <p:cNvPr id="3" name="Text Placeholder 2">
            <a:extLst>
              <a:ext uri="{FF2B5EF4-FFF2-40B4-BE49-F238E27FC236}">
                <a16:creationId xmlns:a16="http://schemas.microsoft.com/office/drawing/2014/main" id="{CC285B44-1DB3-8D4A-8681-3BD10B0ADE21}"/>
              </a:ext>
            </a:extLst>
          </p:cNvPr>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291B5FC-DB1B-0A44-B9BB-033480746ECB}"/>
              </a:ext>
            </a:extLst>
          </p:cNvPr>
          <p:cNvSpPr>
            <a:spLocks noGrp="1"/>
          </p:cNvSpPr>
          <p:nvPr>
            <p:ph type="dt" sz="half" idx="10"/>
          </p:nvPr>
        </p:nvSpPr>
        <p:spPr/>
        <p:txBody>
          <a:bodyPr/>
          <a:lstStyle/>
          <a:p>
            <a:fld id="{3E5059C3-6A89-4494-99FF-5A4D6FFD50EB}" type="datetimeFigureOut">
              <a:rPr lang="en-US" smtClean="0"/>
              <a:t>8/21/22</a:t>
            </a:fld>
            <a:endParaRPr lang="en-US" dirty="0"/>
          </a:p>
        </p:txBody>
      </p:sp>
      <p:sp>
        <p:nvSpPr>
          <p:cNvPr id="5" name="Footer Placeholder 4">
            <a:extLst>
              <a:ext uri="{FF2B5EF4-FFF2-40B4-BE49-F238E27FC236}">
                <a16:creationId xmlns:a16="http://schemas.microsoft.com/office/drawing/2014/main" id="{86C46DDE-6770-0F40-8695-F77FE800D689}"/>
              </a:ext>
            </a:extLst>
          </p:cNvPr>
          <p:cNvSpPr>
            <a:spLocks noGrp="1"/>
          </p:cNvSpPr>
          <p:nvPr>
            <p:ph type="ftr" sz="quarter" idx="11"/>
          </p:nvPr>
        </p:nvSpPr>
        <p:spPr/>
        <p:txBody>
          <a:bodyPr/>
          <a:lstStyle/>
          <a:p>
            <a:r>
              <a:rPr lang="en-US"/>
              <a:t>
              </a:t>
            </a:r>
            <a:endParaRPr lang="en-US" dirty="0"/>
          </a:p>
        </p:txBody>
      </p:sp>
      <p:sp>
        <p:nvSpPr>
          <p:cNvPr id="6" name="Slide Number Placeholder 5">
            <a:extLst>
              <a:ext uri="{FF2B5EF4-FFF2-40B4-BE49-F238E27FC236}">
                <a16:creationId xmlns:a16="http://schemas.microsoft.com/office/drawing/2014/main" id="{81602317-F8E6-E449-AEDA-52B0829C1A48}"/>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0262792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F90815-1BA4-3C4C-9D3C-E2C764B8C0D5}"/>
              </a:ext>
            </a:extLst>
          </p:cNvPr>
          <p:cNvSpPr>
            <a:spLocks noGrp="1"/>
          </p:cNvSpPr>
          <p:nvPr>
            <p:ph type="title"/>
          </p:nvPr>
        </p:nvSpPr>
        <p:spPr/>
        <p:txBody>
          <a:bodyPr/>
          <a:lstStyle/>
          <a:p>
            <a:r>
              <a:rPr lang="en-US"/>
              <a:t>Click to edit Master title style</a:t>
            </a:r>
            <a:endParaRPr lang="en-DZ"/>
          </a:p>
        </p:txBody>
      </p:sp>
      <p:sp>
        <p:nvSpPr>
          <p:cNvPr id="3" name="Content Placeholder 2">
            <a:extLst>
              <a:ext uri="{FF2B5EF4-FFF2-40B4-BE49-F238E27FC236}">
                <a16:creationId xmlns:a16="http://schemas.microsoft.com/office/drawing/2014/main" id="{E3E10729-1F39-944A-BEAF-CB8D7DE71101}"/>
              </a:ext>
            </a:extLst>
          </p:cNvPr>
          <p:cNvSpPr>
            <a:spLocks noGrp="1"/>
          </p:cNvSpPr>
          <p:nvPr>
            <p:ph sz="half" idx="1"/>
          </p:nvPr>
        </p:nvSpPr>
        <p:spPr>
          <a:xfrm>
            <a:off x="6286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DZ"/>
          </a:p>
        </p:txBody>
      </p:sp>
      <p:sp>
        <p:nvSpPr>
          <p:cNvPr id="4" name="Content Placeholder 3">
            <a:extLst>
              <a:ext uri="{FF2B5EF4-FFF2-40B4-BE49-F238E27FC236}">
                <a16:creationId xmlns:a16="http://schemas.microsoft.com/office/drawing/2014/main" id="{3A0FA899-3530-1148-9AFE-A041F250B8EB}"/>
              </a:ext>
            </a:extLst>
          </p:cNvPr>
          <p:cNvSpPr>
            <a:spLocks noGrp="1"/>
          </p:cNvSpPr>
          <p:nvPr>
            <p:ph sz="half" idx="2"/>
          </p:nvPr>
        </p:nvSpPr>
        <p:spPr>
          <a:xfrm>
            <a:off x="46291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DZ"/>
          </a:p>
        </p:txBody>
      </p:sp>
      <p:sp>
        <p:nvSpPr>
          <p:cNvPr id="5" name="Date Placeholder 4">
            <a:extLst>
              <a:ext uri="{FF2B5EF4-FFF2-40B4-BE49-F238E27FC236}">
                <a16:creationId xmlns:a16="http://schemas.microsoft.com/office/drawing/2014/main" id="{219BC6C8-32CB-8F46-B301-772F2F11EE9B}"/>
              </a:ext>
            </a:extLst>
          </p:cNvPr>
          <p:cNvSpPr>
            <a:spLocks noGrp="1"/>
          </p:cNvSpPr>
          <p:nvPr>
            <p:ph type="dt" sz="half" idx="10"/>
          </p:nvPr>
        </p:nvSpPr>
        <p:spPr/>
        <p:txBody>
          <a:bodyPr/>
          <a:lstStyle/>
          <a:p>
            <a:fld id="{CA954B2F-12DE-47F5-8894-472B206D2E1E}" type="datetimeFigureOut">
              <a:rPr lang="en-US" smtClean="0"/>
              <a:t>8/21/22</a:t>
            </a:fld>
            <a:endParaRPr lang="en-US" dirty="0"/>
          </a:p>
        </p:txBody>
      </p:sp>
      <p:sp>
        <p:nvSpPr>
          <p:cNvPr id="6" name="Footer Placeholder 5">
            <a:extLst>
              <a:ext uri="{FF2B5EF4-FFF2-40B4-BE49-F238E27FC236}">
                <a16:creationId xmlns:a16="http://schemas.microsoft.com/office/drawing/2014/main" id="{992AAAAB-8CCB-3A44-A1EC-2E47A6EFD9EB}"/>
              </a:ext>
            </a:extLst>
          </p:cNvPr>
          <p:cNvSpPr>
            <a:spLocks noGrp="1"/>
          </p:cNvSpPr>
          <p:nvPr>
            <p:ph type="ftr" sz="quarter" idx="11"/>
          </p:nvPr>
        </p:nvSpPr>
        <p:spPr/>
        <p:txBody>
          <a:bodyPr/>
          <a:lstStyle/>
          <a:p>
            <a:r>
              <a:rPr lang="en-US"/>
              <a:t>
              </a:t>
            </a:r>
            <a:endParaRPr lang="en-US" dirty="0"/>
          </a:p>
        </p:txBody>
      </p:sp>
      <p:sp>
        <p:nvSpPr>
          <p:cNvPr id="7" name="Slide Number Placeholder 6">
            <a:extLst>
              <a:ext uri="{FF2B5EF4-FFF2-40B4-BE49-F238E27FC236}">
                <a16:creationId xmlns:a16="http://schemas.microsoft.com/office/drawing/2014/main" id="{1998925A-1D22-984B-8281-C810EBC1698A}"/>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964992169"/>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9921F6-745F-B145-B2DC-12D11B652C70}"/>
              </a:ext>
            </a:extLst>
          </p:cNvPr>
          <p:cNvSpPr>
            <a:spLocks noGrp="1"/>
          </p:cNvSpPr>
          <p:nvPr>
            <p:ph type="title"/>
          </p:nvPr>
        </p:nvSpPr>
        <p:spPr>
          <a:xfrm>
            <a:off x="629841" y="273844"/>
            <a:ext cx="7886700" cy="994172"/>
          </a:xfrm>
        </p:spPr>
        <p:txBody>
          <a:bodyPr/>
          <a:lstStyle/>
          <a:p>
            <a:r>
              <a:rPr lang="en-US"/>
              <a:t>Click to edit Master title style</a:t>
            </a:r>
            <a:endParaRPr lang="en-DZ"/>
          </a:p>
        </p:txBody>
      </p:sp>
      <p:sp>
        <p:nvSpPr>
          <p:cNvPr id="3" name="Text Placeholder 2">
            <a:extLst>
              <a:ext uri="{FF2B5EF4-FFF2-40B4-BE49-F238E27FC236}">
                <a16:creationId xmlns:a16="http://schemas.microsoft.com/office/drawing/2014/main" id="{50457A7F-7E03-774D-BE0D-148D937E311C}"/>
              </a:ext>
            </a:extLst>
          </p:cNvPr>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0693B96E-5476-E741-953A-261A72A83445}"/>
              </a:ext>
            </a:extLst>
          </p:cNvPr>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DZ"/>
          </a:p>
        </p:txBody>
      </p:sp>
      <p:sp>
        <p:nvSpPr>
          <p:cNvPr id="5" name="Text Placeholder 4">
            <a:extLst>
              <a:ext uri="{FF2B5EF4-FFF2-40B4-BE49-F238E27FC236}">
                <a16:creationId xmlns:a16="http://schemas.microsoft.com/office/drawing/2014/main" id="{5CC8E429-E19C-8145-9D42-9B47694F502D}"/>
              </a:ext>
            </a:extLst>
          </p:cNvPr>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961474B9-20FD-0445-8109-8BE5B7253E3D}"/>
              </a:ext>
            </a:extLst>
          </p:cNvPr>
          <p:cNvSpPr>
            <a:spLocks noGrp="1"/>
          </p:cNvSpPr>
          <p:nvPr>
            <p:ph sz="quarter" idx="4"/>
          </p:nvPr>
        </p:nvSpPr>
        <p:spPr>
          <a:xfrm>
            <a:off x="4629150"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DZ"/>
          </a:p>
        </p:txBody>
      </p:sp>
      <p:sp>
        <p:nvSpPr>
          <p:cNvPr id="7" name="Date Placeholder 6">
            <a:extLst>
              <a:ext uri="{FF2B5EF4-FFF2-40B4-BE49-F238E27FC236}">
                <a16:creationId xmlns:a16="http://schemas.microsoft.com/office/drawing/2014/main" id="{29CACD41-AB93-EC4A-9554-0D0E6B916CC7}"/>
              </a:ext>
            </a:extLst>
          </p:cNvPr>
          <p:cNvSpPr>
            <a:spLocks noGrp="1"/>
          </p:cNvSpPr>
          <p:nvPr>
            <p:ph type="dt" sz="half" idx="10"/>
          </p:nvPr>
        </p:nvSpPr>
        <p:spPr/>
        <p:txBody>
          <a:bodyPr/>
          <a:lstStyle/>
          <a:p>
            <a:fld id="{3F30E46F-7819-4ACF-B48B-48222C2ACC88}" type="datetimeFigureOut">
              <a:rPr lang="en-US" smtClean="0"/>
              <a:t>8/21/22</a:t>
            </a:fld>
            <a:endParaRPr lang="en-US" dirty="0"/>
          </a:p>
        </p:txBody>
      </p:sp>
      <p:sp>
        <p:nvSpPr>
          <p:cNvPr id="8" name="Footer Placeholder 7">
            <a:extLst>
              <a:ext uri="{FF2B5EF4-FFF2-40B4-BE49-F238E27FC236}">
                <a16:creationId xmlns:a16="http://schemas.microsoft.com/office/drawing/2014/main" id="{4390854E-DA01-FF48-BA7A-702A98228CEE}"/>
              </a:ext>
            </a:extLst>
          </p:cNvPr>
          <p:cNvSpPr>
            <a:spLocks noGrp="1"/>
          </p:cNvSpPr>
          <p:nvPr>
            <p:ph type="ftr" sz="quarter" idx="11"/>
          </p:nvPr>
        </p:nvSpPr>
        <p:spPr/>
        <p:txBody>
          <a:bodyPr/>
          <a:lstStyle/>
          <a:p>
            <a:r>
              <a:rPr lang="en-US"/>
              <a:t>
              </a:t>
            </a:r>
            <a:endParaRPr lang="en-US" dirty="0"/>
          </a:p>
        </p:txBody>
      </p:sp>
      <p:sp>
        <p:nvSpPr>
          <p:cNvPr id="9" name="Slide Number Placeholder 8">
            <a:extLst>
              <a:ext uri="{FF2B5EF4-FFF2-40B4-BE49-F238E27FC236}">
                <a16:creationId xmlns:a16="http://schemas.microsoft.com/office/drawing/2014/main" id="{54B73711-3905-2F47-B7DF-457A4F146E59}"/>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545984109"/>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8BFFB9-3C42-D946-91B4-4B643655BC60}"/>
              </a:ext>
            </a:extLst>
          </p:cNvPr>
          <p:cNvSpPr>
            <a:spLocks noGrp="1"/>
          </p:cNvSpPr>
          <p:nvPr>
            <p:ph type="title"/>
          </p:nvPr>
        </p:nvSpPr>
        <p:spPr/>
        <p:txBody>
          <a:bodyPr/>
          <a:lstStyle/>
          <a:p>
            <a:r>
              <a:rPr lang="en-US"/>
              <a:t>Click to edit Master title style</a:t>
            </a:r>
            <a:endParaRPr lang="en-DZ"/>
          </a:p>
        </p:txBody>
      </p:sp>
      <p:sp>
        <p:nvSpPr>
          <p:cNvPr id="3" name="Date Placeholder 2">
            <a:extLst>
              <a:ext uri="{FF2B5EF4-FFF2-40B4-BE49-F238E27FC236}">
                <a16:creationId xmlns:a16="http://schemas.microsoft.com/office/drawing/2014/main" id="{BA1805A0-6B12-0144-89E3-79D2A81C9563}"/>
              </a:ext>
            </a:extLst>
          </p:cNvPr>
          <p:cNvSpPr>
            <a:spLocks noGrp="1"/>
          </p:cNvSpPr>
          <p:nvPr>
            <p:ph type="dt" sz="half" idx="10"/>
          </p:nvPr>
        </p:nvSpPr>
        <p:spPr/>
        <p:txBody>
          <a:bodyPr/>
          <a:lstStyle/>
          <a:p>
            <a:fld id="{1FAF3416-4057-4DAA-829D-4CA07428D088}" type="datetimeFigureOut">
              <a:rPr lang="en-US" smtClean="0"/>
              <a:t>8/21/22</a:t>
            </a:fld>
            <a:endParaRPr lang="en-US" dirty="0"/>
          </a:p>
        </p:txBody>
      </p:sp>
      <p:sp>
        <p:nvSpPr>
          <p:cNvPr id="4" name="Footer Placeholder 3">
            <a:extLst>
              <a:ext uri="{FF2B5EF4-FFF2-40B4-BE49-F238E27FC236}">
                <a16:creationId xmlns:a16="http://schemas.microsoft.com/office/drawing/2014/main" id="{3FEE1FFF-90BB-0B4E-A9E0-89A7B3587B9D}"/>
              </a:ext>
            </a:extLst>
          </p:cNvPr>
          <p:cNvSpPr>
            <a:spLocks noGrp="1"/>
          </p:cNvSpPr>
          <p:nvPr>
            <p:ph type="ftr" sz="quarter" idx="11"/>
          </p:nvPr>
        </p:nvSpPr>
        <p:spPr/>
        <p:txBody>
          <a:bodyPr/>
          <a:lstStyle/>
          <a:p>
            <a:r>
              <a:rPr lang="en-US"/>
              <a:t>
              </a:t>
            </a:r>
            <a:endParaRPr lang="en-US" dirty="0"/>
          </a:p>
        </p:txBody>
      </p:sp>
      <p:sp>
        <p:nvSpPr>
          <p:cNvPr id="5" name="Slide Number Placeholder 4">
            <a:extLst>
              <a:ext uri="{FF2B5EF4-FFF2-40B4-BE49-F238E27FC236}">
                <a16:creationId xmlns:a16="http://schemas.microsoft.com/office/drawing/2014/main" id="{DC78FC4B-3E88-264B-B05A-D799B1CC03B2}"/>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4988972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EC05D06-9FBF-0A4C-8374-36060EB2E56A}"/>
              </a:ext>
            </a:extLst>
          </p:cNvPr>
          <p:cNvSpPr>
            <a:spLocks noGrp="1"/>
          </p:cNvSpPr>
          <p:nvPr>
            <p:ph type="dt" sz="half" idx="10"/>
          </p:nvPr>
        </p:nvSpPr>
        <p:spPr/>
        <p:txBody>
          <a:bodyPr/>
          <a:lstStyle/>
          <a:p>
            <a:fld id="{921D9284-D300-4297-87F7-E791DCC15DB1}" type="datetimeFigureOut">
              <a:rPr lang="en-US" smtClean="0"/>
              <a:t>8/21/22</a:t>
            </a:fld>
            <a:endParaRPr lang="en-US" dirty="0"/>
          </a:p>
        </p:txBody>
      </p:sp>
      <p:sp>
        <p:nvSpPr>
          <p:cNvPr id="3" name="Footer Placeholder 2">
            <a:extLst>
              <a:ext uri="{FF2B5EF4-FFF2-40B4-BE49-F238E27FC236}">
                <a16:creationId xmlns:a16="http://schemas.microsoft.com/office/drawing/2014/main" id="{2E03C609-22CA-BC4C-806D-D1843E039690}"/>
              </a:ext>
            </a:extLst>
          </p:cNvPr>
          <p:cNvSpPr>
            <a:spLocks noGrp="1"/>
          </p:cNvSpPr>
          <p:nvPr>
            <p:ph type="ftr" sz="quarter" idx="11"/>
          </p:nvPr>
        </p:nvSpPr>
        <p:spPr/>
        <p:txBody>
          <a:bodyPr/>
          <a:lstStyle/>
          <a:p>
            <a:r>
              <a:rPr lang="en-US"/>
              <a:t>
              </a:t>
            </a:r>
            <a:endParaRPr lang="en-US" dirty="0"/>
          </a:p>
        </p:txBody>
      </p:sp>
      <p:sp>
        <p:nvSpPr>
          <p:cNvPr id="4" name="Slide Number Placeholder 3">
            <a:extLst>
              <a:ext uri="{FF2B5EF4-FFF2-40B4-BE49-F238E27FC236}">
                <a16:creationId xmlns:a16="http://schemas.microsoft.com/office/drawing/2014/main" id="{A36D4D72-A034-8C45-B8FF-EA517B393017}"/>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3328869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2DFBBC-E116-844D-9768-FCDAFA198C69}"/>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DZ"/>
          </a:p>
        </p:txBody>
      </p:sp>
      <p:sp>
        <p:nvSpPr>
          <p:cNvPr id="3" name="Content Placeholder 2">
            <a:extLst>
              <a:ext uri="{FF2B5EF4-FFF2-40B4-BE49-F238E27FC236}">
                <a16:creationId xmlns:a16="http://schemas.microsoft.com/office/drawing/2014/main" id="{093F65EB-F995-FE4A-AD43-6F356AE180BF}"/>
              </a:ext>
            </a:extLst>
          </p:cNvPr>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DZ"/>
          </a:p>
        </p:txBody>
      </p:sp>
      <p:sp>
        <p:nvSpPr>
          <p:cNvPr id="4" name="Text Placeholder 3">
            <a:extLst>
              <a:ext uri="{FF2B5EF4-FFF2-40B4-BE49-F238E27FC236}">
                <a16:creationId xmlns:a16="http://schemas.microsoft.com/office/drawing/2014/main" id="{F0369A89-511D-3F4C-95F4-F3F582FAA4D6}"/>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AC130D1E-F602-BB40-9BB6-514BD21E222A}"/>
              </a:ext>
            </a:extLst>
          </p:cNvPr>
          <p:cNvSpPr>
            <a:spLocks noGrp="1"/>
          </p:cNvSpPr>
          <p:nvPr>
            <p:ph type="dt" sz="half" idx="10"/>
          </p:nvPr>
        </p:nvSpPr>
        <p:spPr/>
        <p:txBody>
          <a:bodyPr/>
          <a:lstStyle/>
          <a:p>
            <a:fld id="{37D525BB-DA17-4BA0-B3C8-3AC3ABC827E6}" type="datetimeFigureOut">
              <a:rPr lang="en-US" smtClean="0"/>
              <a:t>8/21/22</a:t>
            </a:fld>
            <a:endParaRPr lang="en-US" dirty="0"/>
          </a:p>
        </p:txBody>
      </p:sp>
      <p:sp>
        <p:nvSpPr>
          <p:cNvPr id="6" name="Footer Placeholder 5">
            <a:extLst>
              <a:ext uri="{FF2B5EF4-FFF2-40B4-BE49-F238E27FC236}">
                <a16:creationId xmlns:a16="http://schemas.microsoft.com/office/drawing/2014/main" id="{B331B6FC-C882-9F40-9698-53AC20ABCEE2}"/>
              </a:ext>
            </a:extLst>
          </p:cNvPr>
          <p:cNvSpPr>
            <a:spLocks noGrp="1"/>
          </p:cNvSpPr>
          <p:nvPr>
            <p:ph type="ftr" sz="quarter" idx="11"/>
          </p:nvPr>
        </p:nvSpPr>
        <p:spPr/>
        <p:txBody>
          <a:bodyPr/>
          <a:lstStyle/>
          <a:p>
            <a:r>
              <a:rPr lang="en-US"/>
              <a:t>
              </a:t>
            </a:r>
            <a:endParaRPr lang="en-US" dirty="0"/>
          </a:p>
        </p:txBody>
      </p:sp>
      <p:sp>
        <p:nvSpPr>
          <p:cNvPr id="7" name="Slide Number Placeholder 6">
            <a:extLst>
              <a:ext uri="{FF2B5EF4-FFF2-40B4-BE49-F238E27FC236}">
                <a16:creationId xmlns:a16="http://schemas.microsoft.com/office/drawing/2014/main" id="{ABA3CCDA-57F0-4041-8B5B-1CAA59977E55}"/>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89364394"/>
      </p:ext>
    </p:extLst>
  </p:cSld>
  <p:clrMapOvr>
    <a:masterClrMapping/>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8B2AD7-6D25-8947-94E9-1FE0A03FC44D}"/>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DZ"/>
          </a:p>
        </p:txBody>
      </p:sp>
      <p:sp>
        <p:nvSpPr>
          <p:cNvPr id="3" name="Picture Placeholder 2">
            <a:extLst>
              <a:ext uri="{FF2B5EF4-FFF2-40B4-BE49-F238E27FC236}">
                <a16:creationId xmlns:a16="http://schemas.microsoft.com/office/drawing/2014/main" id="{0B89E2D0-C453-0A49-B379-CD10497F6DD1}"/>
              </a:ext>
            </a:extLst>
          </p:cNvPr>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DZ"/>
          </a:p>
        </p:txBody>
      </p:sp>
      <p:sp>
        <p:nvSpPr>
          <p:cNvPr id="4" name="Text Placeholder 3">
            <a:extLst>
              <a:ext uri="{FF2B5EF4-FFF2-40B4-BE49-F238E27FC236}">
                <a16:creationId xmlns:a16="http://schemas.microsoft.com/office/drawing/2014/main" id="{39381B65-571B-634E-8CB6-C46144F19F90}"/>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8C9FECCB-0DFD-4642-807C-0E11C6EAD8D0}"/>
              </a:ext>
            </a:extLst>
          </p:cNvPr>
          <p:cNvSpPr>
            <a:spLocks noGrp="1"/>
          </p:cNvSpPr>
          <p:nvPr>
            <p:ph type="dt" sz="half" idx="10"/>
          </p:nvPr>
        </p:nvSpPr>
        <p:spPr/>
        <p:txBody>
          <a:bodyPr/>
          <a:lstStyle/>
          <a:p>
            <a:fld id="{B16C4C9A-3960-41CF-A4E9-2A8FB932454B}" type="datetimeFigureOut">
              <a:rPr lang="en-US" smtClean="0"/>
              <a:t>8/21/22</a:t>
            </a:fld>
            <a:endParaRPr lang="en-US" dirty="0"/>
          </a:p>
        </p:txBody>
      </p:sp>
      <p:sp>
        <p:nvSpPr>
          <p:cNvPr id="6" name="Footer Placeholder 5">
            <a:extLst>
              <a:ext uri="{FF2B5EF4-FFF2-40B4-BE49-F238E27FC236}">
                <a16:creationId xmlns:a16="http://schemas.microsoft.com/office/drawing/2014/main" id="{F6870FCD-03F8-1C45-A6F0-F7294285A18E}"/>
              </a:ext>
            </a:extLst>
          </p:cNvPr>
          <p:cNvSpPr>
            <a:spLocks noGrp="1"/>
          </p:cNvSpPr>
          <p:nvPr>
            <p:ph type="ftr" sz="quarter" idx="11"/>
          </p:nvPr>
        </p:nvSpPr>
        <p:spPr/>
        <p:txBody>
          <a:bodyPr/>
          <a:lstStyle/>
          <a:p>
            <a:r>
              <a:rPr lang="en-US"/>
              <a:t>
              </a:t>
            </a:r>
            <a:endParaRPr lang="en-US" dirty="0"/>
          </a:p>
        </p:txBody>
      </p:sp>
      <p:sp>
        <p:nvSpPr>
          <p:cNvPr id="7" name="Slide Number Placeholder 6">
            <a:extLst>
              <a:ext uri="{FF2B5EF4-FFF2-40B4-BE49-F238E27FC236}">
                <a16:creationId xmlns:a16="http://schemas.microsoft.com/office/drawing/2014/main" id="{F3F5C42F-9E55-514B-86F2-A8B41739B06D}"/>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1709746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5AD939-1170-A14B-99C3-E90C1485ACFC}"/>
              </a:ext>
            </a:extLst>
          </p:cNvPr>
          <p:cNvSpPr>
            <a:spLocks noGrp="1"/>
          </p:cNvSpPr>
          <p:nvPr>
            <p:ph type="title"/>
          </p:nvPr>
        </p:nvSpPr>
        <p:spPr/>
        <p:txBody>
          <a:bodyPr/>
          <a:lstStyle/>
          <a:p>
            <a:r>
              <a:rPr lang="en-US"/>
              <a:t>Click to edit Master title style</a:t>
            </a:r>
            <a:endParaRPr lang="en-DZ"/>
          </a:p>
        </p:txBody>
      </p:sp>
      <p:sp>
        <p:nvSpPr>
          <p:cNvPr id="3" name="Vertical Text Placeholder 2">
            <a:extLst>
              <a:ext uri="{FF2B5EF4-FFF2-40B4-BE49-F238E27FC236}">
                <a16:creationId xmlns:a16="http://schemas.microsoft.com/office/drawing/2014/main" id="{EC0CE08B-DA96-5A45-801E-401C0219AAA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DZ"/>
          </a:p>
        </p:txBody>
      </p:sp>
      <p:sp>
        <p:nvSpPr>
          <p:cNvPr id="4" name="Date Placeholder 3">
            <a:extLst>
              <a:ext uri="{FF2B5EF4-FFF2-40B4-BE49-F238E27FC236}">
                <a16:creationId xmlns:a16="http://schemas.microsoft.com/office/drawing/2014/main" id="{E0C4DE5F-86EC-BC40-9DD3-C3824349AF3E}"/>
              </a:ext>
            </a:extLst>
          </p:cNvPr>
          <p:cNvSpPr>
            <a:spLocks noGrp="1"/>
          </p:cNvSpPr>
          <p:nvPr>
            <p:ph type="dt" sz="half" idx="10"/>
          </p:nvPr>
        </p:nvSpPr>
        <p:spPr/>
        <p:txBody>
          <a:bodyPr/>
          <a:lstStyle/>
          <a:p>
            <a:fld id="{D857E33E-8B18-4087-B112-809917729534}" type="datetimeFigureOut">
              <a:rPr lang="en-US" smtClean="0"/>
              <a:t>8/21/22</a:t>
            </a:fld>
            <a:endParaRPr lang="en-US" dirty="0"/>
          </a:p>
        </p:txBody>
      </p:sp>
      <p:sp>
        <p:nvSpPr>
          <p:cNvPr id="5" name="Footer Placeholder 4">
            <a:extLst>
              <a:ext uri="{FF2B5EF4-FFF2-40B4-BE49-F238E27FC236}">
                <a16:creationId xmlns:a16="http://schemas.microsoft.com/office/drawing/2014/main" id="{F209A7FE-C066-3B40-AAD7-E38920D361D6}"/>
              </a:ext>
            </a:extLst>
          </p:cNvPr>
          <p:cNvSpPr>
            <a:spLocks noGrp="1"/>
          </p:cNvSpPr>
          <p:nvPr>
            <p:ph type="ftr" sz="quarter" idx="11"/>
          </p:nvPr>
        </p:nvSpPr>
        <p:spPr/>
        <p:txBody>
          <a:bodyPr/>
          <a:lstStyle/>
          <a:p>
            <a:r>
              <a:rPr lang="en-US"/>
              <a:t>
              </a:t>
            </a:r>
            <a:endParaRPr lang="en-US" dirty="0"/>
          </a:p>
        </p:txBody>
      </p:sp>
      <p:sp>
        <p:nvSpPr>
          <p:cNvPr id="6" name="Slide Number Placeholder 5">
            <a:extLst>
              <a:ext uri="{FF2B5EF4-FFF2-40B4-BE49-F238E27FC236}">
                <a16:creationId xmlns:a16="http://schemas.microsoft.com/office/drawing/2014/main" id="{E03944E1-97A2-3D4A-903A-DB33B9545CC5}"/>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3075505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0A22A06-67BF-E041-98D0-66476C7F6440}"/>
              </a:ext>
            </a:extLst>
          </p:cNvPr>
          <p:cNvSpPr>
            <a:spLocks noGrp="1"/>
          </p:cNvSpPr>
          <p:nvPr>
            <p:ph type="title" orient="vert"/>
          </p:nvPr>
        </p:nvSpPr>
        <p:spPr>
          <a:xfrm>
            <a:off x="6543675" y="273844"/>
            <a:ext cx="1971675" cy="4358879"/>
          </a:xfrm>
        </p:spPr>
        <p:txBody>
          <a:bodyPr vert="eaVert"/>
          <a:lstStyle/>
          <a:p>
            <a:r>
              <a:rPr lang="en-US"/>
              <a:t>Click to edit Master title style</a:t>
            </a:r>
            <a:endParaRPr lang="en-DZ"/>
          </a:p>
        </p:txBody>
      </p:sp>
      <p:sp>
        <p:nvSpPr>
          <p:cNvPr id="3" name="Vertical Text Placeholder 2">
            <a:extLst>
              <a:ext uri="{FF2B5EF4-FFF2-40B4-BE49-F238E27FC236}">
                <a16:creationId xmlns:a16="http://schemas.microsoft.com/office/drawing/2014/main" id="{F5D21464-CD37-8741-B261-3836B2F9C4F9}"/>
              </a:ext>
            </a:extLst>
          </p:cNvPr>
          <p:cNvSpPr>
            <a:spLocks noGrp="1"/>
          </p:cNvSpPr>
          <p:nvPr>
            <p:ph type="body" orient="vert" idx="1"/>
          </p:nvPr>
        </p:nvSpPr>
        <p:spPr>
          <a:xfrm>
            <a:off x="628650" y="273844"/>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DZ"/>
          </a:p>
        </p:txBody>
      </p:sp>
      <p:sp>
        <p:nvSpPr>
          <p:cNvPr id="4" name="Date Placeholder 3">
            <a:extLst>
              <a:ext uri="{FF2B5EF4-FFF2-40B4-BE49-F238E27FC236}">
                <a16:creationId xmlns:a16="http://schemas.microsoft.com/office/drawing/2014/main" id="{6521F4D4-4F19-3A44-8F64-8157CDAA02F5}"/>
              </a:ext>
            </a:extLst>
          </p:cNvPr>
          <p:cNvSpPr>
            <a:spLocks noGrp="1"/>
          </p:cNvSpPr>
          <p:nvPr>
            <p:ph type="dt" sz="half" idx="10"/>
          </p:nvPr>
        </p:nvSpPr>
        <p:spPr/>
        <p:txBody>
          <a:bodyPr/>
          <a:lstStyle/>
          <a:p>
            <a:fld id="{D3FFE419-2371-464F-8239-3959401C3561}" type="datetimeFigureOut">
              <a:rPr lang="en-US" smtClean="0"/>
              <a:t>8/21/22</a:t>
            </a:fld>
            <a:endParaRPr lang="en-US" dirty="0"/>
          </a:p>
        </p:txBody>
      </p:sp>
      <p:sp>
        <p:nvSpPr>
          <p:cNvPr id="5" name="Footer Placeholder 4">
            <a:extLst>
              <a:ext uri="{FF2B5EF4-FFF2-40B4-BE49-F238E27FC236}">
                <a16:creationId xmlns:a16="http://schemas.microsoft.com/office/drawing/2014/main" id="{AF0B7BEC-751D-A448-8F5A-A276F18FFD8E}"/>
              </a:ext>
            </a:extLst>
          </p:cNvPr>
          <p:cNvSpPr>
            <a:spLocks noGrp="1"/>
          </p:cNvSpPr>
          <p:nvPr>
            <p:ph type="ftr" sz="quarter" idx="11"/>
          </p:nvPr>
        </p:nvSpPr>
        <p:spPr/>
        <p:txBody>
          <a:bodyPr/>
          <a:lstStyle/>
          <a:p>
            <a:r>
              <a:rPr lang="en-US"/>
              <a:t>
              </a:t>
            </a:r>
            <a:endParaRPr lang="en-US" dirty="0"/>
          </a:p>
        </p:txBody>
      </p:sp>
      <p:sp>
        <p:nvSpPr>
          <p:cNvPr id="6" name="Slide Number Placeholder 5">
            <a:extLst>
              <a:ext uri="{FF2B5EF4-FFF2-40B4-BE49-F238E27FC236}">
                <a16:creationId xmlns:a16="http://schemas.microsoft.com/office/drawing/2014/main" id="{C329617D-E00F-D643-8BCF-30EC086F3E20}"/>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2386059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Title Slide">
    <p:bg>
      <p:bgPr>
        <a:solidFill>
          <a:schemeClr val="accent4"/>
        </a:solidFill>
        <a:effectLst/>
      </p:bgPr>
    </p:bg>
    <p:spTree>
      <p:nvGrpSpPr>
        <p:cNvPr id="1" name=""/>
        <p:cNvGrpSpPr/>
        <p:nvPr/>
      </p:nvGrpSpPr>
      <p:grpSpPr>
        <a:xfrm>
          <a:off x="0" y="0"/>
          <a:ext cx="0" cy="0"/>
          <a:chOff x="0" y="0"/>
          <a:chExt cx="0" cy="0"/>
        </a:xfrm>
      </p:grpSpPr>
      <p:grpSp>
        <p:nvGrpSpPr>
          <p:cNvPr id="132" name="Group 131"/>
          <p:cNvGrpSpPr/>
          <p:nvPr userDrawn="1"/>
        </p:nvGrpSpPr>
        <p:grpSpPr>
          <a:xfrm>
            <a:off x="3293503" y="411510"/>
            <a:ext cx="2556993" cy="2699230"/>
            <a:chOff x="787805" y="339502"/>
            <a:chExt cx="4175262" cy="4407517"/>
          </a:xfrm>
        </p:grpSpPr>
        <p:sp>
          <p:nvSpPr>
            <p:cNvPr id="133" name="Oval 132"/>
            <p:cNvSpPr/>
            <p:nvPr/>
          </p:nvSpPr>
          <p:spPr>
            <a:xfrm>
              <a:off x="787805" y="339502"/>
              <a:ext cx="4175262" cy="417526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grpSp>
          <p:nvGrpSpPr>
            <p:cNvPr id="134" name="Group 133"/>
            <p:cNvGrpSpPr/>
            <p:nvPr/>
          </p:nvGrpSpPr>
          <p:grpSpPr>
            <a:xfrm>
              <a:off x="1129436" y="1046675"/>
              <a:ext cx="3492000" cy="3700344"/>
              <a:chOff x="5304922" y="1037184"/>
              <a:chExt cx="3492000" cy="3700344"/>
            </a:xfrm>
          </p:grpSpPr>
          <p:grpSp>
            <p:nvGrpSpPr>
              <p:cNvPr id="135" name="Group 134"/>
              <p:cNvGrpSpPr/>
              <p:nvPr/>
            </p:nvGrpSpPr>
            <p:grpSpPr>
              <a:xfrm>
                <a:off x="5304922" y="3743716"/>
                <a:ext cx="3492000" cy="437610"/>
                <a:chOff x="1709238" y="4209096"/>
                <a:chExt cx="3492000" cy="437610"/>
              </a:xfrm>
            </p:grpSpPr>
            <p:sp>
              <p:nvSpPr>
                <p:cNvPr id="161" name="Rectangle 160"/>
                <p:cNvSpPr/>
                <p:nvPr/>
              </p:nvSpPr>
              <p:spPr>
                <a:xfrm>
                  <a:off x="1709238" y="4214706"/>
                  <a:ext cx="3492000" cy="432000"/>
                </a:xfrm>
                <a:prstGeom prst="rect">
                  <a:avLst/>
                </a:prstGeom>
                <a:solidFill>
                  <a:schemeClr val="accent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162" name="Group 161"/>
                <p:cNvGrpSpPr/>
                <p:nvPr/>
              </p:nvGrpSpPr>
              <p:grpSpPr>
                <a:xfrm>
                  <a:off x="2078720" y="4209096"/>
                  <a:ext cx="469833" cy="432000"/>
                  <a:chOff x="2078720" y="4209096"/>
                  <a:chExt cx="469833" cy="432000"/>
                </a:xfrm>
              </p:grpSpPr>
              <p:sp>
                <p:nvSpPr>
                  <p:cNvPr id="170" name="Rectangle 169"/>
                  <p:cNvSpPr/>
                  <p:nvPr/>
                </p:nvSpPr>
                <p:spPr>
                  <a:xfrm>
                    <a:off x="2078720" y="4209096"/>
                    <a:ext cx="54000" cy="43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171" name="Rectangle 170"/>
                  <p:cNvSpPr/>
                  <p:nvPr/>
                </p:nvSpPr>
                <p:spPr>
                  <a:xfrm>
                    <a:off x="2217331" y="4209096"/>
                    <a:ext cx="54000" cy="43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172" name="Rectangle 171"/>
                  <p:cNvSpPr/>
                  <p:nvPr/>
                </p:nvSpPr>
                <p:spPr>
                  <a:xfrm>
                    <a:off x="2355942" y="4209096"/>
                    <a:ext cx="54000" cy="43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173" name="Rectangle 172"/>
                  <p:cNvSpPr/>
                  <p:nvPr/>
                </p:nvSpPr>
                <p:spPr>
                  <a:xfrm>
                    <a:off x="2494553" y="4209096"/>
                    <a:ext cx="54000" cy="43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grpSp>
            <p:grpSp>
              <p:nvGrpSpPr>
                <p:cNvPr id="163" name="Group 162"/>
                <p:cNvGrpSpPr/>
                <p:nvPr/>
              </p:nvGrpSpPr>
              <p:grpSpPr>
                <a:xfrm>
                  <a:off x="4098293" y="4384000"/>
                  <a:ext cx="900965" cy="82800"/>
                  <a:chOff x="4098293" y="4384000"/>
                  <a:chExt cx="900965" cy="82800"/>
                </a:xfrm>
              </p:grpSpPr>
              <p:sp>
                <p:nvSpPr>
                  <p:cNvPr id="164" name="Rectangle 163"/>
                  <p:cNvSpPr/>
                  <p:nvPr/>
                </p:nvSpPr>
                <p:spPr>
                  <a:xfrm>
                    <a:off x="4098293" y="4384000"/>
                    <a:ext cx="90000" cy="82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165" name="Rectangle 164"/>
                  <p:cNvSpPr/>
                  <p:nvPr/>
                </p:nvSpPr>
                <p:spPr>
                  <a:xfrm>
                    <a:off x="4260486" y="4384000"/>
                    <a:ext cx="90000" cy="82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166" name="Rectangle 165"/>
                  <p:cNvSpPr/>
                  <p:nvPr/>
                </p:nvSpPr>
                <p:spPr>
                  <a:xfrm>
                    <a:off x="4422679" y="4384000"/>
                    <a:ext cx="90000" cy="82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167" name="Rectangle 166"/>
                  <p:cNvSpPr/>
                  <p:nvPr/>
                </p:nvSpPr>
                <p:spPr>
                  <a:xfrm>
                    <a:off x="4584872" y="4384000"/>
                    <a:ext cx="90000" cy="82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168" name="Rectangle 167"/>
                  <p:cNvSpPr/>
                  <p:nvPr/>
                </p:nvSpPr>
                <p:spPr>
                  <a:xfrm>
                    <a:off x="4747065" y="4384000"/>
                    <a:ext cx="90000" cy="82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169" name="Rectangle 168"/>
                  <p:cNvSpPr/>
                  <p:nvPr/>
                </p:nvSpPr>
                <p:spPr>
                  <a:xfrm>
                    <a:off x="4909258" y="4384000"/>
                    <a:ext cx="90000" cy="82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grpSp>
          </p:grpSp>
          <p:grpSp>
            <p:nvGrpSpPr>
              <p:cNvPr id="136" name="Group 135"/>
              <p:cNvGrpSpPr/>
              <p:nvPr/>
            </p:nvGrpSpPr>
            <p:grpSpPr>
              <a:xfrm flipH="1">
                <a:off x="5304922" y="4299918"/>
                <a:ext cx="3492000" cy="437610"/>
                <a:chOff x="1709238" y="4209096"/>
                <a:chExt cx="3492000" cy="437610"/>
              </a:xfrm>
            </p:grpSpPr>
            <p:sp>
              <p:nvSpPr>
                <p:cNvPr id="148" name="Rectangle 147"/>
                <p:cNvSpPr/>
                <p:nvPr/>
              </p:nvSpPr>
              <p:spPr>
                <a:xfrm>
                  <a:off x="1709238" y="4214706"/>
                  <a:ext cx="3492000" cy="432000"/>
                </a:xfrm>
                <a:prstGeom prst="rect">
                  <a:avLst/>
                </a:prstGeom>
                <a:solidFill>
                  <a:schemeClr val="accent2"/>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149" name="Group 148"/>
                <p:cNvGrpSpPr/>
                <p:nvPr/>
              </p:nvGrpSpPr>
              <p:grpSpPr>
                <a:xfrm>
                  <a:off x="2078720" y="4209096"/>
                  <a:ext cx="469833" cy="432000"/>
                  <a:chOff x="2078720" y="4209096"/>
                  <a:chExt cx="469833" cy="432000"/>
                </a:xfrm>
              </p:grpSpPr>
              <p:sp>
                <p:nvSpPr>
                  <p:cNvPr id="157" name="Rectangle 156"/>
                  <p:cNvSpPr/>
                  <p:nvPr/>
                </p:nvSpPr>
                <p:spPr>
                  <a:xfrm>
                    <a:off x="2078720" y="4209096"/>
                    <a:ext cx="54000" cy="43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158" name="Rectangle 157"/>
                  <p:cNvSpPr/>
                  <p:nvPr/>
                </p:nvSpPr>
                <p:spPr>
                  <a:xfrm>
                    <a:off x="2217331" y="4209096"/>
                    <a:ext cx="54000" cy="43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159" name="Rectangle 158"/>
                  <p:cNvSpPr/>
                  <p:nvPr/>
                </p:nvSpPr>
                <p:spPr>
                  <a:xfrm>
                    <a:off x="2355942" y="4209096"/>
                    <a:ext cx="54000" cy="43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160" name="Rectangle 159"/>
                  <p:cNvSpPr/>
                  <p:nvPr/>
                </p:nvSpPr>
                <p:spPr>
                  <a:xfrm>
                    <a:off x="2494553" y="4209096"/>
                    <a:ext cx="54000" cy="43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grpSp>
            <p:grpSp>
              <p:nvGrpSpPr>
                <p:cNvPr id="150" name="Group 149"/>
                <p:cNvGrpSpPr/>
                <p:nvPr/>
              </p:nvGrpSpPr>
              <p:grpSpPr>
                <a:xfrm>
                  <a:off x="4098293" y="4384000"/>
                  <a:ext cx="900965" cy="82800"/>
                  <a:chOff x="4098293" y="4384000"/>
                  <a:chExt cx="900965" cy="82800"/>
                </a:xfrm>
              </p:grpSpPr>
              <p:sp>
                <p:nvSpPr>
                  <p:cNvPr id="151" name="Rectangle 150"/>
                  <p:cNvSpPr/>
                  <p:nvPr/>
                </p:nvSpPr>
                <p:spPr>
                  <a:xfrm>
                    <a:off x="4098293" y="4384000"/>
                    <a:ext cx="90000" cy="82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152" name="Rectangle 151"/>
                  <p:cNvSpPr/>
                  <p:nvPr/>
                </p:nvSpPr>
                <p:spPr>
                  <a:xfrm>
                    <a:off x="4260486" y="4384000"/>
                    <a:ext cx="90000" cy="82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153" name="Rectangle 152"/>
                  <p:cNvSpPr/>
                  <p:nvPr/>
                </p:nvSpPr>
                <p:spPr>
                  <a:xfrm>
                    <a:off x="4422679" y="4384000"/>
                    <a:ext cx="90000" cy="82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154" name="Rectangle 153"/>
                  <p:cNvSpPr/>
                  <p:nvPr/>
                </p:nvSpPr>
                <p:spPr>
                  <a:xfrm>
                    <a:off x="4584872" y="4384000"/>
                    <a:ext cx="90000" cy="82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155" name="Rectangle 154"/>
                  <p:cNvSpPr/>
                  <p:nvPr/>
                </p:nvSpPr>
                <p:spPr>
                  <a:xfrm>
                    <a:off x="4747065" y="4384000"/>
                    <a:ext cx="90000" cy="82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156" name="Rectangle 155"/>
                  <p:cNvSpPr/>
                  <p:nvPr/>
                </p:nvSpPr>
                <p:spPr>
                  <a:xfrm>
                    <a:off x="4909258" y="4384000"/>
                    <a:ext cx="90000" cy="82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grpSp>
          </p:grpSp>
          <p:grpSp>
            <p:nvGrpSpPr>
              <p:cNvPr id="137" name="Group 136"/>
              <p:cNvGrpSpPr/>
              <p:nvPr/>
            </p:nvGrpSpPr>
            <p:grpSpPr>
              <a:xfrm>
                <a:off x="6272654" y="1875857"/>
                <a:ext cx="720080" cy="720080"/>
                <a:chOff x="6272654" y="1875857"/>
                <a:chExt cx="720080" cy="720080"/>
              </a:xfrm>
            </p:grpSpPr>
            <p:sp>
              <p:nvSpPr>
                <p:cNvPr id="146" name="Rectangle 145"/>
                <p:cNvSpPr/>
                <p:nvPr/>
              </p:nvSpPr>
              <p:spPr>
                <a:xfrm>
                  <a:off x="6272654" y="1875857"/>
                  <a:ext cx="720080" cy="720080"/>
                </a:xfrm>
                <a:prstGeom prst="rect">
                  <a:avLst/>
                </a:prstGeom>
                <a:solidFill>
                  <a:schemeClr val="accent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47" name="Parallelogram 5"/>
                <p:cNvSpPr>
                  <a:spLocks/>
                </p:cNvSpPr>
                <p:nvPr/>
              </p:nvSpPr>
              <p:spPr>
                <a:xfrm>
                  <a:off x="6391715" y="1978487"/>
                  <a:ext cx="481958" cy="481904"/>
                </a:xfrm>
                <a:custGeom>
                  <a:avLst/>
                  <a:gdLst/>
                  <a:ahLst/>
                  <a:cxnLst/>
                  <a:rect l="l" t="t" r="r" b="b"/>
                  <a:pathLst>
                    <a:path w="848270" h="868857">
                      <a:moveTo>
                        <a:pt x="424135" y="189887"/>
                      </a:moveTo>
                      <a:lnTo>
                        <a:pt x="297766" y="526729"/>
                      </a:lnTo>
                      <a:lnTo>
                        <a:pt x="550505" y="526729"/>
                      </a:lnTo>
                      <a:close/>
                      <a:moveTo>
                        <a:pt x="325960" y="0"/>
                      </a:moveTo>
                      <a:lnTo>
                        <a:pt x="352897" y="0"/>
                      </a:lnTo>
                      <a:lnTo>
                        <a:pt x="495373" y="0"/>
                      </a:lnTo>
                      <a:lnTo>
                        <a:pt x="522310" y="0"/>
                      </a:lnTo>
                      <a:lnTo>
                        <a:pt x="848270" y="868857"/>
                      </a:lnTo>
                      <a:lnTo>
                        <a:pt x="678857" y="868857"/>
                      </a:lnTo>
                      <a:lnTo>
                        <a:pt x="604960" y="671883"/>
                      </a:lnTo>
                      <a:lnTo>
                        <a:pt x="243310" y="671883"/>
                      </a:lnTo>
                      <a:lnTo>
                        <a:pt x="169413" y="868857"/>
                      </a:lnTo>
                      <a:lnTo>
                        <a:pt x="0" y="868857"/>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grpSp>
          <p:grpSp>
            <p:nvGrpSpPr>
              <p:cNvPr id="138" name="Group 137"/>
              <p:cNvGrpSpPr/>
              <p:nvPr/>
            </p:nvGrpSpPr>
            <p:grpSpPr>
              <a:xfrm>
                <a:off x="7109110" y="1875857"/>
                <a:ext cx="720080" cy="720080"/>
                <a:chOff x="7109110" y="1875857"/>
                <a:chExt cx="720080" cy="720080"/>
              </a:xfrm>
            </p:grpSpPr>
            <p:sp>
              <p:nvSpPr>
                <p:cNvPr id="144" name="Rectangle 143"/>
                <p:cNvSpPr/>
                <p:nvPr/>
              </p:nvSpPr>
              <p:spPr>
                <a:xfrm>
                  <a:off x="7109110" y="1875857"/>
                  <a:ext cx="720080" cy="720080"/>
                </a:xfrm>
                <a:prstGeom prst="rect">
                  <a:avLst/>
                </a:prstGeom>
                <a:solidFill>
                  <a:schemeClr val="accent2"/>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45" name="Rectangle 9"/>
                <p:cNvSpPr>
                  <a:spLocks noChangeAspect="1"/>
                </p:cNvSpPr>
                <p:nvPr/>
              </p:nvSpPr>
              <p:spPr>
                <a:xfrm>
                  <a:off x="7267746" y="1994945"/>
                  <a:ext cx="402809" cy="481904"/>
                </a:xfrm>
                <a:custGeom>
                  <a:avLst/>
                  <a:gdLst>
                    <a:gd name="connsiteX0" fmla="*/ 174101 w 728932"/>
                    <a:gd name="connsiteY0" fmla="*/ 488630 h 872065"/>
                    <a:gd name="connsiteX1" fmla="*/ 174101 w 728932"/>
                    <a:gd name="connsiteY1" fmla="*/ 728663 h 872065"/>
                    <a:gd name="connsiteX2" fmla="*/ 442406 w 728932"/>
                    <a:gd name="connsiteY2" fmla="*/ 728663 h 872065"/>
                    <a:gd name="connsiteX3" fmla="*/ 547956 w 728932"/>
                    <a:gd name="connsiteY3" fmla="*/ 612454 h 872065"/>
                    <a:gd name="connsiteX4" fmla="*/ 431276 w 728932"/>
                    <a:gd name="connsiteY4" fmla="*/ 493391 h 872065"/>
                    <a:gd name="connsiteX5" fmla="*/ 431276 w 728932"/>
                    <a:gd name="connsiteY5" fmla="*/ 488630 h 872065"/>
                    <a:gd name="connsiteX6" fmla="*/ 174101 w 728932"/>
                    <a:gd name="connsiteY6" fmla="*/ 488630 h 872065"/>
                    <a:gd name="connsiteX7" fmla="*/ 174101 w 728932"/>
                    <a:gd name="connsiteY7" fmla="*/ 140965 h 872065"/>
                    <a:gd name="connsiteX8" fmla="*/ 174101 w 728932"/>
                    <a:gd name="connsiteY8" fmla="*/ 347665 h 872065"/>
                    <a:gd name="connsiteX9" fmla="*/ 431276 w 728932"/>
                    <a:gd name="connsiteY9" fmla="*/ 347665 h 872065"/>
                    <a:gd name="connsiteX10" fmla="*/ 431276 w 728932"/>
                    <a:gd name="connsiteY10" fmla="*/ 345754 h 872065"/>
                    <a:gd name="connsiteX11" fmla="*/ 517000 w 728932"/>
                    <a:gd name="connsiteY11" fmla="*/ 243359 h 872065"/>
                    <a:gd name="connsiteX12" fmla="*/ 433656 w 728932"/>
                    <a:gd name="connsiteY12" fmla="*/ 148109 h 872065"/>
                    <a:gd name="connsiteX13" fmla="*/ 174101 w 728932"/>
                    <a:gd name="connsiteY13" fmla="*/ 140965 h 872065"/>
                    <a:gd name="connsiteX14" fmla="*/ 0 w 728932"/>
                    <a:gd name="connsiteY14" fmla="*/ 0 h 872065"/>
                    <a:gd name="connsiteX15" fmla="*/ 127816 w 728932"/>
                    <a:gd name="connsiteY15" fmla="*/ 0 h 872065"/>
                    <a:gd name="connsiteX16" fmla="*/ 174101 w 728932"/>
                    <a:gd name="connsiteY16" fmla="*/ 0 h 872065"/>
                    <a:gd name="connsiteX17" fmla="*/ 447945 w 728932"/>
                    <a:gd name="connsiteY17" fmla="*/ 0 h 872065"/>
                    <a:gd name="connsiteX18" fmla="*/ 447945 w 728932"/>
                    <a:gd name="connsiteY18" fmla="*/ 1732 h 872065"/>
                    <a:gd name="connsiteX19" fmla="*/ 683688 w 728932"/>
                    <a:gd name="connsiteY19" fmla="*/ 179066 h 872065"/>
                    <a:gd name="connsiteX20" fmla="*/ 559863 w 728932"/>
                    <a:gd name="connsiteY20" fmla="*/ 407666 h 872065"/>
                    <a:gd name="connsiteX21" fmla="*/ 728932 w 728932"/>
                    <a:gd name="connsiteY21" fmla="*/ 633885 h 872065"/>
                    <a:gd name="connsiteX22" fmla="*/ 433657 w 728932"/>
                    <a:gd name="connsiteY22" fmla="*/ 872010 h 872065"/>
                    <a:gd name="connsiteX23" fmla="*/ 433776 w 728932"/>
                    <a:gd name="connsiteY23" fmla="*/ 869628 h 872065"/>
                    <a:gd name="connsiteX24" fmla="*/ 174101 w 728932"/>
                    <a:gd name="connsiteY24" fmla="*/ 869628 h 872065"/>
                    <a:gd name="connsiteX25" fmla="*/ 127816 w 728932"/>
                    <a:gd name="connsiteY25" fmla="*/ 869628 h 872065"/>
                    <a:gd name="connsiteX26" fmla="*/ 0 w 728932"/>
                    <a:gd name="connsiteY26" fmla="*/ 869628 h 872065"/>
                    <a:gd name="connsiteX27" fmla="*/ 0 w 728932"/>
                    <a:gd name="connsiteY27" fmla="*/ 0 h 872065"/>
                    <a:gd name="connsiteX0" fmla="*/ 174101 w 728932"/>
                    <a:gd name="connsiteY0" fmla="*/ 488630 h 872065"/>
                    <a:gd name="connsiteX1" fmla="*/ 174101 w 728932"/>
                    <a:gd name="connsiteY1" fmla="*/ 728663 h 872065"/>
                    <a:gd name="connsiteX2" fmla="*/ 442406 w 728932"/>
                    <a:gd name="connsiteY2" fmla="*/ 728663 h 872065"/>
                    <a:gd name="connsiteX3" fmla="*/ 547956 w 728932"/>
                    <a:gd name="connsiteY3" fmla="*/ 612454 h 872065"/>
                    <a:gd name="connsiteX4" fmla="*/ 431276 w 728932"/>
                    <a:gd name="connsiteY4" fmla="*/ 493391 h 872065"/>
                    <a:gd name="connsiteX5" fmla="*/ 431276 w 728932"/>
                    <a:gd name="connsiteY5" fmla="*/ 488630 h 872065"/>
                    <a:gd name="connsiteX6" fmla="*/ 174101 w 728932"/>
                    <a:gd name="connsiteY6" fmla="*/ 488630 h 872065"/>
                    <a:gd name="connsiteX7" fmla="*/ 174101 w 728932"/>
                    <a:gd name="connsiteY7" fmla="*/ 140965 h 872065"/>
                    <a:gd name="connsiteX8" fmla="*/ 174101 w 728932"/>
                    <a:gd name="connsiteY8" fmla="*/ 347665 h 872065"/>
                    <a:gd name="connsiteX9" fmla="*/ 431276 w 728932"/>
                    <a:gd name="connsiteY9" fmla="*/ 347665 h 872065"/>
                    <a:gd name="connsiteX10" fmla="*/ 431276 w 728932"/>
                    <a:gd name="connsiteY10" fmla="*/ 345754 h 872065"/>
                    <a:gd name="connsiteX11" fmla="*/ 517000 w 728932"/>
                    <a:gd name="connsiteY11" fmla="*/ 243359 h 872065"/>
                    <a:gd name="connsiteX12" fmla="*/ 433656 w 728932"/>
                    <a:gd name="connsiteY12" fmla="*/ 148109 h 872065"/>
                    <a:gd name="connsiteX13" fmla="*/ 174101 w 728932"/>
                    <a:gd name="connsiteY13" fmla="*/ 140965 h 872065"/>
                    <a:gd name="connsiteX14" fmla="*/ 0 w 728932"/>
                    <a:gd name="connsiteY14" fmla="*/ 0 h 872065"/>
                    <a:gd name="connsiteX15" fmla="*/ 127816 w 728932"/>
                    <a:gd name="connsiteY15" fmla="*/ 0 h 872065"/>
                    <a:gd name="connsiteX16" fmla="*/ 174101 w 728932"/>
                    <a:gd name="connsiteY16" fmla="*/ 0 h 872065"/>
                    <a:gd name="connsiteX17" fmla="*/ 447945 w 728932"/>
                    <a:gd name="connsiteY17" fmla="*/ 0 h 872065"/>
                    <a:gd name="connsiteX18" fmla="*/ 447945 w 728932"/>
                    <a:gd name="connsiteY18" fmla="*/ 1732 h 872065"/>
                    <a:gd name="connsiteX19" fmla="*/ 683688 w 728932"/>
                    <a:gd name="connsiteY19" fmla="*/ 179066 h 872065"/>
                    <a:gd name="connsiteX20" fmla="*/ 559863 w 728932"/>
                    <a:gd name="connsiteY20" fmla="*/ 407666 h 872065"/>
                    <a:gd name="connsiteX21" fmla="*/ 728932 w 728932"/>
                    <a:gd name="connsiteY21" fmla="*/ 633885 h 872065"/>
                    <a:gd name="connsiteX22" fmla="*/ 433657 w 728932"/>
                    <a:gd name="connsiteY22" fmla="*/ 872010 h 872065"/>
                    <a:gd name="connsiteX23" fmla="*/ 433776 w 728932"/>
                    <a:gd name="connsiteY23" fmla="*/ 869628 h 872065"/>
                    <a:gd name="connsiteX24" fmla="*/ 174101 w 728932"/>
                    <a:gd name="connsiteY24" fmla="*/ 869628 h 872065"/>
                    <a:gd name="connsiteX25" fmla="*/ 127816 w 728932"/>
                    <a:gd name="connsiteY25" fmla="*/ 869628 h 872065"/>
                    <a:gd name="connsiteX26" fmla="*/ 0 w 728932"/>
                    <a:gd name="connsiteY26" fmla="*/ 869628 h 872065"/>
                    <a:gd name="connsiteX27" fmla="*/ 0 w 728932"/>
                    <a:gd name="connsiteY27" fmla="*/ 0 h 872065"/>
                    <a:gd name="connsiteX0" fmla="*/ 174101 w 728932"/>
                    <a:gd name="connsiteY0" fmla="*/ 488630 h 872065"/>
                    <a:gd name="connsiteX1" fmla="*/ 174101 w 728932"/>
                    <a:gd name="connsiteY1" fmla="*/ 728663 h 872065"/>
                    <a:gd name="connsiteX2" fmla="*/ 442406 w 728932"/>
                    <a:gd name="connsiteY2" fmla="*/ 728663 h 872065"/>
                    <a:gd name="connsiteX3" fmla="*/ 547956 w 728932"/>
                    <a:gd name="connsiteY3" fmla="*/ 612454 h 872065"/>
                    <a:gd name="connsiteX4" fmla="*/ 431276 w 728932"/>
                    <a:gd name="connsiteY4" fmla="*/ 493391 h 872065"/>
                    <a:gd name="connsiteX5" fmla="*/ 431276 w 728932"/>
                    <a:gd name="connsiteY5" fmla="*/ 488630 h 872065"/>
                    <a:gd name="connsiteX6" fmla="*/ 174101 w 728932"/>
                    <a:gd name="connsiteY6" fmla="*/ 488630 h 872065"/>
                    <a:gd name="connsiteX7" fmla="*/ 174101 w 728932"/>
                    <a:gd name="connsiteY7" fmla="*/ 140965 h 872065"/>
                    <a:gd name="connsiteX8" fmla="*/ 174101 w 728932"/>
                    <a:gd name="connsiteY8" fmla="*/ 347665 h 872065"/>
                    <a:gd name="connsiteX9" fmla="*/ 431276 w 728932"/>
                    <a:gd name="connsiteY9" fmla="*/ 347665 h 872065"/>
                    <a:gd name="connsiteX10" fmla="*/ 431276 w 728932"/>
                    <a:gd name="connsiteY10" fmla="*/ 345754 h 872065"/>
                    <a:gd name="connsiteX11" fmla="*/ 517000 w 728932"/>
                    <a:gd name="connsiteY11" fmla="*/ 243359 h 872065"/>
                    <a:gd name="connsiteX12" fmla="*/ 433656 w 728932"/>
                    <a:gd name="connsiteY12" fmla="*/ 148109 h 872065"/>
                    <a:gd name="connsiteX13" fmla="*/ 174101 w 728932"/>
                    <a:gd name="connsiteY13" fmla="*/ 140965 h 872065"/>
                    <a:gd name="connsiteX14" fmla="*/ 0 w 728932"/>
                    <a:gd name="connsiteY14" fmla="*/ 0 h 872065"/>
                    <a:gd name="connsiteX15" fmla="*/ 127816 w 728932"/>
                    <a:gd name="connsiteY15" fmla="*/ 0 h 872065"/>
                    <a:gd name="connsiteX16" fmla="*/ 174101 w 728932"/>
                    <a:gd name="connsiteY16" fmla="*/ 0 h 872065"/>
                    <a:gd name="connsiteX17" fmla="*/ 447945 w 728932"/>
                    <a:gd name="connsiteY17" fmla="*/ 0 h 872065"/>
                    <a:gd name="connsiteX18" fmla="*/ 447945 w 728932"/>
                    <a:gd name="connsiteY18" fmla="*/ 1732 h 872065"/>
                    <a:gd name="connsiteX19" fmla="*/ 683688 w 728932"/>
                    <a:gd name="connsiteY19" fmla="*/ 179066 h 872065"/>
                    <a:gd name="connsiteX20" fmla="*/ 559863 w 728932"/>
                    <a:gd name="connsiteY20" fmla="*/ 407666 h 872065"/>
                    <a:gd name="connsiteX21" fmla="*/ 728932 w 728932"/>
                    <a:gd name="connsiteY21" fmla="*/ 633885 h 872065"/>
                    <a:gd name="connsiteX22" fmla="*/ 433657 w 728932"/>
                    <a:gd name="connsiteY22" fmla="*/ 872010 h 872065"/>
                    <a:gd name="connsiteX23" fmla="*/ 433776 w 728932"/>
                    <a:gd name="connsiteY23" fmla="*/ 869628 h 872065"/>
                    <a:gd name="connsiteX24" fmla="*/ 174101 w 728932"/>
                    <a:gd name="connsiteY24" fmla="*/ 869628 h 872065"/>
                    <a:gd name="connsiteX25" fmla="*/ 127816 w 728932"/>
                    <a:gd name="connsiteY25" fmla="*/ 869628 h 872065"/>
                    <a:gd name="connsiteX26" fmla="*/ 0 w 728932"/>
                    <a:gd name="connsiteY26" fmla="*/ 869628 h 872065"/>
                    <a:gd name="connsiteX27" fmla="*/ 0 w 728932"/>
                    <a:gd name="connsiteY27" fmla="*/ 0 h 872065"/>
                    <a:gd name="connsiteX0" fmla="*/ 174101 w 728932"/>
                    <a:gd name="connsiteY0" fmla="*/ 488630 h 872065"/>
                    <a:gd name="connsiteX1" fmla="*/ 174101 w 728932"/>
                    <a:gd name="connsiteY1" fmla="*/ 728663 h 872065"/>
                    <a:gd name="connsiteX2" fmla="*/ 442406 w 728932"/>
                    <a:gd name="connsiteY2" fmla="*/ 728663 h 872065"/>
                    <a:gd name="connsiteX3" fmla="*/ 547956 w 728932"/>
                    <a:gd name="connsiteY3" fmla="*/ 612454 h 872065"/>
                    <a:gd name="connsiteX4" fmla="*/ 431276 w 728932"/>
                    <a:gd name="connsiteY4" fmla="*/ 493391 h 872065"/>
                    <a:gd name="connsiteX5" fmla="*/ 174101 w 728932"/>
                    <a:gd name="connsiteY5" fmla="*/ 488630 h 872065"/>
                    <a:gd name="connsiteX6" fmla="*/ 174101 w 728932"/>
                    <a:gd name="connsiteY6" fmla="*/ 140965 h 872065"/>
                    <a:gd name="connsiteX7" fmla="*/ 174101 w 728932"/>
                    <a:gd name="connsiteY7" fmla="*/ 347665 h 872065"/>
                    <a:gd name="connsiteX8" fmla="*/ 431276 w 728932"/>
                    <a:gd name="connsiteY8" fmla="*/ 347665 h 872065"/>
                    <a:gd name="connsiteX9" fmla="*/ 431276 w 728932"/>
                    <a:gd name="connsiteY9" fmla="*/ 345754 h 872065"/>
                    <a:gd name="connsiteX10" fmla="*/ 517000 w 728932"/>
                    <a:gd name="connsiteY10" fmla="*/ 243359 h 872065"/>
                    <a:gd name="connsiteX11" fmla="*/ 433656 w 728932"/>
                    <a:gd name="connsiteY11" fmla="*/ 148109 h 872065"/>
                    <a:gd name="connsiteX12" fmla="*/ 174101 w 728932"/>
                    <a:gd name="connsiteY12" fmla="*/ 140965 h 872065"/>
                    <a:gd name="connsiteX13" fmla="*/ 0 w 728932"/>
                    <a:gd name="connsiteY13" fmla="*/ 0 h 872065"/>
                    <a:gd name="connsiteX14" fmla="*/ 127816 w 728932"/>
                    <a:gd name="connsiteY14" fmla="*/ 0 h 872065"/>
                    <a:gd name="connsiteX15" fmla="*/ 174101 w 728932"/>
                    <a:gd name="connsiteY15" fmla="*/ 0 h 872065"/>
                    <a:gd name="connsiteX16" fmla="*/ 447945 w 728932"/>
                    <a:gd name="connsiteY16" fmla="*/ 0 h 872065"/>
                    <a:gd name="connsiteX17" fmla="*/ 447945 w 728932"/>
                    <a:gd name="connsiteY17" fmla="*/ 1732 h 872065"/>
                    <a:gd name="connsiteX18" fmla="*/ 683688 w 728932"/>
                    <a:gd name="connsiteY18" fmla="*/ 179066 h 872065"/>
                    <a:gd name="connsiteX19" fmla="*/ 559863 w 728932"/>
                    <a:gd name="connsiteY19" fmla="*/ 407666 h 872065"/>
                    <a:gd name="connsiteX20" fmla="*/ 728932 w 728932"/>
                    <a:gd name="connsiteY20" fmla="*/ 633885 h 872065"/>
                    <a:gd name="connsiteX21" fmla="*/ 433657 w 728932"/>
                    <a:gd name="connsiteY21" fmla="*/ 872010 h 872065"/>
                    <a:gd name="connsiteX22" fmla="*/ 433776 w 728932"/>
                    <a:gd name="connsiteY22" fmla="*/ 869628 h 872065"/>
                    <a:gd name="connsiteX23" fmla="*/ 174101 w 728932"/>
                    <a:gd name="connsiteY23" fmla="*/ 869628 h 872065"/>
                    <a:gd name="connsiteX24" fmla="*/ 127816 w 728932"/>
                    <a:gd name="connsiteY24" fmla="*/ 869628 h 872065"/>
                    <a:gd name="connsiteX25" fmla="*/ 0 w 728932"/>
                    <a:gd name="connsiteY25" fmla="*/ 869628 h 872065"/>
                    <a:gd name="connsiteX26" fmla="*/ 0 w 728932"/>
                    <a:gd name="connsiteY26" fmla="*/ 0 h 872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28932" h="872065">
                      <a:moveTo>
                        <a:pt x="174101" y="488630"/>
                      </a:moveTo>
                      <a:lnTo>
                        <a:pt x="174101" y="728663"/>
                      </a:lnTo>
                      <a:lnTo>
                        <a:pt x="442406" y="728663"/>
                      </a:lnTo>
                      <a:cubicBezTo>
                        <a:pt x="511257" y="715167"/>
                        <a:pt x="549532" y="684907"/>
                        <a:pt x="547956" y="612454"/>
                      </a:cubicBezTo>
                      <a:cubicBezTo>
                        <a:pt x="543194" y="552923"/>
                        <a:pt x="538432" y="510060"/>
                        <a:pt x="431276" y="493391"/>
                      </a:cubicBezTo>
                      <a:lnTo>
                        <a:pt x="174101" y="488630"/>
                      </a:lnTo>
                      <a:close/>
                      <a:moveTo>
                        <a:pt x="174101" y="140965"/>
                      </a:moveTo>
                      <a:lnTo>
                        <a:pt x="174101" y="347665"/>
                      </a:lnTo>
                      <a:lnTo>
                        <a:pt x="431276" y="347665"/>
                      </a:lnTo>
                      <a:lnTo>
                        <a:pt x="431276" y="345754"/>
                      </a:lnTo>
                      <a:cubicBezTo>
                        <a:pt x="474139" y="322735"/>
                        <a:pt x="514619" y="311622"/>
                        <a:pt x="517000" y="243359"/>
                      </a:cubicBezTo>
                      <a:cubicBezTo>
                        <a:pt x="517000" y="202878"/>
                        <a:pt x="502713" y="157634"/>
                        <a:pt x="433656" y="148109"/>
                      </a:cubicBezTo>
                      <a:cubicBezTo>
                        <a:pt x="366981" y="140568"/>
                        <a:pt x="274510" y="141043"/>
                        <a:pt x="174101" y="140965"/>
                      </a:cubicBezTo>
                      <a:close/>
                      <a:moveTo>
                        <a:pt x="0" y="0"/>
                      </a:moveTo>
                      <a:lnTo>
                        <a:pt x="127816" y="0"/>
                      </a:lnTo>
                      <a:lnTo>
                        <a:pt x="174101" y="0"/>
                      </a:lnTo>
                      <a:lnTo>
                        <a:pt x="447945" y="0"/>
                      </a:lnTo>
                      <a:lnTo>
                        <a:pt x="447945" y="1732"/>
                      </a:lnTo>
                      <a:cubicBezTo>
                        <a:pt x="634795" y="8775"/>
                        <a:pt x="679801" y="148746"/>
                        <a:pt x="683688" y="179066"/>
                      </a:cubicBezTo>
                      <a:cubicBezTo>
                        <a:pt x="689245" y="333848"/>
                        <a:pt x="620981" y="374328"/>
                        <a:pt x="559863" y="407666"/>
                      </a:cubicBezTo>
                      <a:cubicBezTo>
                        <a:pt x="663844" y="433066"/>
                        <a:pt x="727345" y="515617"/>
                        <a:pt x="728932" y="633885"/>
                      </a:cubicBezTo>
                      <a:cubicBezTo>
                        <a:pt x="720200" y="800572"/>
                        <a:pt x="594788" y="874392"/>
                        <a:pt x="433657" y="872010"/>
                      </a:cubicBezTo>
                      <a:cubicBezTo>
                        <a:pt x="433697" y="871216"/>
                        <a:pt x="433736" y="870422"/>
                        <a:pt x="433776" y="869628"/>
                      </a:cubicBezTo>
                      <a:lnTo>
                        <a:pt x="174101" y="869628"/>
                      </a:lnTo>
                      <a:lnTo>
                        <a:pt x="127816" y="869628"/>
                      </a:lnTo>
                      <a:lnTo>
                        <a:pt x="0" y="869628"/>
                      </a:lnTo>
                      <a:lnTo>
                        <a:pt x="0" y="0"/>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grpSp>
          <p:grpSp>
            <p:nvGrpSpPr>
              <p:cNvPr id="139" name="Group 138"/>
              <p:cNvGrpSpPr/>
              <p:nvPr/>
            </p:nvGrpSpPr>
            <p:grpSpPr>
              <a:xfrm>
                <a:off x="6690882" y="1037184"/>
                <a:ext cx="720080" cy="720080"/>
                <a:chOff x="6690882" y="1037184"/>
                <a:chExt cx="720080" cy="720080"/>
              </a:xfrm>
            </p:grpSpPr>
            <p:sp>
              <p:nvSpPr>
                <p:cNvPr id="142" name="Rectangle 141"/>
                <p:cNvSpPr/>
                <p:nvPr/>
              </p:nvSpPr>
              <p:spPr>
                <a:xfrm>
                  <a:off x="6690882" y="1037184"/>
                  <a:ext cx="720080" cy="720080"/>
                </a:xfrm>
                <a:prstGeom prst="rect">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43" name="Block Arc 142"/>
                <p:cNvSpPr>
                  <a:spLocks noChangeAspect="1"/>
                </p:cNvSpPr>
                <p:nvPr/>
              </p:nvSpPr>
              <p:spPr>
                <a:xfrm>
                  <a:off x="6842201" y="1156272"/>
                  <a:ext cx="417443" cy="481904"/>
                </a:xfrm>
                <a:prstGeom prst="blockArc">
                  <a:avLst>
                    <a:gd name="adj1" fmla="val 1756726"/>
                    <a:gd name="adj2" fmla="val 19889488"/>
                    <a:gd name="adj3" fmla="val 22774"/>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endParaRPr>
                </a:p>
              </p:txBody>
            </p:sp>
          </p:grpSp>
          <p:sp>
            <p:nvSpPr>
              <p:cNvPr id="140" name="Round Same Side Corner Rectangle 51"/>
              <p:cNvSpPr/>
              <p:nvPr/>
            </p:nvSpPr>
            <p:spPr>
              <a:xfrm rot="5400000">
                <a:off x="6852922" y="1652530"/>
                <a:ext cx="396000" cy="2520000"/>
              </a:xfrm>
              <a:custGeom>
                <a:avLst/>
                <a:gdLst/>
                <a:ahLst/>
                <a:cxnLst/>
                <a:rect l="l" t="t" r="r" b="b"/>
                <a:pathLst>
                  <a:path w="468002" h="2500353">
                    <a:moveTo>
                      <a:pt x="0" y="2500353"/>
                    </a:moveTo>
                    <a:lnTo>
                      <a:pt x="0" y="234001"/>
                    </a:lnTo>
                    <a:cubicBezTo>
                      <a:pt x="0" y="104766"/>
                      <a:pt x="104766" y="0"/>
                      <a:pt x="234001" y="0"/>
                    </a:cubicBezTo>
                    <a:cubicBezTo>
                      <a:pt x="363236" y="0"/>
                      <a:pt x="468002" y="104766"/>
                      <a:pt x="468002" y="234001"/>
                    </a:cubicBezTo>
                    <a:cubicBezTo>
                      <a:pt x="468002" y="989452"/>
                      <a:pt x="468001" y="1744902"/>
                      <a:pt x="468001" y="2500353"/>
                    </a:cubicBezTo>
                    <a:lnTo>
                      <a:pt x="467594" y="2500353"/>
                    </a:lnTo>
                    <a:cubicBezTo>
                      <a:pt x="429063" y="2409421"/>
                      <a:pt x="338980" y="2345641"/>
                      <a:pt x="234000" y="2345641"/>
                    </a:cubicBezTo>
                    <a:cubicBezTo>
                      <a:pt x="129020" y="2345641"/>
                      <a:pt x="38938" y="2409421"/>
                      <a:pt x="406" y="2500353"/>
                    </a:cubicBezTo>
                    <a:close/>
                  </a:path>
                </a:pathLst>
              </a:cu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p>
            </p:txBody>
          </p:sp>
          <p:sp>
            <p:nvSpPr>
              <p:cNvPr id="141" name="Round Same Side Corner Rectangle 51"/>
              <p:cNvSpPr/>
              <p:nvPr/>
            </p:nvSpPr>
            <p:spPr>
              <a:xfrm rot="16200000">
                <a:off x="6852922" y="2167123"/>
                <a:ext cx="396000" cy="2520000"/>
              </a:xfrm>
              <a:custGeom>
                <a:avLst/>
                <a:gdLst/>
                <a:ahLst/>
                <a:cxnLst/>
                <a:rect l="l" t="t" r="r" b="b"/>
                <a:pathLst>
                  <a:path w="468002" h="2500353">
                    <a:moveTo>
                      <a:pt x="0" y="2500353"/>
                    </a:moveTo>
                    <a:lnTo>
                      <a:pt x="0" y="234001"/>
                    </a:lnTo>
                    <a:cubicBezTo>
                      <a:pt x="0" y="104766"/>
                      <a:pt x="104766" y="0"/>
                      <a:pt x="234001" y="0"/>
                    </a:cubicBezTo>
                    <a:cubicBezTo>
                      <a:pt x="363236" y="0"/>
                      <a:pt x="468002" y="104766"/>
                      <a:pt x="468002" y="234001"/>
                    </a:cubicBezTo>
                    <a:cubicBezTo>
                      <a:pt x="468002" y="989452"/>
                      <a:pt x="468001" y="1744902"/>
                      <a:pt x="468001" y="2500353"/>
                    </a:cubicBezTo>
                    <a:lnTo>
                      <a:pt x="467594" y="2500353"/>
                    </a:lnTo>
                    <a:cubicBezTo>
                      <a:pt x="429063" y="2409421"/>
                      <a:pt x="338980" y="2345641"/>
                      <a:pt x="234000" y="2345641"/>
                    </a:cubicBezTo>
                    <a:cubicBezTo>
                      <a:pt x="129020" y="2345641"/>
                      <a:pt x="38938" y="2409421"/>
                      <a:pt x="406" y="2500353"/>
                    </a:cubicBezTo>
                    <a:close/>
                  </a:path>
                </a:pathLst>
              </a:cu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p>
            </p:txBody>
          </p:sp>
        </p:grpSp>
      </p:grpSp>
      <p:sp>
        <p:nvSpPr>
          <p:cNvPr id="51" name="Text Placeholder 9">
            <a:extLst>
              <a:ext uri="{FF2B5EF4-FFF2-40B4-BE49-F238E27FC236}">
                <a16:creationId xmlns:a16="http://schemas.microsoft.com/office/drawing/2014/main" id="{139BBCBE-08BA-417D-87EB-C9DA6CB356FA}"/>
              </a:ext>
            </a:extLst>
          </p:cNvPr>
          <p:cNvSpPr>
            <a:spLocks noGrp="1"/>
          </p:cNvSpPr>
          <p:nvPr>
            <p:ph type="body" sz="quarter" idx="11" hasCustomPrompt="1"/>
          </p:nvPr>
        </p:nvSpPr>
        <p:spPr>
          <a:xfrm>
            <a:off x="0" y="3969062"/>
            <a:ext cx="9143999" cy="432000"/>
          </a:xfrm>
          <a:prstGeom prst="rect">
            <a:avLst/>
          </a:prstGeom>
        </p:spPr>
        <p:txBody>
          <a:bodyPr lIns="108000" anchor="ctr"/>
          <a:lstStyle>
            <a:lvl1pPr marL="0" indent="0" algn="ctr">
              <a:buNone/>
              <a:defRPr sz="1200" b="1" baseline="0">
                <a:solidFill>
                  <a:schemeClr val="tx1"/>
                </a:solidFill>
                <a:effectLst/>
                <a:latin typeface="+mn-lt"/>
                <a:cs typeface="Arial" pitchFamily="34" charset="0"/>
              </a:defRPr>
            </a:lvl1pPr>
          </a:lstStyle>
          <a:p>
            <a:pPr lvl="0"/>
            <a:r>
              <a:rPr lang="en-US" altLang="ko-KR" dirty="0"/>
              <a:t>INSTERT THE TITLE</a:t>
            </a:r>
          </a:p>
          <a:p>
            <a:pPr lvl="0"/>
            <a:r>
              <a:rPr lang="en-US" altLang="ko-KR" dirty="0"/>
              <a:t>OF YOUR PRESENTATION HERE</a:t>
            </a:r>
            <a:endParaRPr lang="ko-KR" altLang="en-US" dirty="0"/>
          </a:p>
        </p:txBody>
      </p:sp>
      <p:sp>
        <p:nvSpPr>
          <p:cNvPr id="52" name="제목 1">
            <a:extLst>
              <a:ext uri="{FF2B5EF4-FFF2-40B4-BE49-F238E27FC236}">
                <a16:creationId xmlns:a16="http://schemas.microsoft.com/office/drawing/2014/main" id="{AE33218E-9C24-435F-948C-815D84D473FB}"/>
              </a:ext>
            </a:extLst>
          </p:cNvPr>
          <p:cNvSpPr>
            <a:spLocks noGrp="1"/>
          </p:cNvSpPr>
          <p:nvPr>
            <p:ph type="title" hasCustomPrompt="1"/>
          </p:nvPr>
        </p:nvSpPr>
        <p:spPr>
          <a:xfrm>
            <a:off x="0" y="3417417"/>
            <a:ext cx="9143998" cy="540000"/>
          </a:xfrm>
          <a:prstGeom prst="rect">
            <a:avLst/>
          </a:prstGeom>
        </p:spPr>
        <p:txBody>
          <a:bodyPr anchor="ctr">
            <a:noAutofit/>
          </a:bodyPr>
          <a:lstStyle>
            <a:lvl1pPr algn="ctr">
              <a:defRPr sz="3600" b="1" baseline="0">
                <a:solidFill>
                  <a:schemeClr val="tx1"/>
                </a:solidFill>
                <a:effectLst/>
                <a:latin typeface="+mj-lt"/>
                <a:cs typeface="Arial" pitchFamily="34" charset="0"/>
              </a:defRPr>
            </a:lvl1pPr>
          </a:lstStyle>
          <a:p>
            <a:r>
              <a:rPr lang="en-US" altLang="ko-KR" dirty="0"/>
              <a:t>FREE PPT TEMPLATES</a:t>
            </a:r>
            <a:endParaRPr lang="ko-KR" altLang="en-US" dirty="0"/>
          </a:p>
        </p:txBody>
      </p:sp>
    </p:spTree>
    <p:extLst>
      <p:ext uri="{BB962C8B-B14F-4D97-AF65-F5344CB8AC3E}">
        <p14:creationId xmlns:p14="http://schemas.microsoft.com/office/powerpoint/2010/main" val="29198676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5_Title Slide">
    <p:bg>
      <p:bgPr>
        <a:solidFill>
          <a:schemeClr val="accent4"/>
        </a:solidFill>
        <a:effectLst/>
      </p:bgPr>
    </p:bg>
    <p:spTree>
      <p:nvGrpSpPr>
        <p:cNvPr id="1" name=""/>
        <p:cNvGrpSpPr/>
        <p:nvPr/>
      </p:nvGrpSpPr>
      <p:grpSpPr>
        <a:xfrm>
          <a:off x="0" y="0"/>
          <a:ext cx="0" cy="0"/>
          <a:chOff x="0" y="0"/>
          <a:chExt cx="0" cy="0"/>
        </a:xfrm>
      </p:grpSpPr>
      <p:sp>
        <p:nvSpPr>
          <p:cNvPr id="6" name="Oval 5"/>
          <p:cNvSpPr/>
          <p:nvPr userDrawn="1"/>
        </p:nvSpPr>
        <p:spPr>
          <a:xfrm>
            <a:off x="899592" y="1303724"/>
            <a:ext cx="2520000" cy="2520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7" name="Picture Placeholder 2"/>
          <p:cNvSpPr>
            <a:spLocks noGrp="1"/>
          </p:cNvSpPr>
          <p:nvPr>
            <p:ph type="pic" idx="11" hasCustomPrompt="1"/>
          </p:nvPr>
        </p:nvSpPr>
        <p:spPr>
          <a:xfrm>
            <a:off x="1547944" y="1303724"/>
            <a:ext cx="2520000" cy="2520000"/>
          </a:xfrm>
          <a:prstGeom prst="ellipse">
            <a:avLst/>
          </a:prstGeom>
          <a:solidFill>
            <a:schemeClr val="bg1">
              <a:lumMod val="95000"/>
            </a:schemeClr>
          </a:solidFill>
          <a:ln w="25400">
            <a:solidFill>
              <a:schemeClr val="tx1"/>
            </a:solidFill>
          </a:ln>
        </p:spPr>
        <p:txBody>
          <a:bodyPr anchor="ctr"/>
          <a:lstStyle>
            <a:lvl1pPr marL="0" indent="0" algn="ctr">
              <a:buNone/>
              <a:defRPr sz="120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 </a:t>
            </a:r>
            <a:endParaRPr lang="ko-KR" altLang="en-US" dirty="0"/>
          </a:p>
        </p:txBody>
      </p:sp>
    </p:spTree>
    <p:extLst>
      <p:ext uri="{BB962C8B-B14F-4D97-AF65-F5344CB8AC3E}">
        <p14:creationId xmlns:p14="http://schemas.microsoft.com/office/powerpoint/2010/main" val="110720308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0" y="25735"/>
            <a:ext cx="9144000" cy="776530"/>
          </a:xfrm>
          <a:prstGeom prst="rect">
            <a:avLst/>
          </a:prstGeom>
        </p:spPr>
        <p:txBody>
          <a:bodyPr anchor="ctr"/>
          <a:lstStyle>
            <a:lvl1pPr algn="ctr">
              <a:defRPr sz="3600" b="1" baseline="0">
                <a:solidFill>
                  <a:schemeClr val="tx1">
                    <a:lumMod val="75000"/>
                    <a:lumOff val="25000"/>
                  </a:schemeClr>
                </a:solidFill>
                <a:latin typeface="+mj-lt"/>
                <a:cs typeface="Arial" pitchFamily="34" charset="0"/>
              </a:defRPr>
            </a:lvl1pPr>
          </a:lstStyle>
          <a:p>
            <a:r>
              <a:rPr lang="en-US" altLang="ko-KR" dirty="0"/>
              <a:t> Free PPT _ Click to add title</a:t>
            </a:r>
            <a:endParaRPr lang="ko-KR" altLang="en-US" dirty="0"/>
          </a:p>
        </p:txBody>
      </p:sp>
    </p:spTree>
    <p:extLst>
      <p:ext uri="{BB962C8B-B14F-4D97-AF65-F5344CB8AC3E}">
        <p14:creationId xmlns:p14="http://schemas.microsoft.com/office/powerpoint/2010/main" val="2853702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3_Title Slide">
    <p:spTree>
      <p:nvGrpSpPr>
        <p:cNvPr id="1" name=""/>
        <p:cNvGrpSpPr/>
        <p:nvPr/>
      </p:nvGrpSpPr>
      <p:grpSpPr>
        <a:xfrm>
          <a:off x="0" y="0"/>
          <a:ext cx="0" cy="0"/>
          <a:chOff x="0" y="0"/>
          <a:chExt cx="0" cy="0"/>
        </a:xfrm>
      </p:grpSpPr>
      <p:sp>
        <p:nvSpPr>
          <p:cNvPr id="3" name="Rectangle 2"/>
          <p:cNvSpPr/>
          <p:nvPr userDrawn="1"/>
        </p:nvSpPr>
        <p:spPr>
          <a:xfrm>
            <a:off x="1547664" y="0"/>
            <a:ext cx="7596336" cy="51435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5" name="Group 131">
            <a:extLst>
              <a:ext uri="{FF2B5EF4-FFF2-40B4-BE49-F238E27FC236}">
                <a16:creationId xmlns:a16="http://schemas.microsoft.com/office/drawing/2014/main" id="{026D4B59-5D59-4CEC-AB20-DB24D608CE1F}"/>
              </a:ext>
            </a:extLst>
          </p:cNvPr>
          <p:cNvGrpSpPr/>
          <p:nvPr userDrawn="1"/>
        </p:nvGrpSpPr>
        <p:grpSpPr>
          <a:xfrm>
            <a:off x="126464" y="3578903"/>
            <a:ext cx="1296144" cy="1368244"/>
            <a:chOff x="787805" y="339502"/>
            <a:chExt cx="4175262" cy="4407517"/>
          </a:xfrm>
        </p:grpSpPr>
        <p:sp>
          <p:nvSpPr>
            <p:cNvPr id="6" name="Oval 132">
              <a:extLst>
                <a:ext uri="{FF2B5EF4-FFF2-40B4-BE49-F238E27FC236}">
                  <a16:creationId xmlns:a16="http://schemas.microsoft.com/office/drawing/2014/main" id="{9F7729A7-5A12-4764-9BB8-3EE3D0790F11}"/>
                </a:ext>
              </a:extLst>
            </p:cNvPr>
            <p:cNvSpPr/>
            <p:nvPr/>
          </p:nvSpPr>
          <p:spPr>
            <a:xfrm>
              <a:off x="787805" y="339502"/>
              <a:ext cx="4175262" cy="417526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p>
          </p:txBody>
        </p:sp>
        <p:grpSp>
          <p:nvGrpSpPr>
            <p:cNvPr id="7" name="Group 133">
              <a:extLst>
                <a:ext uri="{FF2B5EF4-FFF2-40B4-BE49-F238E27FC236}">
                  <a16:creationId xmlns:a16="http://schemas.microsoft.com/office/drawing/2014/main" id="{433664DB-FA73-4B57-9543-AEF7A1FB2D58}"/>
                </a:ext>
              </a:extLst>
            </p:cNvPr>
            <p:cNvGrpSpPr/>
            <p:nvPr/>
          </p:nvGrpSpPr>
          <p:grpSpPr>
            <a:xfrm>
              <a:off x="1129436" y="1046675"/>
              <a:ext cx="3492000" cy="3700344"/>
              <a:chOff x="5304922" y="1037184"/>
              <a:chExt cx="3492000" cy="3700344"/>
            </a:xfrm>
          </p:grpSpPr>
          <p:grpSp>
            <p:nvGrpSpPr>
              <p:cNvPr id="8" name="Group 134">
                <a:extLst>
                  <a:ext uri="{FF2B5EF4-FFF2-40B4-BE49-F238E27FC236}">
                    <a16:creationId xmlns:a16="http://schemas.microsoft.com/office/drawing/2014/main" id="{97F3B45F-4060-46EF-8565-299D039E474D}"/>
                  </a:ext>
                </a:extLst>
              </p:cNvPr>
              <p:cNvGrpSpPr/>
              <p:nvPr/>
            </p:nvGrpSpPr>
            <p:grpSpPr>
              <a:xfrm>
                <a:off x="5304922" y="3743716"/>
                <a:ext cx="3492000" cy="437610"/>
                <a:chOff x="1709238" y="4209096"/>
                <a:chExt cx="3492000" cy="437610"/>
              </a:xfrm>
            </p:grpSpPr>
            <p:sp>
              <p:nvSpPr>
                <p:cNvPr id="34" name="Rectangle 160">
                  <a:extLst>
                    <a:ext uri="{FF2B5EF4-FFF2-40B4-BE49-F238E27FC236}">
                      <a16:creationId xmlns:a16="http://schemas.microsoft.com/office/drawing/2014/main" id="{1F3EFD6B-061F-4478-8FAA-0C72A246F3CF}"/>
                    </a:ext>
                  </a:extLst>
                </p:cNvPr>
                <p:cNvSpPr/>
                <p:nvPr/>
              </p:nvSpPr>
              <p:spPr>
                <a:xfrm>
                  <a:off x="1709238" y="4214706"/>
                  <a:ext cx="3492000" cy="432000"/>
                </a:xfrm>
                <a:prstGeom prst="rect">
                  <a:avLst/>
                </a:prstGeom>
                <a:solidFill>
                  <a:schemeClr val="accent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35" name="Group 161">
                  <a:extLst>
                    <a:ext uri="{FF2B5EF4-FFF2-40B4-BE49-F238E27FC236}">
                      <a16:creationId xmlns:a16="http://schemas.microsoft.com/office/drawing/2014/main" id="{9201AC6B-6F3A-4E54-9E1E-68F94FD39972}"/>
                    </a:ext>
                  </a:extLst>
                </p:cNvPr>
                <p:cNvGrpSpPr/>
                <p:nvPr/>
              </p:nvGrpSpPr>
              <p:grpSpPr>
                <a:xfrm>
                  <a:off x="2078720" y="4209096"/>
                  <a:ext cx="469833" cy="432000"/>
                  <a:chOff x="2078720" y="4209096"/>
                  <a:chExt cx="469833" cy="432000"/>
                </a:xfrm>
              </p:grpSpPr>
              <p:sp>
                <p:nvSpPr>
                  <p:cNvPr id="43" name="Rectangle 169">
                    <a:extLst>
                      <a:ext uri="{FF2B5EF4-FFF2-40B4-BE49-F238E27FC236}">
                        <a16:creationId xmlns:a16="http://schemas.microsoft.com/office/drawing/2014/main" id="{833D3C5A-E612-4CE7-98A0-3793884D93B0}"/>
                      </a:ext>
                    </a:extLst>
                  </p:cNvPr>
                  <p:cNvSpPr/>
                  <p:nvPr/>
                </p:nvSpPr>
                <p:spPr>
                  <a:xfrm>
                    <a:off x="2078720" y="4209096"/>
                    <a:ext cx="54000" cy="43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44" name="Rectangle 170">
                    <a:extLst>
                      <a:ext uri="{FF2B5EF4-FFF2-40B4-BE49-F238E27FC236}">
                        <a16:creationId xmlns:a16="http://schemas.microsoft.com/office/drawing/2014/main" id="{9A2C5636-A3D2-4B1B-A346-15F3468CD198}"/>
                      </a:ext>
                    </a:extLst>
                  </p:cNvPr>
                  <p:cNvSpPr/>
                  <p:nvPr/>
                </p:nvSpPr>
                <p:spPr>
                  <a:xfrm>
                    <a:off x="2217331" y="4209096"/>
                    <a:ext cx="54000" cy="43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45" name="Rectangle 171">
                    <a:extLst>
                      <a:ext uri="{FF2B5EF4-FFF2-40B4-BE49-F238E27FC236}">
                        <a16:creationId xmlns:a16="http://schemas.microsoft.com/office/drawing/2014/main" id="{10650D19-D871-43A5-90C4-25301C5C346E}"/>
                      </a:ext>
                    </a:extLst>
                  </p:cNvPr>
                  <p:cNvSpPr/>
                  <p:nvPr/>
                </p:nvSpPr>
                <p:spPr>
                  <a:xfrm>
                    <a:off x="2355942" y="4209096"/>
                    <a:ext cx="54000" cy="43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46" name="Rectangle 172">
                    <a:extLst>
                      <a:ext uri="{FF2B5EF4-FFF2-40B4-BE49-F238E27FC236}">
                        <a16:creationId xmlns:a16="http://schemas.microsoft.com/office/drawing/2014/main" id="{F9A18B9A-6392-4D5F-A47E-B329BB9A6661}"/>
                      </a:ext>
                    </a:extLst>
                  </p:cNvPr>
                  <p:cNvSpPr/>
                  <p:nvPr/>
                </p:nvSpPr>
                <p:spPr>
                  <a:xfrm>
                    <a:off x="2494553" y="4209096"/>
                    <a:ext cx="54000" cy="43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grpSp>
            <p:grpSp>
              <p:nvGrpSpPr>
                <p:cNvPr id="36" name="Group 162">
                  <a:extLst>
                    <a:ext uri="{FF2B5EF4-FFF2-40B4-BE49-F238E27FC236}">
                      <a16:creationId xmlns:a16="http://schemas.microsoft.com/office/drawing/2014/main" id="{B82B438A-726D-45F9-A5DA-D08AD6C624E0}"/>
                    </a:ext>
                  </a:extLst>
                </p:cNvPr>
                <p:cNvGrpSpPr/>
                <p:nvPr/>
              </p:nvGrpSpPr>
              <p:grpSpPr>
                <a:xfrm>
                  <a:off x="4098293" y="4384000"/>
                  <a:ext cx="900965" cy="82800"/>
                  <a:chOff x="4098293" y="4384000"/>
                  <a:chExt cx="900965" cy="82800"/>
                </a:xfrm>
              </p:grpSpPr>
              <p:sp>
                <p:nvSpPr>
                  <p:cNvPr id="37" name="Rectangle 163">
                    <a:extLst>
                      <a:ext uri="{FF2B5EF4-FFF2-40B4-BE49-F238E27FC236}">
                        <a16:creationId xmlns:a16="http://schemas.microsoft.com/office/drawing/2014/main" id="{93FAEF1B-8C71-4F77-86F3-9082D16C6C3D}"/>
                      </a:ext>
                    </a:extLst>
                  </p:cNvPr>
                  <p:cNvSpPr/>
                  <p:nvPr/>
                </p:nvSpPr>
                <p:spPr>
                  <a:xfrm>
                    <a:off x="4098293" y="4384000"/>
                    <a:ext cx="90000" cy="82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38" name="Rectangle 164">
                    <a:extLst>
                      <a:ext uri="{FF2B5EF4-FFF2-40B4-BE49-F238E27FC236}">
                        <a16:creationId xmlns:a16="http://schemas.microsoft.com/office/drawing/2014/main" id="{575D7FA0-9FAE-4CE8-95D1-B88B0F922D42}"/>
                      </a:ext>
                    </a:extLst>
                  </p:cNvPr>
                  <p:cNvSpPr/>
                  <p:nvPr/>
                </p:nvSpPr>
                <p:spPr>
                  <a:xfrm>
                    <a:off x="4260486" y="4384000"/>
                    <a:ext cx="90000" cy="82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39" name="Rectangle 165">
                    <a:extLst>
                      <a:ext uri="{FF2B5EF4-FFF2-40B4-BE49-F238E27FC236}">
                        <a16:creationId xmlns:a16="http://schemas.microsoft.com/office/drawing/2014/main" id="{772FC9E5-A5A5-4EE0-A2EC-C53B2C15E423}"/>
                      </a:ext>
                    </a:extLst>
                  </p:cNvPr>
                  <p:cNvSpPr/>
                  <p:nvPr/>
                </p:nvSpPr>
                <p:spPr>
                  <a:xfrm>
                    <a:off x="4422679" y="4384000"/>
                    <a:ext cx="90000" cy="82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40" name="Rectangle 166">
                    <a:extLst>
                      <a:ext uri="{FF2B5EF4-FFF2-40B4-BE49-F238E27FC236}">
                        <a16:creationId xmlns:a16="http://schemas.microsoft.com/office/drawing/2014/main" id="{FFA7EB86-1716-4A64-88E6-CE6743D43754}"/>
                      </a:ext>
                    </a:extLst>
                  </p:cNvPr>
                  <p:cNvSpPr/>
                  <p:nvPr/>
                </p:nvSpPr>
                <p:spPr>
                  <a:xfrm>
                    <a:off x="4584872" y="4384000"/>
                    <a:ext cx="90000" cy="82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41" name="Rectangle 167">
                    <a:extLst>
                      <a:ext uri="{FF2B5EF4-FFF2-40B4-BE49-F238E27FC236}">
                        <a16:creationId xmlns:a16="http://schemas.microsoft.com/office/drawing/2014/main" id="{FECA3F1E-ACC8-4DE5-8D4E-D5932BC26574}"/>
                      </a:ext>
                    </a:extLst>
                  </p:cNvPr>
                  <p:cNvSpPr/>
                  <p:nvPr/>
                </p:nvSpPr>
                <p:spPr>
                  <a:xfrm>
                    <a:off x="4747065" y="4384000"/>
                    <a:ext cx="90000" cy="82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42" name="Rectangle 168">
                    <a:extLst>
                      <a:ext uri="{FF2B5EF4-FFF2-40B4-BE49-F238E27FC236}">
                        <a16:creationId xmlns:a16="http://schemas.microsoft.com/office/drawing/2014/main" id="{9D0A8CA7-A706-42EE-AC1E-84D321F5BAEC}"/>
                      </a:ext>
                    </a:extLst>
                  </p:cNvPr>
                  <p:cNvSpPr/>
                  <p:nvPr/>
                </p:nvSpPr>
                <p:spPr>
                  <a:xfrm>
                    <a:off x="4909258" y="4384000"/>
                    <a:ext cx="90000" cy="82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grpSp>
          </p:grpSp>
          <p:grpSp>
            <p:nvGrpSpPr>
              <p:cNvPr id="9" name="Group 135">
                <a:extLst>
                  <a:ext uri="{FF2B5EF4-FFF2-40B4-BE49-F238E27FC236}">
                    <a16:creationId xmlns:a16="http://schemas.microsoft.com/office/drawing/2014/main" id="{4CA94E39-AEF3-4A20-8A94-91CC08786D31}"/>
                  </a:ext>
                </a:extLst>
              </p:cNvPr>
              <p:cNvGrpSpPr/>
              <p:nvPr/>
            </p:nvGrpSpPr>
            <p:grpSpPr>
              <a:xfrm flipH="1">
                <a:off x="5304922" y="4299918"/>
                <a:ext cx="3492000" cy="437610"/>
                <a:chOff x="1709238" y="4209096"/>
                <a:chExt cx="3492000" cy="437610"/>
              </a:xfrm>
            </p:grpSpPr>
            <p:sp>
              <p:nvSpPr>
                <p:cNvPr id="21" name="Rectangle 147">
                  <a:extLst>
                    <a:ext uri="{FF2B5EF4-FFF2-40B4-BE49-F238E27FC236}">
                      <a16:creationId xmlns:a16="http://schemas.microsoft.com/office/drawing/2014/main" id="{D486681D-1708-4D81-88E1-DE1E1E00AAE5}"/>
                    </a:ext>
                  </a:extLst>
                </p:cNvPr>
                <p:cNvSpPr/>
                <p:nvPr/>
              </p:nvSpPr>
              <p:spPr>
                <a:xfrm>
                  <a:off x="1709238" y="4214706"/>
                  <a:ext cx="3492000" cy="432000"/>
                </a:xfrm>
                <a:prstGeom prst="rect">
                  <a:avLst/>
                </a:prstGeom>
                <a:solidFill>
                  <a:schemeClr val="accent2"/>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22" name="Group 148">
                  <a:extLst>
                    <a:ext uri="{FF2B5EF4-FFF2-40B4-BE49-F238E27FC236}">
                      <a16:creationId xmlns:a16="http://schemas.microsoft.com/office/drawing/2014/main" id="{7BC095C6-386F-49C6-BAE7-483275E5E81F}"/>
                    </a:ext>
                  </a:extLst>
                </p:cNvPr>
                <p:cNvGrpSpPr/>
                <p:nvPr/>
              </p:nvGrpSpPr>
              <p:grpSpPr>
                <a:xfrm>
                  <a:off x="2078720" y="4209096"/>
                  <a:ext cx="469833" cy="432000"/>
                  <a:chOff x="2078720" y="4209096"/>
                  <a:chExt cx="469833" cy="432000"/>
                </a:xfrm>
              </p:grpSpPr>
              <p:sp>
                <p:nvSpPr>
                  <p:cNvPr id="30" name="Rectangle 156">
                    <a:extLst>
                      <a:ext uri="{FF2B5EF4-FFF2-40B4-BE49-F238E27FC236}">
                        <a16:creationId xmlns:a16="http://schemas.microsoft.com/office/drawing/2014/main" id="{C4213B71-6426-41F6-960A-FAB5D7A110E2}"/>
                      </a:ext>
                    </a:extLst>
                  </p:cNvPr>
                  <p:cNvSpPr/>
                  <p:nvPr/>
                </p:nvSpPr>
                <p:spPr>
                  <a:xfrm>
                    <a:off x="2078720" y="4209096"/>
                    <a:ext cx="54000" cy="43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31" name="Rectangle 157">
                    <a:extLst>
                      <a:ext uri="{FF2B5EF4-FFF2-40B4-BE49-F238E27FC236}">
                        <a16:creationId xmlns:a16="http://schemas.microsoft.com/office/drawing/2014/main" id="{290590F8-9BC5-4917-995D-5DD4F9844418}"/>
                      </a:ext>
                    </a:extLst>
                  </p:cNvPr>
                  <p:cNvSpPr/>
                  <p:nvPr/>
                </p:nvSpPr>
                <p:spPr>
                  <a:xfrm>
                    <a:off x="2217331" y="4209096"/>
                    <a:ext cx="54000" cy="43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32" name="Rectangle 158">
                    <a:extLst>
                      <a:ext uri="{FF2B5EF4-FFF2-40B4-BE49-F238E27FC236}">
                        <a16:creationId xmlns:a16="http://schemas.microsoft.com/office/drawing/2014/main" id="{F23A0549-22CA-46CC-A244-1EB4EF54BFF9}"/>
                      </a:ext>
                    </a:extLst>
                  </p:cNvPr>
                  <p:cNvSpPr/>
                  <p:nvPr/>
                </p:nvSpPr>
                <p:spPr>
                  <a:xfrm>
                    <a:off x="2355942" y="4209096"/>
                    <a:ext cx="54000" cy="43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33" name="Rectangle 159">
                    <a:extLst>
                      <a:ext uri="{FF2B5EF4-FFF2-40B4-BE49-F238E27FC236}">
                        <a16:creationId xmlns:a16="http://schemas.microsoft.com/office/drawing/2014/main" id="{19D2D0F4-4D3E-43B5-9CEA-45CD50CF22DA}"/>
                      </a:ext>
                    </a:extLst>
                  </p:cNvPr>
                  <p:cNvSpPr/>
                  <p:nvPr/>
                </p:nvSpPr>
                <p:spPr>
                  <a:xfrm>
                    <a:off x="2494553" y="4209096"/>
                    <a:ext cx="54000" cy="43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grpSp>
            <p:grpSp>
              <p:nvGrpSpPr>
                <p:cNvPr id="23" name="Group 149">
                  <a:extLst>
                    <a:ext uri="{FF2B5EF4-FFF2-40B4-BE49-F238E27FC236}">
                      <a16:creationId xmlns:a16="http://schemas.microsoft.com/office/drawing/2014/main" id="{08BB2FF0-577E-47ED-A538-E7DB3C74C043}"/>
                    </a:ext>
                  </a:extLst>
                </p:cNvPr>
                <p:cNvGrpSpPr/>
                <p:nvPr/>
              </p:nvGrpSpPr>
              <p:grpSpPr>
                <a:xfrm>
                  <a:off x="4098293" y="4384000"/>
                  <a:ext cx="900965" cy="82800"/>
                  <a:chOff x="4098293" y="4384000"/>
                  <a:chExt cx="900965" cy="82800"/>
                </a:xfrm>
              </p:grpSpPr>
              <p:sp>
                <p:nvSpPr>
                  <p:cNvPr id="24" name="Rectangle 150">
                    <a:extLst>
                      <a:ext uri="{FF2B5EF4-FFF2-40B4-BE49-F238E27FC236}">
                        <a16:creationId xmlns:a16="http://schemas.microsoft.com/office/drawing/2014/main" id="{6BB79A00-C28C-4862-81FB-93BE47F3127E}"/>
                      </a:ext>
                    </a:extLst>
                  </p:cNvPr>
                  <p:cNvSpPr/>
                  <p:nvPr/>
                </p:nvSpPr>
                <p:spPr>
                  <a:xfrm>
                    <a:off x="4098293" y="4384000"/>
                    <a:ext cx="90000" cy="82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25" name="Rectangle 151">
                    <a:extLst>
                      <a:ext uri="{FF2B5EF4-FFF2-40B4-BE49-F238E27FC236}">
                        <a16:creationId xmlns:a16="http://schemas.microsoft.com/office/drawing/2014/main" id="{16A3FBF7-CA47-44AA-802A-677D16725DD1}"/>
                      </a:ext>
                    </a:extLst>
                  </p:cNvPr>
                  <p:cNvSpPr/>
                  <p:nvPr/>
                </p:nvSpPr>
                <p:spPr>
                  <a:xfrm>
                    <a:off x="4260486" y="4384000"/>
                    <a:ext cx="90000" cy="82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26" name="Rectangle 152">
                    <a:extLst>
                      <a:ext uri="{FF2B5EF4-FFF2-40B4-BE49-F238E27FC236}">
                        <a16:creationId xmlns:a16="http://schemas.microsoft.com/office/drawing/2014/main" id="{281C5339-EEF9-484A-8D2E-A4CE48AE1051}"/>
                      </a:ext>
                    </a:extLst>
                  </p:cNvPr>
                  <p:cNvSpPr/>
                  <p:nvPr/>
                </p:nvSpPr>
                <p:spPr>
                  <a:xfrm>
                    <a:off x="4422679" y="4384000"/>
                    <a:ext cx="90000" cy="82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27" name="Rectangle 153">
                    <a:extLst>
                      <a:ext uri="{FF2B5EF4-FFF2-40B4-BE49-F238E27FC236}">
                        <a16:creationId xmlns:a16="http://schemas.microsoft.com/office/drawing/2014/main" id="{78ADE070-9797-442E-819F-37D83BA2F61C}"/>
                      </a:ext>
                    </a:extLst>
                  </p:cNvPr>
                  <p:cNvSpPr/>
                  <p:nvPr/>
                </p:nvSpPr>
                <p:spPr>
                  <a:xfrm>
                    <a:off x="4584872" y="4384000"/>
                    <a:ext cx="90000" cy="82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28" name="Rectangle 154">
                    <a:extLst>
                      <a:ext uri="{FF2B5EF4-FFF2-40B4-BE49-F238E27FC236}">
                        <a16:creationId xmlns:a16="http://schemas.microsoft.com/office/drawing/2014/main" id="{24A7692E-658A-4C08-8795-A125BCECD815}"/>
                      </a:ext>
                    </a:extLst>
                  </p:cNvPr>
                  <p:cNvSpPr/>
                  <p:nvPr/>
                </p:nvSpPr>
                <p:spPr>
                  <a:xfrm>
                    <a:off x="4747065" y="4384000"/>
                    <a:ext cx="90000" cy="82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29" name="Rectangle 155">
                    <a:extLst>
                      <a:ext uri="{FF2B5EF4-FFF2-40B4-BE49-F238E27FC236}">
                        <a16:creationId xmlns:a16="http://schemas.microsoft.com/office/drawing/2014/main" id="{612972B9-DFB7-417F-B00D-5CDAF3001CCD}"/>
                      </a:ext>
                    </a:extLst>
                  </p:cNvPr>
                  <p:cNvSpPr/>
                  <p:nvPr/>
                </p:nvSpPr>
                <p:spPr>
                  <a:xfrm>
                    <a:off x="4909258" y="4384000"/>
                    <a:ext cx="90000" cy="82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grpSp>
          </p:grpSp>
          <p:grpSp>
            <p:nvGrpSpPr>
              <p:cNvPr id="10" name="Group 136">
                <a:extLst>
                  <a:ext uri="{FF2B5EF4-FFF2-40B4-BE49-F238E27FC236}">
                    <a16:creationId xmlns:a16="http://schemas.microsoft.com/office/drawing/2014/main" id="{7485DFD6-58CF-4512-8067-927FAE4C5DDE}"/>
                  </a:ext>
                </a:extLst>
              </p:cNvPr>
              <p:cNvGrpSpPr/>
              <p:nvPr/>
            </p:nvGrpSpPr>
            <p:grpSpPr>
              <a:xfrm>
                <a:off x="6272654" y="1875857"/>
                <a:ext cx="720080" cy="720080"/>
                <a:chOff x="6272654" y="1875857"/>
                <a:chExt cx="720080" cy="720080"/>
              </a:xfrm>
            </p:grpSpPr>
            <p:sp>
              <p:nvSpPr>
                <p:cNvPr id="19" name="Rectangle 145">
                  <a:extLst>
                    <a:ext uri="{FF2B5EF4-FFF2-40B4-BE49-F238E27FC236}">
                      <a16:creationId xmlns:a16="http://schemas.microsoft.com/office/drawing/2014/main" id="{91038BDC-7073-448E-944E-B72B46281DC4}"/>
                    </a:ext>
                  </a:extLst>
                </p:cNvPr>
                <p:cNvSpPr/>
                <p:nvPr/>
              </p:nvSpPr>
              <p:spPr>
                <a:xfrm>
                  <a:off x="6272654" y="1875857"/>
                  <a:ext cx="720080" cy="720080"/>
                </a:xfrm>
                <a:prstGeom prst="rect">
                  <a:avLst/>
                </a:prstGeom>
                <a:solidFill>
                  <a:schemeClr val="accent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0" name="Parallelogram 5">
                  <a:extLst>
                    <a:ext uri="{FF2B5EF4-FFF2-40B4-BE49-F238E27FC236}">
                      <a16:creationId xmlns:a16="http://schemas.microsoft.com/office/drawing/2014/main" id="{A6961570-6929-4975-BC4A-FA651AB980DB}"/>
                    </a:ext>
                  </a:extLst>
                </p:cNvPr>
                <p:cNvSpPr>
                  <a:spLocks/>
                </p:cNvSpPr>
                <p:nvPr/>
              </p:nvSpPr>
              <p:spPr>
                <a:xfrm>
                  <a:off x="6391715" y="1978487"/>
                  <a:ext cx="481958" cy="481904"/>
                </a:xfrm>
                <a:custGeom>
                  <a:avLst/>
                  <a:gdLst/>
                  <a:ahLst/>
                  <a:cxnLst/>
                  <a:rect l="l" t="t" r="r" b="b"/>
                  <a:pathLst>
                    <a:path w="848270" h="868857">
                      <a:moveTo>
                        <a:pt x="424135" y="189887"/>
                      </a:moveTo>
                      <a:lnTo>
                        <a:pt x="297766" y="526729"/>
                      </a:lnTo>
                      <a:lnTo>
                        <a:pt x="550505" y="526729"/>
                      </a:lnTo>
                      <a:close/>
                      <a:moveTo>
                        <a:pt x="325960" y="0"/>
                      </a:moveTo>
                      <a:lnTo>
                        <a:pt x="352897" y="0"/>
                      </a:lnTo>
                      <a:lnTo>
                        <a:pt x="495373" y="0"/>
                      </a:lnTo>
                      <a:lnTo>
                        <a:pt x="522310" y="0"/>
                      </a:lnTo>
                      <a:lnTo>
                        <a:pt x="848270" y="868857"/>
                      </a:lnTo>
                      <a:lnTo>
                        <a:pt x="678857" y="868857"/>
                      </a:lnTo>
                      <a:lnTo>
                        <a:pt x="604960" y="671883"/>
                      </a:lnTo>
                      <a:lnTo>
                        <a:pt x="243310" y="671883"/>
                      </a:lnTo>
                      <a:lnTo>
                        <a:pt x="169413" y="868857"/>
                      </a:lnTo>
                      <a:lnTo>
                        <a:pt x="0" y="868857"/>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grpSp>
          <p:grpSp>
            <p:nvGrpSpPr>
              <p:cNvPr id="11" name="Group 137">
                <a:extLst>
                  <a:ext uri="{FF2B5EF4-FFF2-40B4-BE49-F238E27FC236}">
                    <a16:creationId xmlns:a16="http://schemas.microsoft.com/office/drawing/2014/main" id="{4CCEE2BA-50A7-4888-A2FF-2784794A86D8}"/>
                  </a:ext>
                </a:extLst>
              </p:cNvPr>
              <p:cNvGrpSpPr/>
              <p:nvPr/>
            </p:nvGrpSpPr>
            <p:grpSpPr>
              <a:xfrm>
                <a:off x="7109110" y="1875857"/>
                <a:ext cx="720080" cy="720080"/>
                <a:chOff x="7109110" y="1875857"/>
                <a:chExt cx="720080" cy="720080"/>
              </a:xfrm>
            </p:grpSpPr>
            <p:sp>
              <p:nvSpPr>
                <p:cNvPr id="17" name="Rectangle 143">
                  <a:extLst>
                    <a:ext uri="{FF2B5EF4-FFF2-40B4-BE49-F238E27FC236}">
                      <a16:creationId xmlns:a16="http://schemas.microsoft.com/office/drawing/2014/main" id="{A477BE60-4D49-4578-91AC-372D905E0370}"/>
                    </a:ext>
                  </a:extLst>
                </p:cNvPr>
                <p:cNvSpPr/>
                <p:nvPr/>
              </p:nvSpPr>
              <p:spPr>
                <a:xfrm>
                  <a:off x="7109110" y="1875857"/>
                  <a:ext cx="720080" cy="720080"/>
                </a:xfrm>
                <a:prstGeom prst="rect">
                  <a:avLst/>
                </a:prstGeom>
                <a:solidFill>
                  <a:schemeClr val="accent2"/>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8" name="Rectangle 9">
                  <a:extLst>
                    <a:ext uri="{FF2B5EF4-FFF2-40B4-BE49-F238E27FC236}">
                      <a16:creationId xmlns:a16="http://schemas.microsoft.com/office/drawing/2014/main" id="{95059FCC-4CD5-4EAA-A511-2EA47B1D5EBF}"/>
                    </a:ext>
                  </a:extLst>
                </p:cNvPr>
                <p:cNvSpPr>
                  <a:spLocks noChangeAspect="1"/>
                </p:cNvSpPr>
                <p:nvPr/>
              </p:nvSpPr>
              <p:spPr>
                <a:xfrm>
                  <a:off x="7267746" y="1994945"/>
                  <a:ext cx="402809" cy="481904"/>
                </a:xfrm>
                <a:custGeom>
                  <a:avLst/>
                  <a:gdLst>
                    <a:gd name="connsiteX0" fmla="*/ 174101 w 728932"/>
                    <a:gd name="connsiteY0" fmla="*/ 488630 h 872065"/>
                    <a:gd name="connsiteX1" fmla="*/ 174101 w 728932"/>
                    <a:gd name="connsiteY1" fmla="*/ 728663 h 872065"/>
                    <a:gd name="connsiteX2" fmla="*/ 442406 w 728932"/>
                    <a:gd name="connsiteY2" fmla="*/ 728663 h 872065"/>
                    <a:gd name="connsiteX3" fmla="*/ 547956 w 728932"/>
                    <a:gd name="connsiteY3" fmla="*/ 612454 h 872065"/>
                    <a:gd name="connsiteX4" fmla="*/ 431276 w 728932"/>
                    <a:gd name="connsiteY4" fmla="*/ 493391 h 872065"/>
                    <a:gd name="connsiteX5" fmla="*/ 431276 w 728932"/>
                    <a:gd name="connsiteY5" fmla="*/ 488630 h 872065"/>
                    <a:gd name="connsiteX6" fmla="*/ 174101 w 728932"/>
                    <a:gd name="connsiteY6" fmla="*/ 488630 h 872065"/>
                    <a:gd name="connsiteX7" fmla="*/ 174101 w 728932"/>
                    <a:gd name="connsiteY7" fmla="*/ 140965 h 872065"/>
                    <a:gd name="connsiteX8" fmla="*/ 174101 w 728932"/>
                    <a:gd name="connsiteY8" fmla="*/ 347665 h 872065"/>
                    <a:gd name="connsiteX9" fmla="*/ 431276 w 728932"/>
                    <a:gd name="connsiteY9" fmla="*/ 347665 h 872065"/>
                    <a:gd name="connsiteX10" fmla="*/ 431276 w 728932"/>
                    <a:gd name="connsiteY10" fmla="*/ 345754 h 872065"/>
                    <a:gd name="connsiteX11" fmla="*/ 517000 w 728932"/>
                    <a:gd name="connsiteY11" fmla="*/ 243359 h 872065"/>
                    <a:gd name="connsiteX12" fmla="*/ 433656 w 728932"/>
                    <a:gd name="connsiteY12" fmla="*/ 148109 h 872065"/>
                    <a:gd name="connsiteX13" fmla="*/ 174101 w 728932"/>
                    <a:gd name="connsiteY13" fmla="*/ 140965 h 872065"/>
                    <a:gd name="connsiteX14" fmla="*/ 0 w 728932"/>
                    <a:gd name="connsiteY14" fmla="*/ 0 h 872065"/>
                    <a:gd name="connsiteX15" fmla="*/ 127816 w 728932"/>
                    <a:gd name="connsiteY15" fmla="*/ 0 h 872065"/>
                    <a:gd name="connsiteX16" fmla="*/ 174101 w 728932"/>
                    <a:gd name="connsiteY16" fmla="*/ 0 h 872065"/>
                    <a:gd name="connsiteX17" fmla="*/ 447945 w 728932"/>
                    <a:gd name="connsiteY17" fmla="*/ 0 h 872065"/>
                    <a:gd name="connsiteX18" fmla="*/ 447945 w 728932"/>
                    <a:gd name="connsiteY18" fmla="*/ 1732 h 872065"/>
                    <a:gd name="connsiteX19" fmla="*/ 683688 w 728932"/>
                    <a:gd name="connsiteY19" fmla="*/ 179066 h 872065"/>
                    <a:gd name="connsiteX20" fmla="*/ 559863 w 728932"/>
                    <a:gd name="connsiteY20" fmla="*/ 407666 h 872065"/>
                    <a:gd name="connsiteX21" fmla="*/ 728932 w 728932"/>
                    <a:gd name="connsiteY21" fmla="*/ 633885 h 872065"/>
                    <a:gd name="connsiteX22" fmla="*/ 433657 w 728932"/>
                    <a:gd name="connsiteY22" fmla="*/ 872010 h 872065"/>
                    <a:gd name="connsiteX23" fmla="*/ 433776 w 728932"/>
                    <a:gd name="connsiteY23" fmla="*/ 869628 h 872065"/>
                    <a:gd name="connsiteX24" fmla="*/ 174101 w 728932"/>
                    <a:gd name="connsiteY24" fmla="*/ 869628 h 872065"/>
                    <a:gd name="connsiteX25" fmla="*/ 127816 w 728932"/>
                    <a:gd name="connsiteY25" fmla="*/ 869628 h 872065"/>
                    <a:gd name="connsiteX26" fmla="*/ 0 w 728932"/>
                    <a:gd name="connsiteY26" fmla="*/ 869628 h 872065"/>
                    <a:gd name="connsiteX27" fmla="*/ 0 w 728932"/>
                    <a:gd name="connsiteY27" fmla="*/ 0 h 872065"/>
                    <a:gd name="connsiteX0" fmla="*/ 174101 w 728932"/>
                    <a:gd name="connsiteY0" fmla="*/ 488630 h 872065"/>
                    <a:gd name="connsiteX1" fmla="*/ 174101 w 728932"/>
                    <a:gd name="connsiteY1" fmla="*/ 728663 h 872065"/>
                    <a:gd name="connsiteX2" fmla="*/ 442406 w 728932"/>
                    <a:gd name="connsiteY2" fmla="*/ 728663 h 872065"/>
                    <a:gd name="connsiteX3" fmla="*/ 547956 w 728932"/>
                    <a:gd name="connsiteY3" fmla="*/ 612454 h 872065"/>
                    <a:gd name="connsiteX4" fmla="*/ 431276 w 728932"/>
                    <a:gd name="connsiteY4" fmla="*/ 493391 h 872065"/>
                    <a:gd name="connsiteX5" fmla="*/ 431276 w 728932"/>
                    <a:gd name="connsiteY5" fmla="*/ 488630 h 872065"/>
                    <a:gd name="connsiteX6" fmla="*/ 174101 w 728932"/>
                    <a:gd name="connsiteY6" fmla="*/ 488630 h 872065"/>
                    <a:gd name="connsiteX7" fmla="*/ 174101 w 728932"/>
                    <a:gd name="connsiteY7" fmla="*/ 140965 h 872065"/>
                    <a:gd name="connsiteX8" fmla="*/ 174101 w 728932"/>
                    <a:gd name="connsiteY8" fmla="*/ 347665 h 872065"/>
                    <a:gd name="connsiteX9" fmla="*/ 431276 w 728932"/>
                    <a:gd name="connsiteY9" fmla="*/ 347665 h 872065"/>
                    <a:gd name="connsiteX10" fmla="*/ 431276 w 728932"/>
                    <a:gd name="connsiteY10" fmla="*/ 345754 h 872065"/>
                    <a:gd name="connsiteX11" fmla="*/ 517000 w 728932"/>
                    <a:gd name="connsiteY11" fmla="*/ 243359 h 872065"/>
                    <a:gd name="connsiteX12" fmla="*/ 433656 w 728932"/>
                    <a:gd name="connsiteY12" fmla="*/ 148109 h 872065"/>
                    <a:gd name="connsiteX13" fmla="*/ 174101 w 728932"/>
                    <a:gd name="connsiteY13" fmla="*/ 140965 h 872065"/>
                    <a:gd name="connsiteX14" fmla="*/ 0 w 728932"/>
                    <a:gd name="connsiteY14" fmla="*/ 0 h 872065"/>
                    <a:gd name="connsiteX15" fmla="*/ 127816 w 728932"/>
                    <a:gd name="connsiteY15" fmla="*/ 0 h 872065"/>
                    <a:gd name="connsiteX16" fmla="*/ 174101 w 728932"/>
                    <a:gd name="connsiteY16" fmla="*/ 0 h 872065"/>
                    <a:gd name="connsiteX17" fmla="*/ 447945 w 728932"/>
                    <a:gd name="connsiteY17" fmla="*/ 0 h 872065"/>
                    <a:gd name="connsiteX18" fmla="*/ 447945 w 728932"/>
                    <a:gd name="connsiteY18" fmla="*/ 1732 h 872065"/>
                    <a:gd name="connsiteX19" fmla="*/ 683688 w 728932"/>
                    <a:gd name="connsiteY19" fmla="*/ 179066 h 872065"/>
                    <a:gd name="connsiteX20" fmla="*/ 559863 w 728932"/>
                    <a:gd name="connsiteY20" fmla="*/ 407666 h 872065"/>
                    <a:gd name="connsiteX21" fmla="*/ 728932 w 728932"/>
                    <a:gd name="connsiteY21" fmla="*/ 633885 h 872065"/>
                    <a:gd name="connsiteX22" fmla="*/ 433657 w 728932"/>
                    <a:gd name="connsiteY22" fmla="*/ 872010 h 872065"/>
                    <a:gd name="connsiteX23" fmla="*/ 433776 w 728932"/>
                    <a:gd name="connsiteY23" fmla="*/ 869628 h 872065"/>
                    <a:gd name="connsiteX24" fmla="*/ 174101 w 728932"/>
                    <a:gd name="connsiteY24" fmla="*/ 869628 h 872065"/>
                    <a:gd name="connsiteX25" fmla="*/ 127816 w 728932"/>
                    <a:gd name="connsiteY25" fmla="*/ 869628 h 872065"/>
                    <a:gd name="connsiteX26" fmla="*/ 0 w 728932"/>
                    <a:gd name="connsiteY26" fmla="*/ 869628 h 872065"/>
                    <a:gd name="connsiteX27" fmla="*/ 0 w 728932"/>
                    <a:gd name="connsiteY27" fmla="*/ 0 h 872065"/>
                    <a:gd name="connsiteX0" fmla="*/ 174101 w 728932"/>
                    <a:gd name="connsiteY0" fmla="*/ 488630 h 872065"/>
                    <a:gd name="connsiteX1" fmla="*/ 174101 w 728932"/>
                    <a:gd name="connsiteY1" fmla="*/ 728663 h 872065"/>
                    <a:gd name="connsiteX2" fmla="*/ 442406 w 728932"/>
                    <a:gd name="connsiteY2" fmla="*/ 728663 h 872065"/>
                    <a:gd name="connsiteX3" fmla="*/ 547956 w 728932"/>
                    <a:gd name="connsiteY3" fmla="*/ 612454 h 872065"/>
                    <a:gd name="connsiteX4" fmla="*/ 431276 w 728932"/>
                    <a:gd name="connsiteY4" fmla="*/ 493391 h 872065"/>
                    <a:gd name="connsiteX5" fmla="*/ 431276 w 728932"/>
                    <a:gd name="connsiteY5" fmla="*/ 488630 h 872065"/>
                    <a:gd name="connsiteX6" fmla="*/ 174101 w 728932"/>
                    <a:gd name="connsiteY6" fmla="*/ 488630 h 872065"/>
                    <a:gd name="connsiteX7" fmla="*/ 174101 w 728932"/>
                    <a:gd name="connsiteY7" fmla="*/ 140965 h 872065"/>
                    <a:gd name="connsiteX8" fmla="*/ 174101 w 728932"/>
                    <a:gd name="connsiteY8" fmla="*/ 347665 h 872065"/>
                    <a:gd name="connsiteX9" fmla="*/ 431276 w 728932"/>
                    <a:gd name="connsiteY9" fmla="*/ 347665 h 872065"/>
                    <a:gd name="connsiteX10" fmla="*/ 431276 w 728932"/>
                    <a:gd name="connsiteY10" fmla="*/ 345754 h 872065"/>
                    <a:gd name="connsiteX11" fmla="*/ 517000 w 728932"/>
                    <a:gd name="connsiteY11" fmla="*/ 243359 h 872065"/>
                    <a:gd name="connsiteX12" fmla="*/ 433656 w 728932"/>
                    <a:gd name="connsiteY12" fmla="*/ 148109 h 872065"/>
                    <a:gd name="connsiteX13" fmla="*/ 174101 w 728932"/>
                    <a:gd name="connsiteY13" fmla="*/ 140965 h 872065"/>
                    <a:gd name="connsiteX14" fmla="*/ 0 w 728932"/>
                    <a:gd name="connsiteY14" fmla="*/ 0 h 872065"/>
                    <a:gd name="connsiteX15" fmla="*/ 127816 w 728932"/>
                    <a:gd name="connsiteY15" fmla="*/ 0 h 872065"/>
                    <a:gd name="connsiteX16" fmla="*/ 174101 w 728932"/>
                    <a:gd name="connsiteY16" fmla="*/ 0 h 872065"/>
                    <a:gd name="connsiteX17" fmla="*/ 447945 w 728932"/>
                    <a:gd name="connsiteY17" fmla="*/ 0 h 872065"/>
                    <a:gd name="connsiteX18" fmla="*/ 447945 w 728932"/>
                    <a:gd name="connsiteY18" fmla="*/ 1732 h 872065"/>
                    <a:gd name="connsiteX19" fmla="*/ 683688 w 728932"/>
                    <a:gd name="connsiteY19" fmla="*/ 179066 h 872065"/>
                    <a:gd name="connsiteX20" fmla="*/ 559863 w 728932"/>
                    <a:gd name="connsiteY20" fmla="*/ 407666 h 872065"/>
                    <a:gd name="connsiteX21" fmla="*/ 728932 w 728932"/>
                    <a:gd name="connsiteY21" fmla="*/ 633885 h 872065"/>
                    <a:gd name="connsiteX22" fmla="*/ 433657 w 728932"/>
                    <a:gd name="connsiteY22" fmla="*/ 872010 h 872065"/>
                    <a:gd name="connsiteX23" fmla="*/ 433776 w 728932"/>
                    <a:gd name="connsiteY23" fmla="*/ 869628 h 872065"/>
                    <a:gd name="connsiteX24" fmla="*/ 174101 w 728932"/>
                    <a:gd name="connsiteY24" fmla="*/ 869628 h 872065"/>
                    <a:gd name="connsiteX25" fmla="*/ 127816 w 728932"/>
                    <a:gd name="connsiteY25" fmla="*/ 869628 h 872065"/>
                    <a:gd name="connsiteX26" fmla="*/ 0 w 728932"/>
                    <a:gd name="connsiteY26" fmla="*/ 869628 h 872065"/>
                    <a:gd name="connsiteX27" fmla="*/ 0 w 728932"/>
                    <a:gd name="connsiteY27" fmla="*/ 0 h 872065"/>
                    <a:gd name="connsiteX0" fmla="*/ 174101 w 728932"/>
                    <a:gd name="connsiteY0" fmla="*/ 488630 h 872065"/>
                    <a:gd name="connsiteX1" fmla="*/ 174101 w 728932"/>
                    <a:gd name="connsiteY1" fmla="*/ 728663 h 872065"/>
                    <a:gd name="connsiteX2" fmla="*/ 442406 w 728932"/>
                    <a:gd name="connsiteY2" fmla="*/ 728663 h 872065"/>
                    <a:gd name="connsiteX3" fmla="*/ 547956 w 728932"/>
                    <a:gd name="connsiteY3" fmla="*/ 612454 h 872065"/>
                    <a:gd name="connsiteX4" fmla="*/ 431276 w 728932"/>
                    <a:gd name="connsiteY4" fmla="*/ 493391 h 872065"/>
                    <a:gd name="connsiteX5" fmla="*/ 174101 w 728932"/>
                    <a:gd name="connsiteY5" fmla="*/ 488630 h 872065"/>
                    <a:gd name="connsiteX6" fmla="*/ 174101 w 728932"/>
                    <a:gd name="connsiteY6" fmla="*/ 140965 h 872065"/>
                    <a:gd name="connsiteX7" fmla="*/ 174101 w 728932"/>
                    <a:gd name="connsiteY7" fmla="*/ 347665 h 872065"/>
                    <a:gd name="connsiteX8" fmla="*/ 431276 w 728932"/>
                    <a:gd name="connsiteY8" fmla="*/ 347665 h 872065"/>
                    <a:gd name="connsiteX9" fmla="*/ 431276 w 728932"/>
                    <a:gd name="connsiteY9" fmla="*/ 345754 h 872065"/>
                    <a:gd name="connsiteX10" fmla="*/ 517000 w 728932"/>
                    <a:gd name="connsiteY10" fmla="*/ 243359 h 872065"/>
                    <a:gd name="connsiteX11" fmla="*/ 433656 w 728932"/>
                    <a:gd name="connsiteY11" fmla="*/ 148109 h 872065"/>
                    <a:gd name="connsiteX12" fmla="*/ 174101 w 728932"/>
                    <a:gd name="connsiteY12" fmla="*/ 140965 h 872065"/>
                    <a:gd name="connsiteX13" fmla="*/ 0 w 728932"/>
                    <a:gd name="connsiteY13" fmla="*/ 0 h 872065"/>
                    <a:gd name="connsiteX14" fmla="*/ 127816 w 728932"/>
                    <a:gd name="connsiteY14" fmla="*/ 0 h 872065"/>
                    <a:gd name="connsiteX15" fmla="*/ 174101 w 728932"/>
                    <a:gd name="connsiteY15" fmla="*/ 0 h 872065"/>
                    <a:gd name="connsiteX16" fmla="*/ 447945 w 728932"/>
                    <a:gd name="connsiteY16" fmla="*/ 0 h 872065"/>
                    <a:gd name="connsiteX17" fmla="*/ 447945 w 728932"/>
                    <a:gd name="connsiteY17" fmla="*/ 1732 h 872065"/>
                    <a:gd name="connsiteX18" fmla="*/ 683688 w 728932"/>
                    <a:gd name="connsiteY18" fmla="*/ 179066 h 872065"/>
                    <a:gd name="connsiteX19" fmla="*/ 559863 w 728932"/>
                    <a:gd name="connsiteY19" fmla="*/ 407666 h 872065"/>
                    <a:gd name="connsiteX20" fmla="*/ 728932 w 728932"/>
                    <a:gd name="connsiteY20" fmla="*/ 633885 h 872065"/>
                    <a:gd name="connsiteX21" fmla="*/ 433657 w 728932"/>
                    <a:gd name="connsiteY21" fmla="*/ 872010 h 872065"/>
                    <a:gd name="connsiteX22" fmla="*/ 433776 w 728932"/>
                    <a:gd name="connsiteY22" fmla="*/ 869628 h 872065"/>
                    <a:gd name="connsiteX23" fmla="*/ 174101 w 728932"/>
                    <a:gd name="connsiteY23" fmla="*/ 869628 h 872065"/>
                    <a:gd name="connsiteX24" fmla="*/ 127816 w 728932"/>
                    <a:gd name="connsiteY24" fmla="*/ 869628 h 872065"/>
                    <a:gd name="connsiteX25" fmla="*/ 0 w 728932"/>
                    <a:gd name="connsiteY25" fmla="*/ 869628 h 872065"/>
                    <a:gd name="connsiteX26" fmla="*/ 0 w 728932"/>
                    <a:gd name="connsiteY26" fmla="*/ 0 h 872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28932" h="872065">
                      <a:moveTo>
                        <a:pt x="174101" y="488630"/>
                      </a:moveTo>
                      <a:lnTo>
                        <a:pt x="174101" y="728663"/>
                      </a:lnTo>
                      <a:lnTo>
                        <a:pt x="442406" y="728663"/>
                      </a:lnTo>
                      <a:cubicBezTo>
                        <a:pt x="511257" y="715167"/>
                        <a:pt x="549532" y="684907"/>
                        <a:pt x="547956" y="612454"/>
                      </a:cubicBezTo>
                      <a:cubicBezTo>
                        <a:pt x="543194" y="552923"/>
                        <a:pt x="538432" y="510060"/>
                        <a:pt x="431276" y="493391"/>
                      </a:cubicBezTo>
                      <a:lnTo>
                        <a:pt x="174101" y="488630"/>
                      </a:lnTo>
                      <a:close/>
                      <a:moveTo>
                        <a:pt x="174101" y="140965"/>
                      </a:moveTo>
                      <a:lnTo>
                        <a:pt x="174101" y="347665"/>
                      </a:lnTo>
                      <a:lnTo>
                        <a:pt x="431276" y="347665"/>
                      </a:lnTo>
                      <a:lnTo>
                        <a:pt x="431276" y="345754"/>
                      </a:lnTo>
                      <a:cubicBezTo>
                        <a:pt x="474139" y="322735"/>
                        <a:pt x="514619" y="311622"/>
                        <a:pt x="517000" y="243359"/>
                      </a:cubicBezTo>
                      <a:cubicBezTo>
                        <a:pt x="517000" y="202878"/>
                        <a:pt x="502713" y="157634"/>
                        <a:pt x="433656" y="148109"/>
                      </a:cubicBezTo>
                      <a:cubicBezTo>
                        <a:pt x="366981" y="140568"/>
                        <a:pt x="274510" y="141043"/>
                        <a:pt x="174101" y="140965"/>
                      </a:cubicBezTo>
                      <a:close/>
                      <a:moveTo>
                        <a:pt x="0" y="0"/>
                      </a:moveTo>
                      <a:lnTo>
                        <a:pt x="127816" y="0"/>
                      </a:lnTo>
                      <a:lnTo>
                        <a:pt x="174101" y="0"/>
                      </a:lnTo>
                      <a:lnTo>
                        <a:pt x="447945" y="0"/>
                      </a:lnTo>
                      <a:lnTo>
                        <a:pt x="447945" y="1732"/>
                      </a:lnTo>
                      <a:cubicBezTo>
                        <a:pt x="634795" y="8775"/>
                        <a:pt x="679801" y="148746"/>
                        <a:pt x="683688" y="179066"/>
                      </a:cubicBezTo>
                      <a:cubicBezTo>
                        <a:pt x="689245" y="333848"/>
                        <a:pt x="620981" y="374328"/>
                        <a:pt x="559863" y="407666"/>
                      </a:cubicBezTo>
                      <a:cubicBezTo>
                        <a:pt x="663844" y="433066"/>
                        <a:pt x="727345" y="515617"/>
                        <a:pt x="728932" y="633885"/>
                      </a:cubicBezTo>
                      <a:cubicBezTo>
                        <a:pt x="720200" y="800572"/>
                        <a:pt x="594788" y="874392"/>
                        <a:pt x="433657" y="872010"/>
                      </a:cubicBezTo>
                      <a:cubicBezTo>
                        <a:pt x="433697" y="871216"/>
                        <a:pt x="433736" y="870422"/>
                        <a:pt x="433776" y="869628"/>
                      </a:cubicBezTo>
                      <a:lnTo>
                        <a:pt x="174101" y="869628"/>
                      </a:lnTo>
                      <a:lnTo>
                        <a:pt x="127816" y="869628"/>
                      </a:lnTo>
                      <a:lnTo>
                        <a:pt x="0" y="869628"/>
                      </a:lnTo>
                      <a:lnTo>
                        <a:pt x="0" y="0"/>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grpSp>
          <p:grpSp>
            <p:nvGrpSpPr>
              <p:cNvPr id="12" name="Group 138">
                <a:extLst>
                  <a:ext uri="{FF2B5EF4-FFF2-40B4-BE49-F238E27FC236}">
                    <a16:creationId xmlns:a16="http://schemas.microsoft.com/office/drawing/2014/main" id="{095E50F1-AB58-492D-BE89-F81EECBA67F6}"/>
                  </a:ext>
                </a:extLst>
              </p:cNvPr>
              <p:cNvGrpSpPr/>
              <p:nvPr/>
            </p:nvGrpSpPr>
            <p:grpSpPr>
              <a:xfrm>
                <a:off x="6690882" y="1037184"/>
                <a:ext cx="720080" cy="720080"/>
                <a:chOff x="6690882" y="1037184"/>
                <a:chExt cx="720080" cy="720080"/>
              </a:xfrm>
            </p:grpSpPr>
            <p:sp>
              <p:nvSpPr>
                <p:cNvPr id="15" name="Rectangle 141">
                  <a:extLst>
                    <a:ext uri="{FF2B5EF4-FFF2-40B4-BE49-F238E27FC236}">
                      <a16:creationId xmlns:a16="http://schemas.microsoft.com/office/drawing/2014/main" id="{55D77472-945B-4CD4-9BFB-6AE39DE21582}"/>
                    </a:ext>
                  </a:extLst>
                </p:cNvPr>
                <p:cNvSpPr/>
                <p:nvPr/>
              </p:nvSpPr>
              <p:spPr>
                <a:xfrm>
                  <a:off x="6690882" y="1037184"/>
                  <a:ext cx="720080" cy="720080"/>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6" name="Block Arc 142">
                  <a:extLst>
                    <a:ext uri="{FF2B5EF4-FFF2-40B4-BE49-F238E27FC236}">
                      <a16:creationId xmlns:a16="http://schemas.microsoft.com/office/drawing/2014/main" id="{EB808376-764A-4682-A66B-5671B0F9A683}"/>
                    </a:ext>
                  </a:extLst>
                </p:cNvPr>
                <p:cNvSpPr>
                  <a:spLocks noChangeAspect="1"/>
                </p:cNvSpPr>
                <p:nvPr/>
              </p:nvSpPr>
              <p:spPr>
                <a:xfrm>
                  <a:off x="6842201" y="1156272"/>
                  <a:ext cx="417443" cy="481904"/>
                </a:xfrm>
                <a:prstGeom prst="blockArc">
                  <a:avLst>
                    <a:gd name="adj1" fmla="val 1756726"/>
                    <a:gd name="adj2" fmla="val 19889488"/>
                    <a:gd name="adj3" fmla="val 22774"/>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endParaRPr>
                </a:p>
              </p:txBody>
            </p:sp>
          </p:grpSp>
          <p:sp>
            <p:nvSpPr>
              <p:cNvPr id="13" name="Round Same Side Corner Rectangle 51">
                <a:extLst>
                  <a:ext uri="{FF2B5EF4-FFF2-40B4-BE49-F238E27FC236}">
                    <a16:creationId xmlns:a16="http://schemas.microsoft.com/office/drawing/2014/main" id="{121AF52C-F9EC-441C-AD7E-59A6BA65E1AE}"/>
                  </a:ext>
                </a:extLst>
              </p:cNvPr>
              <p:cNvSpPr/>
              <p:nvPr/>
            </p:nvSpPr>
            <p:spPr>
              <a:xfrm rot="5400000">
                <a:off x="6852922" y="1652530"/>
                <a:ext cx="396000" cy="2520000"/>
              </a:xfrm>
              <a:custGeom>
                <a:avLst/>
                <a:gdLst/>
                <a:ahLst/>
                <a:cxnLst/>
                <a:rect l="l" t="t" r="r" b="b"/>
                <a:pathLst>
                  <a:path w="468002" h="2500353">
                    <a:moveTo>
                      <a:pt x="0" y="2500353"/>
                    </a:moveTo>
                    <a:lnTo>
                      <a:pt x="0" y="234001"/>
                    </a:lnTo>
                    <a:cubicBezTo>
                      <a:pt x="0" y="104766"/>
                      <a:pt x="104766" y="0"/>
                      <a:pt x="234001" y="0"/>
                    </a:cubicBezTo>
                    <a:cubicBezTo>
                      <a:pt x="363236" y="0"/>
                      <a:pt x="468002" y="104766"/>
                      <a:pt x="468002" y="234001"/>
                    </a:cubicBezTo>
                    <a:cubicBezTo>
                      <a:pt x="468002" y="989452"/>
                      <a:pt x="468001" y="1744902"/>
                      <a:pt x="468001" y="2500353"/>
                    </a:cubicBezTo>
                    <a:lnTo>
                      <a:pt x="467594" y="2500353"/>
                    </a:lnTo>
                    <a:cubicBezTo>
                      <a:pt x="429063" y="2409421"/>
                      <a:pt x="338980" y="2345641"/>
                      <a:pt x="234000" y="2345641"/>
                    </a:cubicBezTo>
                    <a:cubicBezTo>
                      <a:pt x="129020" y="2345641"/>
                      <a:pt x="38938" y="2409421"/>
                      <a:pt x="406" y="2500353"/>
                    </a:cubicBezTo>
                    <a:close/>
                  </a:path>
                </a:pathLst>
              </a:cu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p>
            </p:txBody>
          </p:sp>
          <p:sp>
            <p:nvSpPr>
              <p:cNvPr id="14" name="Round Same Side Corner Rectangle 51">
                <a:extLst>
                  <a:ext uri="{FF2B5EF4-FFF2-40B4-BE49-F238E27FC236}">
                    <a16:creationId xmlns:a16="http://schemas.microsoft.com/office/drawing/2014/main" id="{DFB0DDBC-A95A-41FD-B573-ED86E7BB3AC9}"/>
                  </a:ext>
                </a:extLst>
              </p:cNvPr>
              <p:cNvSpPr/>
              <p:nvPr/>
            </p:nvSpPr>
            <p:spPr>
              <a:xfrm rot="16200000">
                <a:off x="6852922" y="2167123"/>
                <a:ext cx="396000" cy="2520000"/>
              </a:xfrm>
              <a:custGeom>
                <a:avLst/>
                <a:gdLst/>
                <a:ahLst/>
                <a:cxnLst/>
                <a:rect l="l" t="t" r="r" b="b"/>
                <a:pathLst>
                  <a:path w="468002" h="2500353">
                    <a:moveTo>
                      <a:pt x="0" y="2500353"/>
                    </a:moveTo>
                    <a:lnTo>
                      <a:pt x="0" y="234001"/>
                    </a:lnTo>
                    <a:cubicBezTo>
                      <a:pt x="0" y="104766"/>
                      <a:pt x="104766" y="0"/>
                      <a:pt x="234001" y="0"/>
                    </a:cubicBezTo>
                    <a:cubicBezTo>
                      <a:pt x="363236" y="0"/>
                      <a:pt x="468002" y="104766"/>
                      <a:pt x="468002" y="234001"/>
                    </a:cubicBezTo>
                    <a:cubicBezTo>
                      <a:pt x="468002" y="989452"/>
                      <a:pt x="468001" y="1744902"/>
                      <a:pt x="468001" y="2500353"/>
                    </a:cubicBezTo>
                    <a:lnTo>
                      <a:pt x="467594" y="2500353"/>
                    </a:lnTo>
                    <a:cubicBezTo>
                      <a:pt x="429063" y="2409421"/>
                      <a:pt x="338980" y="2345641"/>
                      <a:pt x="234000" y="2345641"/>
                    </a:cubicBezTo>
                    <a:cubicBezTo>
                      <a:pt x="129020" y="2345641"/>
                      <a:pt x="38938" y="2409421"/>
                      <a:pt x="406" y="2500353"/>
                    </a:cubicBezTo>
                    <a:close/>
                  </a:path>
                </a:pathLst>
              </a:cu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p>
            </p:txBody>
          </p:sp>
        </p:grpSp>
      </p:grpSp>
    </p:spTree>
    <p:extLst>
      <p:ext uri="{BB962C8B-B14F-4D97-AF65-F5344CB8AC3E}">
        <p14:creationId xmlns:p14="http://schemas.microsoft.com/office/powerpoint/2010/main" val="378491511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4_Title Slide">
    <p:spTree>
      <p:nvGrpSpPr>
        <p:cNvPr id="1" name=""/>
        <p:cNvGrpSpPr/>
        <p:nvPr/>
      </p:nvGrpSpPr>
      <p:grpSpPr>
        <a:xfrm>
          <a:off x="0" y="0"/>
          <a:ext cx="0" cy="0"/>
          <a:chOff x="0" y="0"/>
          <a:chExt cx="0" cy="0"/>
        </a:xfrm>
      </p:grpSpPr>
      <p:sp>
        <p:nvSpPr>
          <p:cNvPr id="16" name="Rectangle 15"/>
          <p:cNvSpPr/>
          <p:nvPr userDrawn="1"/>
        </p:nvSpPr>
        <p:spPr>
          <a:xfrm>
            <a:off x="0" y="0"/>
            <a:ext cx="9144000" cy="257175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7" name="Picture Placeholder 2"/>
          <p:cNvSpPr>
            <a:spLocks noGrp="1"/>
          </p:cNvSpPr>
          <p:nvPr>
            <p:ph type="pic" idx="10" hasCustomPrompt="1"/>
          </p:nvPr>
        </p:nvSpPr>
        <p:spPr>
          <a:xfrm>
            <a:off x="719064" y="1651418"/>
            <a:ext cx="2411840" cy="1793419"/>
          </a:xfrm>
          <a:prstGeom prst="rect">
            <a:avLst/>
          </a:prstGeom>
          <a:solidFill>
            <a:schemeClr val="bg1">
              <a:lumMod val="95000"/>
            </a:schemeClr>
          </a:solidFill>
          <a:ln w="12700">
            <a:noFill/>
          </a:ln>
        </p:spPr>
        <p:txBody>
          <a:bodyPr anchor="ctr"/>
          <a:lstStyle>
            <a:lvl1pPr marL="0" indent="0" algn="ctr">
              <a:buNone/>
              <a:defRPr sz="120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 </a:t>
            </a:r>
            <a:endParaRPr lang="ko-KR" altLang="en-US" dirty="0"/>
          </a:p>
        </p:txBody>
      </p:sp>
      <p:sp>
        <p:nvSpPr>
          <p:cNvPr id="18" name="Picture Placeholder 2"/>
          <p:cNvSpPr>
            <a:spLocks noGrp="1"/>
          </p:cNvSpPr>
          <p:nvPr>
            <p:ph type="pic" idx="11" hasCustomPrompt="1"/>
          </p:nvPr>
        </p:nvSpPr>
        <p:spPr>
          <a:xfrm>
            <a:off x="3365613" y="1651418"/>
            <a:ext cx="2411840" cy="1793419"/>
          </a:xfrm>
          <a:prstGeom prst="rect">
            <a:avLst/>
          </a:prstGeom>
          <a:solidFill>
            <a:schemeClr val="bg1">
              <a:lumMod val="95000"/>
            </a:schemeClr>
          </a:solidFill>
          <a:ln w="12700">
            <a:noFill/>
          </a:ln>
        </p:spPr>
        <p:txBody>
          <a:bodyPr anchor="ctr"/>
          <a:lstStyle>
            <a:lvl1pPr marL="0" indent="0" algn="ctr">
              <a:buNone/>
              <a:defRPr sz="120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 </a:t>
            </a:r>
            <a:endParaRPr lang="ko-KR" altLang="en-US" dirty="0"/>
          </a:p>
        </p:txBody>
      </p:sp>
      <p:sp>
        <p:nvSpPr>
          <p:cNvPr id="19" name="Picture Placeholder 2"/>
          <p:cNvSpPr>
            <a:spLocks noGrp="1"/>
          </p:cNvSpPr>
          <p:nvPr>
            <p:ph type="pic" idx="12" hasCustomPrompt="1"/>
          </p:nvPr>
        </p:nvSpPr>
        <p:spPr>
          <a:xfrm>
            <a:off x="6012161" y="1651418"/>
            <a:ext cx="2411840" cy="1793419"/>
          </a:xfrm>
          <a:prstGeom prst="rect">
            <a:avLst/>
          </a:prstGeom>
          <a:solidFill>
            <a:schemeClr val="bg1">
              <a:lumMod val="95000"/>
            </a:schemeClr>
          </a:solidFill>
          <a:ln w="12700">
            <a:noFill/>
          </a:ln>
        </p:spPr>
        <p:txBody>
          <a:bodyPr anchor="ctr"/>
          <a:lstStyle>
            <a:lvl1pPr marL="0" indent="0" algn="ctr">
              <a:buNone/>
              <a:defRPr sz="120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 </a:t>
            </a:r>
            <a:endParaRPr lang="ko-KR" altLang="en-US" dirty="0"/>
          </a:p>
        </p:txBody>
      </p:sp>
      <p:sp>
        <p:nvSpPr>
          <p:cNvPr id="6" name="Title 1">
            <a:extLst>
              <a:ext uri="{FF2B5EF4-FFF2-40B4-BE49-F238E27FC236}">
                <a16:creationId xmlns:a16="http://schemas.microsoft.com/office/drawing/2014/main" id="{BA6407BF-D764-4F3C-882C-7AA41FCCEA9E}"/>
              </a:ext>
            </a:extLst>
          </p:cNvPr>
          <p:cNvSpPr>
            <a:spLocks noGrp="1"/>
          </p:cNvSpPr>
          <p:nvPr>
            <p:ph type="title" hasCustomPrompt="1"/>
          </p:nvPr>
        </p:nvSpPr>
        <p:spPr>
          <a:xfrm>
            <a:off x="0" y="25735"/>
            <a:ext cx="9144000" cy="776530"/>
          </a:xfrm>
          <a:prstGeom prst="rect">
            <a:avLst/>
          </a:prstGeom>
        </p:spPr>
        <p:txBody>
          <a:bodyPr anchor="ctr"/>
          <a:lstStyle>
            <a:lvl1pPr algn="ctr">
              <a:defRPr sz="3600" b="1" baseline="0">
                <a:solidFill>
                  <a:schemeClr val="tx1">
                    <a:lumMod val="75000"/>
                    <a:lumOff val="25000"/>
                  </a:schemeClr>
                </a:solidFill>
                <a:latin typeface="+mj-lt"/>
                <a:cs typeface="Arial" pitchFamily="34" charset="0"/>
              </a:defRPr>
            </a:lvl1pPr>
          </a:lstStyle>
          <a:p>
            <a:r>
              <a:rPr lang="en-US" altLang="ko-KR" dirty="0"/>
              <a:t> Free PPT _ Click to add title</a:t>
            </a:r>
            <a:endParaRPr lang="ko-KR" altLang="en-US" dirty="0"/>
          </a:p>
        </p:txBody>
      </p:sp>
    </p:spTree>
    <p:extLst>
      <p:ext uri="{BB962C8B-B14F-4D97-AF65-F5344CB8AC3E}">
        <p14:creationId xmlns:p14="http://schemas.microsoft.com/office/powerpoint/2010/main" val="426475552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2_Picture with Caption">
    <p:spTree>
      <p:nvGrpSpPr>
        <p:cNvPr id="1" name=""/>
        <p:cNvGrpSpPr/>
        <p:nvPr/>
      </p:nvGrpSpPr>
      <p:grpSpPr>
        <a:xfrm>
          <a:off x="0" y="0"/>
          <a:ext cx="0" cy="0"/>
          <a:chOff x="0" y="0"/>
          <a:chExt cx="0" cy="0"/>
        </a:xfrm>
      </p:grpSpPr>
      <p:sp>
        <p:nvSpPr>
          <p:cNvPr id="13" name="Rectangle 12"/>
          <p:cNvSpPr/>
          <p:nvPr userDrawn="1"/>
        </p:nvSpPr>
        <p:spPr>
          <a:xfrm>
            <a:off x="4564685" y="0"/>
            <a:ext cx="4579315" cy="51435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4" name="Group 3"/>
          <p:cNvGrpSpPr/>
          <p:nvPr userDrawn="1"/>
        </p:nvGrpSpPr>
        <p:grpSpPr>
          <a:xfrm>
            <a:off x="3556573" y="832001"/>
            <a:ext cx="2016224" cy="3482571"/>
            <a:chOff x="2627784" y="1825002"/>
            <a:chExt cx="1198166" cy="2069560"/>
          </a:xfrm>
        </p:grpSpPr>
        <p:sp>
          <p:nvSpPr>
            <p:cNvPr id="5" name="Rounded Rectangle 4"/>
            <p:cNvSpPr/>
            <p:nvPr/>
          </p:nvSpPr>
          <p:spPr>
            <a:xfrm>
              <a:off x="2627784" y="1825002"/>
              <a:ext cx="1198166" cy="2069560"/>
            </a:xfrm>
            <a:prstGeom prst="roundRect">
              <a:avLst>
                <a:gd name="adj" fmla="val 13580"/>
              </a:avLst>
            </a:prstGeom>
            <a:solidFill>
              <a:srgbClr val="262626"/>
            </a:solidFill>
            <a:ln w="88900">
              <a:noFill/>
            </a:ln>
            <a:effectLst/>
            <a:scene3d>
              <a:camera prst="perspectiveFront"/>
              <a:lightRig rig="threePt" dir="t"/>
            </a:scene3d>
            <a:sp3d prstMaterial="plastic">
              <a:bevelT w="127000" h="50800"/>
              <a:bevelB w="127000" h="254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 name="Rectangle 5"/>
            <p:cNvSpPr/>
            <p:nvPr/>
          </p:nvSpPr>
          <p:spPr>
            <a:xfrm>
              <a:off x="3155241" y="1922844"/>
              <a:ext cx="143251" cy="27666"/>
            </a:xfrm>
            <a:prstGeom prst="rect">
              <a:avLst/>
            </a:prstGeom>
            <a:solidFill>
              <a:srgbClr val="B0B0B0"/>
            </a:solidFill>
            <a:ln w="889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7" name="Group 6"/>
            <p:cNvGrpSpPr/>
            <p:nvPr/>
          </p:nvGrpSpPr>
          <p:grpSpPr>
            <a:xfrm>
              <a:off x="3168829" y="3704452"/>
              <a:ext cx="116076" cy="127684"/>
              <a:chOff x="2453209" y="5151638"/>
              <a:chExt cx="191820" cy="211002"/>
            </a:xfrm>
          </p:grpSpPr>
          <p:sp>
            <p:nvSpPr>
              <p:cNvPr id="10" name="Oval 9"/>
              <p:cNvSpPr/>
              <p:nvPr userDrawn="1"/>
            </p:nvSpPr>
            <p:spPr>
              <a:xfrm>
                <a:off x="2453209" y="5151638"/>
                <a:ext cx="191820" cy="211002"/>
              </a:xfrm>
              <a:prstGeom prst="ellipse">
                <a:avLst/>
              </a:prstGeom>
              <a:gradFill flip="none" rotWithShape="1">
                <a:gsLst>
                  <a:gs pos="0">
                    <a:schemeClr val="tx1">
                      <a:lumMod val="94000"/>
                      <a:lumOff val="6000"/>
                    </a:schemeClr>
                  </a:gs>
                  <a:gs pos="56000">
                    <a:schemeClr val="tx1">
                      <a:lumMod val="65000"/>
                      <a:lumOff val="35000"/>
                    </a:schemeClr>
                  </a:gs>
                  <a:gs pos="91000">
                    <a:schemeClr val="tx1">
                      <a:lumMod val="50000"/>
                      <a:lumOff val="50000"/>
                    </a:schemeClr>
                  </a:gs>
                  <a:gs pos="100000">
                    <a:schemeClr val="bg1">
                      <a:lumMod val="75000"/>
                    </a:schemeClr>
                  </a:gs>
                </a:gsLst>
                <a:lin ang="10800000" scaled="1"/>
                <a:tileRect/>
              </a:gradFill>
              <a:ln w="0">
                <a:solidFill>
                  <a:srgbClr val="262626"/>
                </a:solidFill>
              </a:ln>
              <a:scene3d>
                <a:camera prst="perspectiveFront"/>
                <a:lightRig rig="threePt" dir="t"/>
              </a:scene3d>
              <a:sp3d>
                <a:bevelT w="635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1" name="Rounded Rectangle 10"/>
              <p:cNvSpPr/>
              <p:nvPr userDrawn="1"/>
            </p:nvSpPr>
            <p:spPr>
              <a:xfrm>
                <a:off x="2505251" y="5208531"/>
                <a:ext cx="87734" cy="97215"/>
              </a:xfrm>
              <a:prstGeom prst="roundRect">
                <a:avLst/>
              </a:prstGeom>
              <a:solidFill>
                <a:srgbClr val="737373"/>
              </a:solidFill>
              <a:ln w="6350">
                <a:solidFill>
                  <a:srgbClr val="B0B0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sp>
        <p:nvSpPr>
          <p:cNvPr id="12" name="Picture Placeholder 2"/>
          <p:cNvSpPr>
            <a:spLocks noGrp="1"/>
          </p:cNvSpPr>
          <p:nvPr>
            <p:ph type="pic" idx="1" hasCustomPrompt="1"/>
          </p:nvPr>
        </p:nvSpPr>
        <p:spPr>
          <a:xfrm>
            <a:off x="3677198" y="1115645"/>
            <a:ext cx="1774974" cy="2798765"/>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337312786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6_Title Slide">
    <p:spTree>
      <p:nvGrpSpPr>
        <p:cNvPr id="1" name=""/>
        <p:cNvGrpSpPr/>
        <p:nvPr/>
      </p:nvGrpSpPr>
      <p:grpSpPr>
        <a:xfrm>
          <a:off x="0" y="0"/>
          <a:ext cx="0" cy="0"/>
          <a:chOff x="0" y="0"/>
          <a:chExt cx="0" cy="0"/>
        </a:xfrm>
      </p:grpSpPr>
      <p:sp>
        <p:nvSpPr>
          <p:cNvPr id="3" name="Rectangle 2"/>
          <p:cNvSpPr/>
          <p:nvPr userDrawn="1"/>
        </p:nvSpPr>
        <p:spPr>
          <a:xfrm>
            <a:off x="0" y="0"/>
            <a:ext cx="2555776" cy="51435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8" name="Picture Placeholder 2"/>
          <p:cNvSpPr>
            <a:spLocks noGrp="1"/>
          </p:cNvSpPr>
          <p:nvPr>
            <p:ph type="pic" idx="10" hasCustomPrompt="1"/>
          </p:nvPr>
        </p:nvSpPr>
        <p:spPr>
          <a:xfrm>
            <a:off x="2555776" y="0"/>
            <a:ext cx="6588224" cy="2571750"/>
          </a:xfrm>
          <a:prstGeom prst="rect">
            <a:avLst/>
          </a:prstGeom>
          <a:solidFill>
            <a:schemeClr val="bg1">
              <a:lumMod val="95000"/>
            </a:schemeClr>
          </a:solidFill>
          <a:ln w="12700">
            <a:noFill/>
          </a:ln>
        </p:spPr>
        <p:txBody>
          <a:bodyPr anchor="ctr"/>
          <a:lstStyle>
            <a:lvl1pPr marL="0" indent="0" algn="ctr">
              <a:buNone/>
              <a:defRPr sz="120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 </a:t>
            </a:r>
            <a:endParaRPr lang="ko-KR" altLang="en-US" dirty="0"/>
          </a:p>
        </p:txBody>
      </p:sp>
    </p:spTree>
    <p:extLst>
      <p:ext uri="{BB962C8B-B14F-4D97-AF65-F5344CB8AC3E}">
        <p14:creationId xmlns:p14="http://schemas.microsoft.com/office/powerpoint/2010/main" val="237609432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Picture with Caption">
    <p:spTree>
      <p:nvGrpSpPr>
        <p:cNvPr id="1" name=""/>
        <p:cNvGrpSpPr/>
        <p:nvPr/>
      </p:nvGrpSpPr>
      <p:grpSpPr>
        <a:xfrm>
          <a:off x="0" y="0"/>
          <a:ext cx="0" cy="0"/>
          <a:chOff x="0" y="0"/>
          <a:chExt cx="0" cy="0"/>
        </a:xfrm>
      </p:grpSpPr>
      <p:sp>
        <p:nvSpPr>
          <p:cNvPr id="9" name="Picture Placeholder 2"/>
          <p:cNvSpPr>
            <a:spLocks noGrp="1"/>
          </p:cNvSpPr>
          <p:nvPr>
            <p:ph type="pic" idx="10" hasCustomPrompt="1"/>
          </p:nvPr>
        </p:nvSpPr>
        <p:spPr>
          <a:xfrm>
            <a:off x="0" y="0"/>
            <a:ext cx="4572000" cy="2571750"/>
          </a:xfrm>
          <a:prstGeom prst="rect">
            <a:avLst/>
          </a:prstGeom>
          <a:solidFill>
            <a:schemeClr val="bg1">
              <a:lumMod val="95000"/>
            </a:schemeClr>
          </a:solidFill>
          <a:ln w="12700">
            <a:noFill/>
          </a:ln>
        </p:spPr>
        <p:txBody>
          <a:bodyPr anchor="ctr"/>
          <a:lstStyle>
            <a:lvl1pPr marL="0" indent="0" algn="ctr">
              <a:buNone/>
              <a:defRPr sz="120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 </a:t>
            </a:r>
            <a:endParaRPr lang="ko-KR" altLang="en-US" dirty="0"/>
          </a:p>
        </p:txBody>
      </p:sp>
      <p:sp>
        <p:nvSpPr>
          <p:cNvPr id="4" name="Picture Placeholder 2"/>
          <p:cNvSpPr>
            <a:spLocks noGrp="1"/>
          </p:cNvSpPr>
          <p:nvPr>
            <p:ph type="pic" idx="11" hasCustomPrompt="1"/>
          </p:nvPr>
        </p:nvSpPr>
        <p:spPr>
          <a:xfrm>
            <a:off x="4572000" y="2571750"/>
            <a:ext cx="4572000" cy="2571750"/>
          </a:xfrm>
          <a:prstGeom prst="rect">
            <a:avLst/>
          </a:prstGeom>
          <a:solidFill>
            <a:schemeClr val="bg1">
              <a:lumMod val="95000"/>
            </a:schemeClr>
          </a:solidFill>
          <a:ln w="12700">
            <a:noFill/>
          </a:ln>
        </p:spPr>
        <p:txBody>
          <a:bodyPr anchor="ctr"/>
          <a:lstStyle>
            <a:lvl1pPr marL="0" indent="0" algn="ctr">
              <a:buNone/>
              <a:defRPr sz="120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 </a:t>
            </a:r>
            <a:endParaRPr lang="ko-KR" altLang="en-US" dirty="0"/>
          </a:p>
        </p:txBody>
      </p:sp>
    </p:spTree>
    <p:extLst>
      <p:ext uri="{BB962C8B-B14F-4D97-AF65-F5344CB8AC3E}">
        <p14:creationId xmlns:p14="http://schemas.microsoft.com/office/powerpoint/2010/main" val="142799110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3_Picture with Caption">
    <p:spTree>
      <p:nvGrpSpPr>
        <p:cNvPr id="1" name=""/>
        <p:cNvGrpSpPr/>
        <p:nvPr/>
      </p:nvGrpSpPr>
      <p:grpSpPr>
        <a:xfrm>
          <a:off x="0" y="0"/>
          <a:ext cx="0" cy="0"/>
          <a:chOff x="0" y="0"/>
          <a:chExt cx="0" cy="0"/>
        </a:xfrm>
      </p:grpSpPr>
      <p:sp>
        <p:nvSpPr>
          <p:cNvPr id="9" name="Picture Placeholder 2"/>
          <p:cNvSpPr>
            <a:spLocks noGrp="1"/>
          </p:cNvSpPr>
          <p:nvPr>
            <p:ph type="pic" idx="10" hasCustomPrompt="1"/>
          </p:nvPr>
        </p:nvSpPr>
        <p:spPr>
          <a:xfrm>
            <a:off x="717858" y="1275606"/>
            <a:ext cx="2448545" cy="2024054"/>
          </a:xfrm>
          <a:prstGeom prst="rect">
            <a:avLst/>
          </a:prstGeom>
          <a:solidFill>
            <a:schemeClr val="bg1">
              <a:lumMod val="95000"/>
            </a:schemeClr>
          </a:solidFill>
          <a:ln w="12700">
            <a:noFill/>
          </a:ln>
        </p:spPr>
        <p:txBody>
          <a:bodyPr anchor="ctr"/>
          <a:lstStyle>
            <a:lvl1pPr marL="0" indent="0" algn="ctr">
              <a:buNone/>
              <a:defRPr sz="120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 </a:t>
            </a:r>
            <a:endParaRPr lang="ko-KR" altLang="en-US" dirty="0"/>
          </a:p>
        </p:txBody>
      </p:sp>
      <p:sp>
        <p:nvSpPr>
          <p:cNvPr id="4" name="Title 1"/>
          <p:cNvSpPr>
            <a:spLocks noGrp="1"/>
          </p:cNvSpPr>
          <p:nvPr>
            <p:ph type="title" hasCustomPrompt="1"/>
          </p:nvPr>
        </p:nvSpPr>
        <p:spPr>
          <a:xfrm>
            <a:off x="0" y="25735"/>
            <a:ext cx="9144000" cy="776530"/>
          </a:xfrm>
          <a:prstGeom prst="rect">
            <a:avLst/>
          </a:prstGeom>
        </p:spPr>
        <p:txBody>
          <a:bodyPr anchor="ctr"/>
          <a:lstStyle>
            <a:lvl1pPr algn="ctr">
              <a:defRPr sz="3600" b="1" baseline="0">
                <a:solidFill>
                  <a:schemeClr val="tx1">
                    <a:lumMod val="75000"/>
                    <a:lumOff val="25000"/>
                  </a:schemeClr>
                </a:solidFill>
                <a:latin typeface="+mj-lt"/>
                <a:cs typeface="Arial" pitchFamily="34" charset="0"/>
              </a:defRPr>
            </a:lvl1pPr>
          </a:lstStyle>
          <a:p>
            <a:r>
              <a:rPr lang="en-US" altLang="ko-KR" dirty="0"/>
              <a:t> Free PPT _ Click to add title</a:t>
            </a:r>
            <a:endParaRPr lang="ko-KR" altLang="en-US" dirty="0"/>
          </a:p>
        </p:txBody>
      </p:sp>
      <p:sp>
        <p:nvSpPr>
          <p:cNvPr id="5" name="Picture Placeholder 2"/>
          <p:cNvSpPr>
            <a:spLocks noGrp="1"/>
          </p:cNvSpPr>
          <p:nvPr>
            <p:ph type="pic" idx="11" hasCustomPrompt="1"/>
          </p:nvPr>
        </p:nvSpPr>
        <p:spPr>
          <a:xfrm>
            <a:off x="3339542" y="1275606"/>
            <a:ext cx="2448273" cy="2024054"/>
          </a:xfrm>
          <a:prstGeom prst="rect">
            <a:avLst/>
          </a:prstGeom>
          <a:solidFill>
            <a:schemeClr val="bg1">
              <a:lumMod val="95000"/>
            </a:schemeClr>
          </a:solidFill>
          <a:ln w="12700">
            <a:noFill/>
          </a:ln>
        </p:spPr>
        <p:txBody>
          <a:bodyPr anchor="ctr"/>
          <a:lstStyle>
            <a:lvl1pPr marL="0" indent="0" algn="ctr">
              <a:buNone/>
              <a:defRPr sz="120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 </a:t>
            </a:r>
            <a:endParaRPr lang="ko-KR" altLang="en-US" dirty="0"/>
          </a:p>
        </p:txBody>
      </p:sp>
      <p:sp>
        <p:nvSpPr>
          <p:cNvPr id="6" name="Picture Placeholder 2"/>
          <p:cNvSpPr>
            <a:spLocks noGrp="1"/>
          </p:cNvSpPr>
          <p:nvPr>
            <p:ph type="pic" idx="12" hasCustomPrompt="1"/>
          </p:nvPr>
        </p:nvSpPr>
        <p:spPr>
          <a:xfrm>
            <a:off x="5960954" y="1275606"/>
            <a:ext cx="2448273" cy="2024054"/>
          </a:xfrm>
          <a:prstGeom prst="rect">
            <a:avLst/>
          </a:prstGeom>
          <a:solidFill>
            <a:schemeClr val="bg1">
              <a:lumMod val="95000"/>
            </a:schemeClr>
          </a:solidFill>
          <a:ln w="12700">
            <a:noFill/>
          </a:ln>
        </p:spPr>
        <p:txBody>
          <a:bodyPr anchor="ctr"/>
          <a:lstStyle>
            <a:lvl1pPr marL="0" indent="0" algn="ctr">
              <a:buNone/>
              <a:defRPr sz="120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 </a:t>
            </a:r>
            <a:endParaRPr lang="ko-KR" altLang="en-US" dirty="0"/>
          </a:p>
        </p:txBody>
      </p:sp>
    </p:spTree>
    <p:extLst>
      <p:ext uri="{BB962C8B-B14F-4D97-AF65-F5344CB8AC3E}">
        <p14:creationId xmlns:p14="http://schemas.microsoft.com/office/powerpoint/2010/main" val="146856877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4_Picture with Caption">
    <p:spTree>
      <p:nvGrpSpPr>
        <p:cNvPr id="1" name=""/>
        <p:cNvGrpSpPr/>
        <p:nvPr/>
      </p:nvGrpSpPr>
      <p:grpSpPr>
        <a:xfrm>
          <a:off x="0" y="0"/>
          <a:ext cx="0" cy="0"/>
          <a:chOff x="0" y="0"/>
          <a:chExt cx="0" cy="0"/>
        </a:xfrm>
      </p:grpSpPr>
      <p:sp>
        <p:nvSpPr>
          <p:cNvPr id="7" name="Rectangle 6"/>
          <p:cNvSpPr/>
          <p:nvPr userDrawn="1"/>
        </p:nvSpPr>
        <p:spPr>
          <a:xfrm>
            <a:off x="1" y="1239541"/>
            <a:ext cx="9144000" cy="336395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4" name="그림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5536" y="1766153"/>
            <a:ext cx="4217146" cy="2310733"/>
          </a:xfrm>
          <a:prstGeom prst="rect">
            <a:avLst/>
          </a:prstGeom>
        </p:spPr>
      </p:pic>
      <p:sp>
        <p:nvSpPr>
          <p:cNvPr id="5" name="Picture Placeholder 2"/>
          <p:cNvSpPr>
            <a:spLocks noGrp="1"/>
          </p:cNvSpPr>
          <p:nvPr>
            <p:ph type="pic" idx="1" hasCustomPrompt="1"/>
          </p:nvPr>
        </p:nvSpPr>
        <p:spPr>
          <a:xfrm>
            <a:off x="1115416" y="1859201"/>
            <a:ext cx="2772000" cy="1944000"/>
          </a:xfrm>
          <a:prstGeom prst="rect">
            <a:avLst/>
          </a:prstGeom>
          <a:solidFill>
            <a:schemeClr val="bg1">
              <a:lumMod val="95000"/>
            </a:schemeClr>
          </a:solidFill>
        </p:spPr>
        <p:txBody>
          <a:bodyPr anchor="ctr"/>
          <a:lstStyle>
            <a:lvl1pPr marL="0" indent="0" algn="ctr">
              <a:buNone/>
              <a:defRPr sz="1200" baseline="0">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10" name="Title 1">
            <a:extLst>
              <a:ext uri="{FF2B5EF4-FFF2-40B4-BE49-F238E27FC236}">
                <a16:creationId xmlns:a16="http://schemas.microsoft.com/office/drawing/2014/main" id="{216FB63C-5800-4111-92B0-B9CD0BCBE589}"/>
              </a:ext>
            </a:extLst>
          </p:cNvPr>
          <p:cNvSpPr>
            <a:spLocks noGrp="1"/>
          </p:cNvSpPr>
          <p:nvPr>
            <p:ph type="title" hasCustomPrompt="1"/>
          </p:nvPr>
        </p:nvSpPr>
        <p:spPr>
          <a:xfrm>
            <a:off x="0" y="67028"/>
            <a:ext cx="9144000" cy="776530"/>
          </a:xfrm>
          <a:prstGeom prst="rect">
            <a:avLst/>
          </a:prstGeom>
        </p:spPr>
        <p:txBody>
          <a:bodyPr anchor="ctr"/>
          <a:lstStyle>
            <a:lvl1pPr algn="ctr">
              <a:defRPr sz="3600" b="1" baseline="0">
                <a:solidFill>
                  <a:schemeClr val="tx1">
                    <a:lumMod val="75000"/>
                    <a:lumOff val="25000"/>
                  </a:schemeClr>
                </a:solidFill>
                <a:latin typeface="+mj-lt"/>
                <a:cs typeface="Arial" pitchFamily="34" charset="0"/>
              </a:defRPr>
            </a:lvl1pPr>
          </a:lstStyle>
          <a:p>
            <a:r>
              <a:rPr lang="en-US" altLang="ko-KR" dirty="0"/>
              <a:t>Images &amp; Contents</a:t>
            </a:r>
            <a:endParaRPr lang="ko-KR" altLang="en-US" dirty="0"/>
          </a:p>
        </p:txBody>
      </p:sp>
    </p:spTree>
    <p:extLst>
      <p:ext uri="{BB962C8B-B14F-4D97-AF65-F5344CB8AC3E}">
        <p14:creationId xmlns:p14="http://schemas.microsoft.com/office/powerpoint/2010/main" val="397198043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5_Picture with Caption">
    <p:spTree>
      <p:nvGrpSpPr>
        <p:cNvPr id="1" name=""/>
        <p:cNvGrpSpPr/>
        <p:nvPr/>
      </p:nvGrpSpPr>
      <p:grpSpPr>
        <a:xfrm>
          <a:off x="0" y="0"/>
          <a:ext cx="0" cy="0"/>
          <a:chOff x="0" y="0"/>
          <a:chExt cx="0" cy="0"/>
        </a:xfrm>
      </p:grpSpPr>
      <p:sp>
        <p:nvSpPr>
          <p:cNvPr id="9" name="Picture Placeholder 2"/>
          <p:cNvSpPr>
            <a:spLocks noGrp="1"/>
          </p:cNvSpPr>
          <p:nvPr>
            <p:ph type="pic" idx="10" hasCustomPrompt="1"/>
          </p:nvPr>
        </p:nvSpPr>
        <p:spPr>
          <a:xfrm>
            <a:off x="0" y="1167594"/>
            <a:ext cx="2880000" cy="2808312"/>
          </a:xfrm>
          <a:prstGeom prst="rect">
            <a:avLst/>
          </a:prstGeom>
          <a:solidFill>
            <a:schemeClr val="bg1">
              <a:lumMod val="95000"/>
            </a:schemeClr>
          </a:solidFill>
          <a:ln w="12700">
            <a:noFill/>
          </a:ln>
        </p:spPr>
        <p:txBody>
          <a:bodyPr anchor="ctr"/>
          <a:lstStyle>
            <a:lvl1pPr marL="0" indent="0" algn="ctr">
              <a:buNone/>
              <a:defRPr sz="120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 </a:t>
            </a:r>
            <a:endParaRPr lang="ko-KR" altLang="en-US" dirty="0"/>
          </a:p>
        </p:txBody>
      </p:sp>
      <p:sp>
        <p:nvSpPr>
          <p:cNvPr id="10" name="Picture Placeholder 2"/>
          <p:cNvSpPr>
            <a:spLocks noGrp="1"/>
          </p:cNvSpPr>
          <p:nvPr>
            <p:ph type="pic" idx="11" hasCustomPrompt="1"/>
          </p:nvPr>
        </p:nvSpPr>
        <p:spPr>
          <a:xfrm>
            <a:off x="6264000" y="0"/>
            <a:ext cx="2880000" cy="5143499"/>
          </a:xfrm>
          <a:prstGeom prst="rect">
            <a:avLst/>
          </a:prstGeom>
          <a:solidFill>
            <a:schemeClr val="bg1">
              <a:lumMod val="95000"/>
            </a:schemeClr>
          </a:solidFill>
          <a:ln w="12700">
            <a:noFill/>
          </a:ln>
        </p:spPr>
        <p:txBody>
          <a:bodyPr anchor="ctr"/>
          <a:lstStyle>
            <a:lvl1pPr marL="0" indent="0" algn="ctr">
              <a:buNone/>
              <a:defRPr sz="120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 </a:t>
            </a:r>
            <a:endParaRPr lang="ko-KR" altLang="en-US" dirty="0"/>
          </a:p>
        </p:txBody>
      </p:sp>
    </p:spTree>
    <p:extLst>
      <p:ext uri="{BB962C8B-B14F-4D97-AF65-F5344CB8AC3E}">
        <p14:creationId xmlns:p14="http://schemas.microsoft.com/office/powerpoint/2010/main" val="23810051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_Custom Layout">
    <p:bg>
      <p:bgPr>
        <a:solidFill>
          <a:schemeClr val="accent4"/>
        </a:solidFill>
        <a:effectLst/>
      </p:bgPr>
    </p:bg>
    <p:spTree>
      <p:nvGrpSpPr>
        <p:cNvPr id="1" name=""/>
        <p:cNvGrpSpPr/>
        <p:nvPr/>
      </p:nvGrpSpPr>
      <p:grpSpPr>
        <a:xfrm>
          <a:off x="0" y="0"/>
          <a:ext cx="0" cy="0"/>
          <a:chOff x="0" y="0"/>
          <a:chExt cx="0" cy="0"/>
        </a:xfrm>
      </p:grpSpPr>
      <p:sp>
        <p:nvSpPr>
          <p:cNvPr id="3" name="Oval 2"/>
          <p:cNvSpPr/>
          <p:nvPr userDrawn="1"/>
        </p:nvSpPr>
        <p:spPr>
          <a:xfrm>
            <a:off x="2947035" y="473947"/>
            <a:ext cx="3249931" cy="324993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grpSp>
        <p:nvGrpSpPr>
          <p:cNvPr id="7" name="Group 6"/>
          <p:cNvGrpSpPr/>
          <p:nvPr userDrawn="1"/>
        </p:nvGrpSpPr>
        <p:grpSpPr>
          <a:xfrm>
            <a:off x="3624362" y="1094735"/>
            <a:ext cx="1895276" cy="2008355"/>
            <a:chOff x="5304922" y="1037184"/>
            <a:chExt cx="3492000" cy="3700344"/>
          </a:xfrm>
        </p:grpSpPr>
        <p:grpSp>
          <p:nvGrpSpPr>
            <p:cNvPr id="8" name="Group 7"/>
            <p:cNvGrpSpPr/>
            <p:nvPr/>
          </p:nvGrpSpPr>
          <p:grpSpPr>
            <a:xfrm>
              <a:off x="5304922" y="3743716"/>
              <a:ext cx="3492000" cy="437610"/>
              <a:chOff x="1709238" y="4209096"/>
              <a:chExt cx="3492000" cy="437610"/>
            </a:xfrm>
          </p:grpSpPr>
          <p:sp>
            <p:nvSpPr>
              <p:cNvPr id="34" name="Rectangle 33"/>
              <p:cNvSpPr/>
              <p:nvPr/>
            </p:nvSpPr>
            <p:spPr>
              <a:xfrm>
                <a:off x="1709238" y="4214706"/>
                <a:ext cx="3492000" cy="432000"/>
              </a:xfrm>
              <a:prstGeom prst="rect">
                <a:avLst/>
              </a:prstGeom>
              <a:solidFill>
                <a:schemeClr val="accent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35" name="Group 34"/>
              <p:cNvGrpSpPr/>
              <p:nvPr/>
            </p:nvGrpSpPr>
            <p:grpSpPr>
              <a:xfrm>
                <a:off x="2078720" y="4209096"/>
                <a:ext cx="469833" cy="432000"/>
                <a:chOff x="2078720" y="4209096"/>
                <a:chExt cx="469833" cy="432000"/>
              </a:xfrm>
            </p:grpSpPr>
            <p:sp>
              <p:nvSpPr>
                <p:cNvPr id="43" name="Rectangle 42"/>
                <p:cNvSpPr/>
                <p:nvPr/>
              </p:nvSpPr>
              <p:spPr>
                <a:xfrm>
                  <a:off x="2078720" y="4209096"/>
                  <a:ext cx="54000" cy="43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44" name="Rectangle 43"/>
                <p:cNvSpPr/>
                <p:nvPr/>
              </p:nvSpPr>
              <p:spPr>
                <a:xfrm>
                  <a:off x="2217331" y="4209096"/>
                  <a:ext cx="54000" cy="43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45" name="Rectangle 44"/>
                <p:cNvSpPr/>
                <p:nvPr/>
              </p:nvSpPr>
              <p:spPr>
                <a:xfrm>
                  <a:off x="2355942" y="4209096"/>
                  <a:ext cx="54000" cy="43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46" name="Rectangle 45"/>
                <p:cNvSpPr/>
                <p:nvPr/>
              </p:nvSpPr>
              <p:spPr>
                <a:xfrm>
                  <a:off x="2494553" y="4209096"/>
                  <a:ext cx="54000" cy="43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grpSp>
          <p:grpSp>
            <p:nvGrpSpPr>
              <p:cNvPr id="36" name="Group 35"/>
              <p:cNvGrpSpPr/>
              <p:nvPr/>
            </p:nvGrpSpPr>
            <p:grpSpPr>
              <a:xfrm>
                <a:off x="4098293" y="4384000"/>
                <a:ext cx="900965" cy="82800"/>
                <a:chOff x="4098293" y="4384000"/>
                <a:chExt cx="900965" cy="82800"/>
              </a:xfrm>
            </p:grpSpPr>
            <p:sp>
              <p:nvSpPr>
                <p:cNvPr id="37" name="Rectangle 36"/>
                <p:cNvSpPr/>
                <p:nvPr/>
              </p:nvSpPr>
              <p:spPr>
                <a:xfrm>
                  <a:off x="4098293" y="4384000"/>
                  <a:ext cx="90000" cy="82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38" name="Rectangle 37"/>
                <p:cNvSpPr/>
                <p:nvPr/>
              </p:nvSpPr>
              <p:spPr>
                <a:xfrm>
                  <a:off x="4260486" y="4384000"/>
                  <a:ext cx="90000" cy="82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39" name="Rectangle 38"/>
                <p:cNvSpPr/>
                <p:nvPr/>
              </p:nvSpPr>
              <p:spPr>
                <a:xfrm>
                  <a:off x="4422679" y="4384000"/>
                  <a:ext cx="90000" cy="82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40" name="Rectangle 39"/>
                <p:cNvSpPr/>
                <p:nvPr/>
              </p:nvSpPr>
              <p:spPr>
                <a:xfrm>
                  <a:off x="4584872" y="4384000"/>
                  <a:ext cx="90000" cy="82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41" name="Rectangle 40"/>
                <p:cNvSpPr/>
                <p:nvPr/>
              </p:nvSpPr>
              <p:spPr>
                <a:xfrm>
                  <a:off x="4747065" y="4384000"/>
                  <a:ext cx="90000" cy="82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42" name="Rectangle 41"/>
                <p:cNvSpPr/>
                <p:nvPr/>
              </p:nvSpPr>
              <p:spPr>
                <a:xfrm>
                  <a:off x="4909258" y="4384000"/>
                  <a:ext cx="90000" cy="82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grpSp>
        </p:grpSp>
        <p:grpSp>
          <p:nvGrpSpPr>
            <p:cNvPr id="9" name="Group 8"/>
            <p:cNvGrpSpPr/>
            <p:nvPr/>
          </p:nvGrpSpPr>
          <p:grpSpPr>
            <a:xfrm flipH="1">
              <a:off x="5304922" y="4299918"/>
              <a:ext cx="3492000" cy="437610"/>
              <a:chOff x="1709238" y="4209096"/>
              <a:chExt cx="3492000" cy="437610"/>
            </a:xfrm>
          </p:grpSpPr>
          <p:sp>
            <p:nvSpPr>
              <p:cNvPr id="21" name="Rectangle 20"/>
              <p:cNvSpPr/>
              <p:nvPr/>
            </p:nvSpPr>
            <p:spPr>
              <a:xfrm>
                <a:off x="1709238" y="4214706"/>
                <a:ext cx="3492000" cy="432000"/>
              </a:xfrm>
              <a:prstGeom prst="rect">
                <a:avLst/>
              </a:prstGeom>
              <a:solidFill>
                <a:schemeClr val="accent2"/>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22" name="Group 21"/>
              <p:cNvGrpSpPr/>
              <p:nvPr/>
            </p:nvGrpSpPr>
            <p:grpSpPr>
              <a:xfrm>
                <a:off x="2078720" y="4209096"/>
                <a:ext cx="469833" cy="432000"/>
                <a:chOff x="2078720" y="4209096"/>
                <a:chExt cx="469833" cy="432000"/>
              </a:xfrm>
            </p:grpSpPr>
            <p:sp>
              <p:nvSpPr>
                <p:cNvPr id="30" name="Rectangle 29"/>
                <p:cNvSpPr/>
                <p:nvPr/>
              </p:nvSpPr>
              <p:spPr>
                <a:xfrm>
                  <a:off x="2078720" y="4209096"/>
                  <a:ext cx="54000" cy="43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31" name="Rectangle 30"/>
                <p:cNvSpPr/>
                <p:nvPr/>
              </p:nvSpPr>
              <p:spPr>
                <a:xfrm>
                  <a:off x="2217331" y="4209096"/>
                  <a:ext cx="54000" cy="43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32" name="Rectangle 31"/>
                <p:cNvSpPr/>
                <p:nvPr/>
              </p:nvSpPr>
              <p:spPr>
                <a:xfrm>
                  <a:off x="2355942" y="4209096"/>
                  <a:ext cx="54000" cy="43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33" name="Rectangle 32"/>
                <p:cNvSpPr/>
                <p:nvPr/>
              </p:nvSpPr>
              <p:spPr>
                <a:xfrm>
                  <a:off x="2494553" y="4209096"/>
                  <a:ext cx="54000" cy="43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grpSp>
          <p:grpSp>
            <p:nvGrpSpPr>
              <p:cNvPr id="23" name="Group 22"/>
              <p:cNvGrpSpPr/>
              <p:nvPr/>
            </p:nvGrpSpPr>
            <p:grpSpPr>
              <a:xfrm>
                <a:off x="4098293" y="4384000"/>
                <a:ext cx="900965" cy="82800"/>
                <a:chOff x="4098293" y="4384000"/>
                <a:chExt cx="900965" cy="82800"/>
              </a:xfrm>
            </p:grpSpPr>
            <p:sp>
              <p:nvSpPr>
                <p:cNvPr id="24" name="Rectangle 23"/>
                <p:cNvSpPr/>
                <p:nvPr/>
              </p:nvSpPr>
              <p:spPr>
                <a:xfrm>
                  <a:off x="4098293" y="4384000"/>
                  <a:ext cx="90000" cy="82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25" name="Rectangle 24"/>
                <p:cNvSpPr/>
                <p:nvPr/>
              </p:nvSpPr>
              <p:spPr>
                <a:xfrm>
                  <a:off x="4260486" y="4384000"/>
                  <a:ext cx="90000" cy="82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26" name="Rectangle 25"/>
                <p:cNvSpPr/>
                <p:nvPr/>
              </p:nvSpPr>
              <p:spPr>
                <a:xfrm>
                  <a:off x="4422679" y="4384000"/>
                  <a:ext cx="90000" cy="82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27" name="Rectangle 26"/>
                <p:cNvSpPr/>
                <p:nvPr/>
              </p:nvSpPr>
              <p:spPr>
                <a:xfrm>
                  <a:off x="4584872" y="4384000"/>
                  <a:ext cx="90000" cy="82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28" name="Rectangle 27"/>
                <p:cNvSpPr/>
                <p:nvPr/>
              </p:nvSpPr>
              <p:spPr>
                <a:xfrm>
                  <a:off x="4747065" y="4384000"/>
                  <a:ext cx="90000" cy="82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29" name="Rectangle 28"/>
                <p:cNvSpPr/>
                <p:nvPr/>
              </p:nvSpPr>
              <p:spPr>
                <a:xfrm>
                  <a:off x="4909258" y="4384000"/>
                  <a:ext cx="90000" cy="82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grpSp>
        </p:grpSp>
        <p:grpSp>
          <p:nvGrpSpPr>
            <p:cNvPr id="10" name="Group 9"/>
            <p:cNvGrpSpPr/>
            <p:nvPr/>
          </p:nvGrpSpPr>
          <p:grpSpPr>
            <a:xfrm>
              <a:off x="6272654" y="1875857"/>
              <a:ext cx="720080" cy="720080"/>
              <a:chOff x="6272654" y="1875857"/>
              <a:chExt cx="720080" cy="720080"/>
            </a:xfrm>
          </p:grpSpPr>
          <p:sp>
            <p:nvSpPr>
              <p:cNvPr id="19" name="Rectangle 18"/>
              <p:cNvSpPr/>
              <p:nvPr/>
            </p:nvSpPr>
            <p:spPr>
              <a:xfrm>
                <a:off x="6272654" y="1875857"/>
                <a:ext cx="720080" cy="720080"/>
              </a:xfrm>
              <a:prstGeom prst="rect">
                <a:avLst/>
              </a:prstGeom>
              <a:solidFill>
                <a:schemeClr val="accent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0" name="Parallelogram 5"/>
              <p:cNvSpPr>
                <a:spLocks/>
              </p:cNvSpPr>
              <p:nvPr/>
            </p:nvSpPr>
            <p:spPr>
              <a:xfrm>
                <a:off x="6391715" y="1978487"/>
                <a:ext cx="481958" cy="481904"/>
              </a:xfrm>
              <a:custGeom>
                <a:avLst/>
                <a:gdLst/>
                <a:ahLst/>
                <a:cxnLst/>
                <a:rect l="l" t="t" r="r" b="b"/>
                <a:pathLst>
                  <a:path w="848270" h="868857">
                    <a:moveTo>
                      <a:pt x="424135" y="189887"/>
                    </a:moveTo>
                    <a:lnTo>
                      <a:pt x="297766" y="526729"/>
                    </a:lnTo>
                    <a:lnTo>
                      <a:pt x="550505" y="526729"/>
                    </a:lnTo>
                    <a:close/>
                    <a:moveTo>
                      <a:pt x="325960" y="0"/>
                    </a:moveTo>
                    <a:lnTo>
                      <a:pt x="352897" y="0"/>
                    </a:lnTo>
                    <a:lnTo>
                      <a:pt x="495373" y="0"/>
                    </a:lnTo>
                    <a:lnTo>
                      <a:pt x="522310" y="0"/>
                    </a:lnTo>
                    <a:lnTo>
                      <a:pt x="848270" y="868857"/>
                    </a:lnTo>
                    <a:lnTo>
                      <a:pt x="678857" y="868857"/>
                    </a:lnTo>
                    <a:lnTo>
                      <a:pt x="604960" y="671883"/>
                    </a:lnTo>
                    <a:lnTo>
                      <a:pt x="243310" y="671883"/>
                    </a:lnTo>
                    <a:lnTo>
                      <a:pt x="169413" y="868857"/>
                    </a:lnTo>
                    <a:lnTo>
                      <a:pt x="0" y="868857"/>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mn-lt"/>
                </a:endParaRPr>
              </a:p>
            </p:txBody>
          </p:sp>
        </p:grpSp>
        <p:grpSp>
          <p:nvGrpSpPr>
            <p:cNvPr id="11" name="Group 10"/>
            <p:cNvGrpSpPr/>
            <p:nvPr/>
          </p:nvGrpSpPr>
          <p:grpSpPr>
            <a:xfrm>
              <a:off x="7109110" y="1875857"/>
              <a:ext cx="720080" cy="720080"/>
              <a:chOff x="7109110" y="1875857"/>
              <a:chExt cx="720080" cy="720080"/>
            </a:xfrm>
          </p:grpSpPr>
          <p:sp>
            <p:nvSpPr>
              <p:cNvPr id="17" name="Rectangle 16"/>
              <p:cNvSpPr/>
              <p:nvPr/>
            </p:nvSpPr>
            <p:spPr>
              <a:xfrm>
                <a:off x="7109110" y="1875857"/>
                <a:ext cx="720080" cy="720080"/>
              </a:xfrm>
              <a:prstGeom prst="rect">
                <a:avLst/>
              </a:prstGeom>
              <a:solidFill>
                <a:schemeClr val="accent2"/>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8" name="Rectangle 9"/>
              <p:cNvSpPr>
                <a:spLocks noChangeAspect="1"/>
              </p:cNvSpPr>
              <p:nvPr/>
            </p:nvSpPr>
            <p:spPr>
              <a:xfrm>
                <a:off x="7267746" y="1994945"/>
                <a:ext cx="402809" cy="481904"/>
              </a:xfrm>
              <a:custGeom>
                <a:avLst/>
                <a:gdLst>
                  <a:gd name="connsiteX0" fmla="*/ 174101 w 728932"/>
                  <a:gd name="connsiteY0" fmla="*/ 488630 h 872065"/>
                  <a:gd name="connsiteX1" fmla="*/ 174101 w 728932"/>
                  <a:gd name="connsiteY1" fmla="*/ 728663 h 872065"/>
                  <a:gd name="connsiteX2" fmla="*/ 442406 w 728932"/>
                  <a:gd name="connsiteY2" fmla="*/ 728663 h 872065"/>
                  <a:gd name="connsiteX3" fmla="*/ 547956 w 728932"/>
                  <a:gd name="connsiteY3" fmla="*/ 612454 h 872065"/>
                  <a:gd name="connsiteX4" fmla="*/ 431276 w 728932"/>
                  <a:gd name="connsiteY4" fmla="*/ 493391 h 872065"/>
                  <a:gd name="connsiteX5" fmla="*/ 431276 w 728932"/>
                  <a:gd name="connsiteY5" fmla="*/ 488630 h 872065"/>
                  <a:gd name="connsiteX6" fmla="*/ 174101 w 728932"/>
                  <a:gd name="connsiteY6" fmla="*/ 488630 h 872065"/>
                  <a:gd name="connsiteX7" fmla="*/ 174101 w 728932"/>
                  <a:gd name="connsiteY7" fmla="*/ 140965 h 872065"/>
                  <a:gd name="connsiteX8" fmla="*/ 174101 w 728932"/>
                  <a:gd name="connsiteY8" fmla="*/ 347665 h 872065"/>
                  <a:gd name="connsiteX9" fmla="*/ 431276 w 728932"/>
                  <a:gd name="connsiteY9" fmla="*/ 347665 h 872065"/>
                  <a:gd name="connsiteX10" fmla="*/ 431276 w 728932"/>
                  <a:gd name="connsiteY10" fmla="*/ 345754 h 872065"/>
                  <a:gd name="connsiteX11" fmla="*/ 517000 w 728932"/>
                  <a:gd name="connsiteY11" fmla="*/ 243359 h 872065"/>
                  <a:gd name="connsiteX12" fmla="*/ 433656 w 728932"/>
                  <a:gd name="connsiteY12" fmla="*/ 148109 h 872065"/>
                  <a:gd name="connsiteX13" fmla="*/ 174101 w 728932"/>
                  <a:gd name="connsiteY13" fmla="*/ 140965 h 872065"/>
                  <a:gd name="connsiteX14" fmla="*/ 0 w 728932"/>
                  <a:gd name="connsiteY14" fmla="*/ 0 h 872065"/>
                  <a:gd name="connsiteX15" fmla="*/ 127816 w 728932"/>
                  <a:gd name="connsiteY15" fmla="*/ 0 h 872065"/>
                  <a:gd name="connsiteX16" fmla="*/ 174101 w 728932"/>
                  <a:gd name="connsiteY16" fmla="*/ 0 h 872065"/>
                  <a:gd name="connsiteX17" fmla="*/ 447945 w 728932"/>
                  <a:gd name="connsiteY17" fmla="*/ 0 h 872065"/>
                  <a:gd name="connsiteX18" fmla="*/ 447945 w 728932"/>
                  <a:gd name="connsiteY18" fmla="*/ 1732 h 872065"/>
                  <a:gd name="connsiteX19" fmla="*/ 683688 w 728932"/>
                  <a:gd name="connsiteY19" fmla="*/ 179066 h 872065"/>
                  <a:gd name="connsiteX20" fmla="*/ 559863 w 728932"/>
                  <a:gd name="connsiteY20" fmla="*/ 407666 h 872065"/>
                  <a:gd name="connsiteX21" fmla="*/ 728932 w 728932"/>
                  <a:gd name="connsiteY21" fmla="*/ 633885 h 872065"/>
                  <a:gd name="connsiteX22" fmla="*/ 433657 w 728932"/>
                  <a:gd name="connsiteY22" fmla="*/ 872010 h 872065"/>
                  <a:gd name="connsiteX23" fmla="*/ 433776 w 728932"/>
                  <a:gd name="connsiteY23" fmla="*/ 869628 h 872065"/>
                  <a:gd name="connsiteX24" fmla="*/ 174101 w 728932"/>
                  <a:gd name="connsiteY24" fmla="*/ 869628 h 872065"/>
                  <a:gd name="connsiteX25" fmla="*/ 127816 w 728932"/>
                  <a:gd name="connsiteY25" fmla="*/ 869628 h 872065"/>
                  <a:gd name="connsiteX26" fmla="*/ 0 w 728932"/>
                  <a:gd name="connsiteY26" fmla="*/ 869628 h 872065"/>
                  <a:gd name="connsiteX27" fmla="*/ 0 w 728932"/>
                  <a:gd name="connsiteY27" fmla="*/ 0 h 872065"/>
                  <a:gd name="connsiteX0" fmla="*/ 174101 w 728932"/>
                  <a:gd name="connsiteY0" fmla="*/ 488630 h 872065"/>
                  <a:gd name="connsiteX1" fmla="*/ 174101 w 728932"/>
                  <a:gd name="connsiteY1" fmla="*/ 728663 h 872065"/>
                  <a:gd name="connsiteX2" fmla="*/ 442406 w 728932"/>
                  <a:gd name="connsiteY2" fmla="*/ 728663 h 872065"/>
                  <a:gd name="connsiteX3" fmla="*/ 547956 w 728932"/>
                  <a:gd name="connsiteY3" fmla="*/ 612454 h 872065"/>
                  <a:gd name="connsiteX4" fmla="*/ 431276 w 728932"/>
                  <a:gd name="connsiteY4" fmla="*/ 493391 h 872065"/>
                  <a:gd name="connsiteX5" fmla="*/ 431276 w 728932"/>
                  <a:gd name="connsiteY5" fmla="*/ 488630 h 872065"/>
                  <a:gd name="connsiteX6" fmla="*/ 174101 w 728932"/>
                  <a:gd name="connsiteY6" fmla="*/ 488630 h 872065"/>
                  <a:gd name="connsiteX7" fmla="*/ 174101 w 728932"/>
                  <a:gd name="connsiteY7" fmla="*/ 140965 h 872065"/>
                  <a:gd name="connsiteX8" fmla="*/ 174101 w 728932"/>
                  <a:gd name="connsiteY8" fmla="*/ 347665 h 872065"/>
                  <a:gd name="connsiteX9" fmla="*/ 431276 w 728932"/>
                  <a:gd name="connsiteY9" fmla="*/ 347665 h 872065"/>
                  <a:gd name="connsiteX10" fmla="*/ 431276 w 728932"/>
                  <a:gd name="connsiteY10" fmla="*/ 345754 h 872065"/>
                  <a:gd name="connsiteX11" fmla="*/ 517000 w 728932"/>
                  <a:gd name="connsiteY11" fmla="*/ 243359 h 872065"/>
                  <a:gd name="connsiteX12" fmla="*/ 433656 w 728932"/>
                  <a:gd name="connsiteY12" fmla="*/ 148109 h 872065"/>
                  <a:gd name="connsiteX13" fmla="*/ 174101 w 728932"/>
                  <a:gd name="connsiteY13" fmla="*/ 140965 h 872065"/>
                  <a:gd name="connsiteX14" fmla="*/ 0 w 728932"/>
                  <a:gd name="connsiteY14" fmla="*/ 0 h 872065"/>
                  <a:gd name="connsiteX15" fmla="*/ 127816 w 728932"/>
                  <a:gd name="connsiteY15" fmla="*/ 0 h 872065"/>
                  <a:gd name="connsiteX16" fmla="*/ 174101 w 728932"/>
                  <a:gd name="connsiteY16" fmla="*/ 0 h 872065"/>
                  <a:gd name="connsiteX17" fmla="*/ 447945 w 728932"/>
                  <a:gd name="connsiteY17" fmla="*/ 0 h 872065"/>
                  <a:gd name="connsiteX18" fmla="*/ 447945 w 728932"/>
                  <a:gd name="connsiteY18" fmla="*/ 1732 h 872065"/>
                  <a:gd name="connsiteX19" fmla="*/ 683688 w 728932"/>
                  <a:gd name="connsiteY19" fmla="*/ 179066 h 872065"/>
                  <a:gd name="connsiteX20" fmla="*/ 559863 w 728932"/>
                  <a:gd name="connsiteY20" fmla="*/ 407666 h 872065"/>
                  <a:gd name="connsiteX21" fmla="*/ 728932 w 728932"/>
                  <a:gd name="connsiteY21" fmla="*/ 633885 h 872065"/>
                  <a:gd name="connsiteX22" fmla="*/ 433657 w 728932"/>
                  <a:gd name="connsiteY22" fmla="*/ 872010 h 872065"/>
                  <a:gd name="connsiteX23" fmla="*/ 433776 w 728932"/>
                  <a:gd name="connsiteY23" fmla="*/ 869628 h 872065"/>
                  <a:gd name="connsiteX24" fmla="*/ 174101 w 728932"/>
                  <a:gd name="connsiteY24" fmla="*/ 869628 h 872065"/>
                  <a:gd name="connsiteX25" fmla="*/ 127816 w 728932"/>
                  <a:gd name="connsiteY25" fmla="*/ 869628 h 872065"/>
                  <a:gd name="connsiteX26" fmla="*/ 0 w 728932"/>
                  <a:gd name="connsiteY26" fmla="*/ 869628 h 872065"/>
                  <a:gd name="connsiteX27" fmla="*/ 0 w 728932"/>
                  <a:gd name="connsiteY27" fmla="*/ 0 h 872065"/>
                  <a:gd name="connsiteX0" fmla="*/ 174101 w 728932"/>
                  <a:gd name="connsiteY0" fmla="*/ 488630 h 872065"/>
                  <a:gd name="connsiteX1" fmla="*/ 174101 w 728932"/>
                  <a:gd name="connsiteY1" fmla="*/ 728663 h 872065"/>
                  <a:gd name="connsiteX2" fmla="*/ 442406 w 728932"/>
                  <a:gd name="connsiteY2" fmla="*/ 728663 h 872065"/>
                  <a:gd name="connsiteX3" fmla="*/ 547956 w 728932"/>
                  <a:gd name="connsiteY3" fmla="*/ 612454 h 872065"/>
                  <a:gd name="connsiteX4" fmla="*/ 431276 w 728932"/>
                  <a:gd name="connsiteY4" fmla="*/ 493391 h 872065"/>
                  <a:gd name="connsiteX5" fmla="*/ 431276 w 728932"/>
                  <a:gd name="connsiteY5" fmla="*/ 488630 h 872065"/>
                  <a:gd name="connsiteX6" fmla="*/ 174101 w 728932"/>
                  <a:gd name="connsiteY6" fmla="*/ 488630 h 872065"/>
                  <a:gd name="connsiteX7" fmla="*/ 174101 w 728932"/>
                  <a:gd name="connsiteY7" fmla="*/ 140965 h 872065"/>
                  <a:gd name="connsiteX8" fmla="*/ 174101 w 728932"/>
                  <a:gd name="connsiteY8" fmla="*/ 347665 h 872065"/>
                  <a:gd name="connsiteX9" fmla="*/ 431276 w 728932"/>
                  <a:gd name="connsiteY9" fmla="*/ 347665 h 872065"/>
                  <a:gd name="connsiteX10" fmla="*/ 431276 w 728932"/>
                  <a:gd name="connsiteY10" fmla="*/ 345754 h 872065"/>
                  <a:gd name="connsiteX11" fmla="*/ 517000 w 728932"/>
                  <a:gd name="connsiteY11" fmla="*/ 243359 h 872065"/>
                  <a:gd name="connsiteX12" fmla="*/ 433656 w 728932"/>
                  <a:gd name="connsiteY12" fmla="*/ 148109 h 872065"/>
                  <a:gd name="connsiteX13" fmla="*/ 174101 w 728932"/>
                  <a:gd name="connsiteY13" fmla="*/ 140965 h 872065"/>
                  <a:gd name="connsiteX14" fmla="*/ 0 w 728932"/>
                  <a:gd name="connsiteY14" fmla="*/ 0 h 872065"/>
                  <a:gd name="connsiteX15" fmla="*/ 127816 w 728932"/>
                  <a:gd name="connsiteY15" fmla="*/ 0 h 872065"/>
                  <a:gd name="connsiteX16" fmla="*/ 174101 w 728932"/>
                  <a:gd name="connsiteY16" fmla="*/ 0 h 872065"/>
                  <a:gd name="connsiteX17" fmla="*/ 447945 w 728932"/>
                  <a:gd name="connsiteY17" fmla="*/ 0 h 872065"/>
                  <a:gd name="connsiteX18" fmla="*/ 447945 w 728932"/>
                  <a:gd name="connsiteY18" fmla="*/ 1732 h 872065"/>
                  <a:gd name="connsiteX19" fmla="*/ 683688 w 728932"/>
                  <a:gd name="connsiteY19" fmla="*/ 179066 h 872065"/>
                  <a:gd name="connsiteX20" fmla="*/ 559863 w 728932"/>
                  <a:gd name="connsiteY20" fmla="*/ 407666 h 872065"/>
                  <a:gd name="connsiteX21" fmla="*/ 728932 w 728932"/>
                  <a:gd name="connsiteY21" fmla="*/ 633885 h 872065"/>
                  <a:gd name="connsiteX22" fmla="*/ 433657 w 728932"/>
                  <a:gd name="connsiteY22" fmla="*/ 872010 h 872065"/>
                  <a:gd name="connsiteX23" fmla="*/ 433776 w 728932"/>
                  <a:gd name="connsiteY23" fmla="*/ 869628 h 872065"/>
                  <a:gd name="connsiteX24" fmla="*/ 174101 w 728932"/>
                  <a:gd name="connsiteY24" fmla="*/ 869628 h 872065"/>
                  <a:gd name="connsiteX25" fmla="*/ 127816 w 728932"/>
                  <a:gd name="connsiteY25" fmla="*/ 869628 h 872065"/>
                  <a:gd name="connsiteX26" fmla="*/ 0 w 728932"/>
                  <a:gd name="connsiteY26" fmla="*/ 869628 h 872065"/>
                  <a:gd name="connsiteX27" fmla="*/ 0 w 728932"/>
                  <a:gd name="connsiteY27" fmla="*/ 0 h 872065"/>
                  <a:gd name="connsiteX0" fmla="*/ 174101 w 728932"/>
                  <a:gd name="connsiteY0" fmla="*/ 488630 h 872065"/>
                  <a:gd name="connsiteX1" fmla="*/ 174101 w 728932"/>
                  <a:gd name="connsiteY1" fmla="*/ 728663 h 872065"/>
                  <a:gd name="connsiteX2" fmla="*/ 442406 w 728932"/>
                  <a:gd name="connsiteY2" fmla="*/ 728663 h 872065"/>
                  <a:gd name="connsiteX3" fmla="*/ 547956 w 728932"/>
                  <a:gd name="connsiteY3" fmla="*/ 612454 h 872065"/>
                  <a:gd name="connsiteX4" fmla="*/ 431276 w 728932"/>
                  <a:gd name="connsiteY4" fmla="*/ 493391 h 872065"/>
                  <a:gd name="connsiteX5" fmla="*/ 174101 w 728932"/>
                  <a:gd name="connsiteY5" fmla="*/ 488630 h 872065"/>
                  <a:gd name="connsiteX6" fmla="*/ 174101 w 728932"/>
                  <a:gd name="connsiteY6" fmla="*/ 140965 h 872065"/>
                  <a:gd name="connsiteX7" fmla="*/ 174101 w 728932"/>
                  <a:gd name="connsiteY7" fmla="*/ 347665 h 872065"/>
                  <a:gd name="connsiteX8" fmla="*/ 431276 w 728932"/>
                  <a:gd name="connsiteY8" fmla="*/ 347665 h 872065"/>
                  <a:gd name="connsiteX9" fmla="*/ 431276 w 728932"/>
                  <a:gd name="connsiteY9" fmla="*/ 345754 h 872065"/>
                  <a:gd name="connsiteX10" fmla="*/ 517000 w 728932"/>
                  <a:gd name="connsiteY10" fmla="*/ 243359 h 872065"/>
                  <a:gd name="connsiteX11" fmla="*/ 433656 w 728932"/>
                  <a:gd name="connsiteY11" fmla="*/ 148109 h 872065"/>
                  <a:gd name="connsiteX12" fmla="*/ 174101 w 728932"/>
                  <a:gd name="connsiteY12" fmla="*/ 140965 h 872065"/>
                  <a:gd name="connsiteX13" fmla="*/ 0 w 728932"/>
                  <a:gd name="connsiteY13" fmla="*/ 0 h 872065"/>
                  <a:gd name="connsiteX14" fmla="*/ 127816 w 728932"/>
                  <a:gd name="connsiteY14" fmla="*/ 0 h 872065"/>
                  <a:gd name="connsiteX15" fmla="*/ 174101 w 728932"/>
                  <a:gd name="connsiteY15" fmla="*/ 0 h 872065"/>
                  <a:gd name="connsiteX16" fmla="*/ 447945 w 728932"/>
                  <a:gd name="connsiteY16" fmla="*/ 0 h 872065"/>
                  <a:gd name="connsiteX17" fmla="*/ 447945 w 728932"/>
                  <a:gd name="connsiteY17" fmla="*/ 1732 h 872065"/>
                  <a:gd name="connsiteX18" fmla="*/ 683688 w 728932"/>
                  <a:gd name="connsiteY18" fmla="*/ 179066 h 872065"/>
                  <a:gd name="connsiteX19" fmla="*/ 559863 w 728932"/>
                  <a:gd name="connsiteY19" fmla="*/ 407666 h 872065"/>
                  <a:gd name="connsiteX20" fmla="*/ 728932 w 728932"/>
                  <a:gd name="connsiteY20" fmla="*/ 633885 h 872065"/>
                  <a:gd name="connsiteX21" fmla="*/ 433657 w 728932"/>
                  <a:gd name="connsiteY21" fmla="*/ 872010 h 872065"/>
                  <a:gd name="connsiteX22" fmla="*/ 433776 w 728932"/>
                  <a:gd name="connsiteY22" fmla="*/ 869628 h 872065"/>
                  <a:gd name="connsiteX23" fmla="*/ 174101 w 728932"/>
                  <a:gd name="connsiteY23" fmla="*/ 869628 h 872065"/>
                  <a:gd name="connsiteX24" fmla="*/ 127816 w 728932"/>
                  <a:gd name="connsiteY24" fmla="*/ 869628 h 872065"/>
                  <a:gd name="connsiteX25" fmla="*/ 0 w 728932"/>
                  <a:gd name="connsiteY25" fmla="*/ 869628 h 872065"/>
                  <a:gd name="connsiteX26" fmla="*/ 0 w 728932"/>
                  <a:gd name="connsiteY26" fmla="*/ 0 h 872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28932" h="872065">
                    <a:moveTo>
                      <a:pt x="174101" y="488630"/>
                    </a:moveTo>
                    <a:lnTo>
                      <a:pt x="174101" y="728663"/>
                    </a:lnTo>
                    <a:lnTo>
                      <a:pt x="442406" y="728663"/>
                    </a:lnTo>
                    <a:cubicBezTo>
                      <a:pt x="511257" y="715167"/>
                      <a:pt x="549532" y="684907"/>
                      <a:pt x="547956" y="612454"/>
                    </a:cubicBezTo>
                    <a:cubicBezTo>
                      <a:pt x="543194" y="552923"/>
                      <a:pt x="538432" y="510060"/>
                      <a:pt x="431276" y="493391"/>
                    </a:cubicBezTo>
                    <a:lnTo>
                      <a:pt x="174101" y="488630"/>
                    </a:lnTo>
                    <a:close/>
                    <a:moveTo>
                      <a:pt x="174101" y="140965"/>
                    </a:moveTo>
                    <a:lnTo>
                      <a:pt x="174101" y="347665"/>
                    </a:lnTo>
                    <a:lnTo>
                      <a:pt x="431276" y="347665"/>
                    </a:lnTo>
                    <a:lnTo>
                      <a:pt x="431276" y="345754"/>
                    </a:lnTo>
                    <a:cubicBezTo>
                      <a:pt x="474139" y="322735"/>
                      <a:pt x="514619" y="311622"/>
                      <a:pt x="517000" y="243359"/>
                    </a:cubicBezTo>
                    <a:cubicBezTo>
                      <a:pt x="517000" y="202878"/>
                      <a:pt x="502713" y="157634"/>
                      <a:pt x="433656" y="148109"/>
                    </a:cubicBezTo>
                    <a:cubicBezTo>
                      <a:pt x="366981" y="140568"/>
                      <a:pt x="274510" y="141043"/>
                      <a:pt x="174101" y="140965"/>
                    </a:cubicBezTo>
                    <a:close/>
                    <a:moveTo>
                      <a:pt x="0" y="0"/>
                    </a:moveTo>
                    <a:lnTo>
                      <a:pt x="127816" y="0"/>
                    </a:lnTo>
                    <a:lnTo>
                      <a:pt x="174101" y="0"/>
                    </a:lnTo>
                    <a:lnTo>
                      <a:pt x="447945" y="0"/>
                    </a:lnTo>
                    <a:lnTo>
                      <a:pt x="447945" y="1732"/>
                    </a:lnTo>
                    <a:cubicBezTo>
                      <a:pt x="634795" y="8775"/>
                      <a:pt x="679801" y="148746"/>
                      <a:pt x="683688" y="179066"/>
                    </a:cubicBezTo>
                    <a:cubicBezTo>
                      <a:pt x="689245" y="333848"/>
                      <a:pt x="620981" y="374328"/>
                      <a:pt x="559863" y="407666"/>
                    </a:cubicBezTo>
                    <a:cubicBezTo>
                      <a:pt x="663844" y="433066"/>
                      <a:pt x="727345" y="515617"/>
                      <a:pt x="728932" y="633885"/>
                    </a:cubicBezTo>
                    <a:cubicBezTo>
                      <a:pt x="720200" y="800572"/>
                      <a:pt x="594788" y="874392"/>
                      <a:pt x="433657" y="872010"/>
                    </a:cubicBezTo>
                    <a:cubicBezTo>
                      <a:pt x="433697" y="871216"/>
                      <a:pt x="433736" y="870422"/>
                      <a:pt x="433776" y="869628"/>
                    </a:cubicBezTo>
                    <a:lnTo>
                      <a:pt x="174101" y="869628"/>
                    </a:lnTo>
                    <a:lnTo>
                      <a:pt x="127816" y="869628"/>
                    </a:lnTo>
                    <a:lnTo>
                      <a:pt x="0" y="869628"/>
                    </a:lnTo>
                    <a:lnTo>
                      <a:pt x="0" y="0"/>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mn-lt"/>
                </a:endParaRPr>
              </a:p>
            </p:txBody>
          </p:sp>
        </p:grpSp>
        <p:grpSp>
          <p:nvGrpSpPr>
            <p:cNvPr id="12" name="Group 11"/>
            <p:cNvGrpSpPr/>
            <p:nvPr/>
          </p:nvGrpSpPr>
          <p:grpSpPr>
            <a:xfrm>
              <a:off x="6690882" y="1037184"/>
              <a:ext cx="720080" cy="720080"/>
              <a:chOff x="6690882" y="1037184"/>
              <a:chExt cx="720080" cy="720080"/>
            </a:xfrm>
          </p:grpSpPr>
          <p:sp>
            <p:nvSpPr>
              <p:cNvPr id="15" name="Rectangle 14"/>
              <p:cNvSpPr/>
              <p:nvPr/>
            </p:nvSpPr>
            <p:spPr>
              <a:xfrm>
                <a:off x="6690882" y="1037184"/>
                <a:ext cx="720080" cy="720080"/>
              </a:xfrm>
              <a:prstGeom prst="rect">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mn-lt"/>
                </a:endParaRPr>
              </a:p>
            </p:txBody>
          </p:sp>
          <p:sp>
            <p:nvSpPr>
              <p:cNvPr id="16" name="Block Arc 15"/>
              <p:cNvSpPr>
                <a:spLocks noChangeAspect="1"/>
              </p:cNvSpPr>
              <p:nvPr/>
            </p:nvSpPr>
            <p:spPr>
              <a:xfrm>
                <a:off x="6842201" y="1156272"/>
                <a:ext cx="417443" cy="481904"/>
              </a:xfrm>
              <a:prstGeom prst="blockArc">
                <a:avLst>
                  <a:gd name="adj1" fmla="val 1756726"/>
                  <a:gd name="adj2" fmla="val 19889488"/>
                  <a:gd name="adj3" fmla="val 22774"/>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endParaRPr>
              </a:p>
            </p:txBody>
          </p:sp>
        </p:grpSp>
        <p:sp>
          <p:nvSpPr>
            <p:cNvPr id="13" name="Round Same Side Corner Rectangle 51"/>
            <p:cNvSpPr/>
            <p:nvPr/>
          </p:nvSpPr>
          <p:spPr>
            <a:xfrm rot="5400000">
              <a:off x="6852922" y="1652530"/>
              <a:ext cx="396000" cy="2520000"/>
            </a:xfrm>
            <a:custGeom>
              <a:avLst/>
              <a:gdLst/>
              <a:ahLst/>
              <a:cxnLst/>
              <a:rect l="l" t="t" r="r" b="b"/>
              <a:pathLst>
                <a:path w="468002" h="2500353">
                  <a:moveTo>
                    <a:pt x="0" y="2500353"/>
                  </a:moveTo>
                  <a:lnTo>
                    <a:pt x="0" y="234001"/>
                  </a:lnTo>
                  <a:cubicBezTo>
                    <a:pt x="0" y="104766"/>
                    <a:pt x="104766" y="0"/>
                    <a:pt x="234001" y="0"/>
                  </a:cubicBezTo>
                  <a:cubicBezTo>
                    <a:pt x="363236" y="0"/>
                    <a:pt x="468002" y="104766"/>
                    <a:pt x="468002" y="234001"/>
                  </a:cubicBezTo>
                  <a:cubicBezTo>
                    <a:pt x="468002" y="989452"/>
                    <a:pt x="468001" y="1744902"/>
                    <a:pt x="468001" y="2500353"/>
                  </a:cubicBezTo>
                  <a:lnTo>
                    <a:pt x="467594" y="2500353"/>
                  </a:lnTo>
                  <a:cubicBezTo>
                    <a:pt x="429063" y="2409421"/>
                    <a:pt x="338980" y="2345641"/>
                    <a:pt x="234000" y="2345641"/>
                  </a:cubicBezTo>
                  <a:cubicBezTo>
                    <a:pt x="129020" y="2345641"/>
                    <a:pt x="38938" y="2409421"/>
                    <a:pt x="406" y="2500353"/>
                  </a:cubicBezTo>
                  <a:close/>
                </a:path>
              </a:pathLst>
            </a:cu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ko-KR" dirty="0"/>
                <a:t>D</a:t>
              </a:r>
              <a:endParaRPr lang="ko-KR" altLang="en-US" dirty="0"/>
            </a:p>
          </p:txBody>
        </p:sp>
        <p:sp>
          <p:nvSpPr>
            <p:cNvPr id="14" name="Round Same Side Corner Rectangle 51"/>
            <p:cNvSpPr/>
            <p:nvPr/>
          </p:nvSpPr>
          <p:spPr>
            <a:xfrm rot="16200000">
              <a:off x="6852922" y="2167123"/>
              <a:ext cx="396000" cy="2520000"/>
            </a:xfrm>
            <a:custGeom>
              <a:avLst/>
              <a:gdLst/>
              <a:ahLst/>
              <a:cxnLst/>
              <a:rect l="l" t="t" r="r" b="b"/>
              <a:pathLst>
                <a:path w="468002" h="2500353">
                  <a:moveTo>
                    <a:pt x="0" y="2500353"/>
                  </a:moveTo>
                  <a:lnTo>
                    <a:pt x="0" y="234001"/>
                  </a:lnTo>
                  <a:cubicBezTo>
                    <a:pt x="0" y="104766"/>
                    <a:pt x="104766" y="0"/>
                    <a:pt x="234001" y="0"/>
                  </a:cubicBezTo>
                  <a:cubicBezTo>
                    <a:pt x="363236" y="0"/>
                    <a:pt x="468002" y="104766"/>
                    <a:pt x="468002" y="234001"/>
                  </a:cubicBezTo>
                  <a:cubicBezTo>
                    <a:pt x="468002" y="989452"/>
                    <a:pt x="468001" y="1744902"/>
                    <a:pt x="468001" y="2500353"/>
                  </a:cubicBezTo>
                  <a:lnTo>
                    <a:pt x="467594" y="2500353"/>
                  </a:lnTo>
                  <a:cubicBezTo>
                    <a:pt x="429063" y="2409421"/>
                    <a:pt x="338980" y="2345641"/>
                    <a:pt x="234000" y="2345641"/>
                  </a:cubicBezTo>
                  <a:cubicBezTo>
                    <a:pt x="129020" y="2345641"/>
                    <a:pt x="38938" y="2409421"/>
                    <a:pt x="406" y="2500353"/>
                  </a:cubicBezTo>
                  <a:close/>
                </a:path>
              </a:pathLst>
            </a:cu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ko-KR" dirty="0"/>
                <a:t>D</a:t>
              </a:r>
              <a:endParaRPr lang="ko-KR" altLang="en-US" dirty="0"/>
            </a:p>
          </p:txBody>
        </p:sp>
      </p:grpSp>
      <p:sp>
        <p:nvSpPr>
          <p:cNvPr id="49" name="제목 1"/>
          <p:cNvSpPr>
            <a:spLocks noGrp="1"/>
          </p:cNvSpPr>
          <p:nvPr>
            <p:ph type="title" hasCustomPrompt="1"/>
          </p:nvPr>
        </p:nvSpPr>
        <p:spPr>
          <a:xfrm>
            <a:off x="1828381" y="3730051"/>
            <a:ext cx="5472608" cy="540000"/>
          </a:xfrm>
          <a:prstGeom prst="rect">
            <a:avLst/>
          </a:prstGeom>
        </p:spPr>
        <p:txBody>
          <a:bodyPr anchor="ctr">
            <a:noAutofit/>
          </a:bodyPr>
          <a:lstStyle>
            <a:lvl1pPr algn="ctr">
              <a:defRPr sz="3600" b="1" baseline="0">
                <a:solidFill>
                  <a:schemeClr val="tx1">
                    <a:lumMod val="75000"/>
                    <a:lumOff val="25000"/>
                  </a:schemeClr>
                </a:solidFill>
                <a:effectLst/>
                <a:latin typeface="+mj-lt"/>
                <a:cs typeface="Arial" pitchFamily="34" charset="0"/>
              </a:defRPr>
            </a:lvl1pPr>
          </a:lstStyle>
          <a:p>
            <a:r>
              <a:rPr lang="en-US" altLang="ko-KR" dirty="0"/>
              <a:t>Thank you</a:t>
            </a:r>
            <a:endParaRPr lang="ko-KR" altLang="en-US" dirty="0"/>
          </a:p>
        </p:txBody>
      </p:sp>
      <p:sp>
        <p:nvSpPr>
          <p:cNvPr id="50" name="Text Placeholder 9"/>
          <p:cNvSpPr>
            <a:spLocks noGrp="1"/>
          </p:cNvSpPr>
          <p:nvPr>
            <p:ph type="body" sz="quarter" idx="10" hasCustomPrompt="1"/>
          </p:nvPr>
        </p:nvSpPr>
        <p:spPr>
          <a:xfrm>
            <a:off x="1828381" y="4279619"/>
            <a:ext cx="5472608" cy="252000"/>
          </a:xfrm>
          <a:prstGeom prst="rect">
            <a:avLst/>
          </a:prstGeom>
        </p:spPr>
        <p:txBody>
          <a:bodyPr lIns="108000" anchor="ctr"/>
          <a:lstStyle>
            <a:lvl1pPr marL="0" indent="0" algn="ctr">
              <a:buNone/>
              <a:defRPr sz="1400" baseline="0">
                <a:solidFill>
                  <a:schemeClr val="tx1">
                    <a:lumMod val="75000"/>
                    <a:lumOff val="25000"/>
                  </a:schemeClr>
                </a:solidFill>
                <a:effectLst/>
                <a:latin typeface="+mn-lt"/>
                <a:cs typeface="Arial" pitchFamily="34" charset="0"/>
              </a:defRPr>
            </a:lvl1pPr>
          </a:lstStyle>
          <a:p>
            <a:pPr lvl="0"/>
            <a:r>
              <a:rPr lang="en-US" altLang="ko-KR" dirty="0"/>
              <a:t>This text can be replaced with your own text</a:t>
            </a:r>
            <a:endParaRPr lang="ko-KR" altLang="en-US" dirty="0"/>
          </a:p>
        </p:txBody>
      </p:sp>
    </p:spTree>
    <p:extLst>
      <p:ext uri="{BB962C8B-B14F-4D97-AF65-F5344CB8AC3E}">
        <p14:creationId xmlns:p14="http://schemas.microsoft.com/office/powerpoint/2010/main" val="34207400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7_Title Slide">
    <p:bg>
      <p:bgPr>
        <a:solidFill>
          <a:schemeClr val="accent4"/>
        </a:solidFill>
        <a:effectLst/>
      </p:bgPr>
    </p:bg>
    <p:spTree>
      <p:nvGrpSpPr>
        <p:cNvPr id="1" name=""/>
        <p:cNvGrpSpPr/>
        <p:nvPr/>
      </p:nvGrpSpPr>
      <p:grpSpPr>
        <a:xfrm>
          <a:off x="0" y="0"/>
          <a:ext cx="0" cy="0"/>
          <a:chOff x="0" y="0"/>
          <a:chExt cx="0" cy="0"/>
        </a:xfrm>
      </p:grpSpPr>
      <p:grpSp>
        <p:nvGrpSpPr>
          <p:cNvPr id="4" name="Group 131">
            <a:extLst>
              <a:ext uri="{FF2B5EF4-FFF2-40B4-BE49-F238E27FC236}">
                <a16:creationId xmlns:a16="http://schemas.microsoft.com/office/drawing/2014/main" id="{27EE9740-0123-4869-BA43-7DD9426DE4D1}"/>
              </a:ext>
            </a:extLst>
          </p:cNvPr>
          <p:cNvGrpSpPr/>
          <p:nvPr userDrawn="1"/>
        </p:nvGrpSpPr>
        <p:grpSpPr>
          <a:xfrm>
            <a:off x="8007323" y="3939702"/>
            <a:ext cx="1029173" cy="1086422"/>
            <a:chOff x="787805" y="339502"/>
            <a:chExt cx="4175262" cy="4407517"/>
          </a:xfrm>
        </p:grpSpPr>
        <p:sp>
          <p:nvSpPr>
            <p:cNvPr id="6" name="Oval 132">
              <a:extLst>
                <a:ext uri="{FF2B5EF4-FFF2-40B4-BE49-F238E27FC236}">
                  <a16:creationId xmlns:a16="http://schemas.microsoft.com/office/drawing/2014/main" id="{447CDFBA-A030-4D6E-9FAD-493BCB45F4AC}"/>
                </a:ext>
              </a:extLst>
            </p:cNvPr>
            <p:cNvSpPr/>
            <p:nvPr/>
          </p:nvSpPr>
          <p:spPr>
            <a:xfrm>
              <a:off x="787805" y="339502"/>
              <a:ext cx="4175262" cy="417526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p>
          </p:txBody>
        </p:sp>
        <p:grpSp>
          <p:nvGrpSpPr>
            <p:cNvPr id="7" name="Group 133">
              <a:extLst>
                <a:ext uri="{FF2B5EF4-FFF2-40B4-BE49-F238E27FC236}">
                  <a16:creationId xmlns:a16="http://schemas.microsoft.com/office/drawing/2014/main" id="{702A2EA0-731F-4C9E-8163-4C2B0E0CA697}"/>
                </a:ext>
              </a:extLst>
            </p:cNvPr>
            <p:cNvGrpSpPr/>
            <p:nvPr/>
          </p:nvGrpSpPr>
          <p:grpSpPr>
            <a:xfrm>
              <a:off x="1129436" y="1046675"/>
              <a:ext cx="3492000" cy="3700344"/>
              <a:chOff x="5304922" y="1037184"/>
              <a:chExt cx="3492000" cy="3700344"/>
            </a:xfrm>
          </p:grpSpPr>
          <p:grpSp>
            <p:nvGrpSpPr>
              <p:cNvPr id="9" name="Group 134">
                <a:extLst>
                  <a:ext uri="{FF2B5EF4-FFF2-40B4-BE49-F238E27FC236}">
                    <a16:creationId xmlns:a16="http://schemas.microsoft.com/office/drawing/2014/main" id="{2C176EB5-F96E-4F35-853D-6EF47F79EDBD}"/>
                  </a:ext>
                </a:extLst>
              </p:cNvPr>
              <p:cNvGrpSpPr/>
              <p:nvPr/>
            </p:nvGrpSpPr>
            <p:grpSpPr>
              <a:xfrm>
                <a:off x="5304922" y="3743716"/>
                <a:ext cx="3492000" cy="437610"/>
                <a:chOff x="1709238" y="4209096"/>
                <a:chExt cx="3492000" cy="437610"/>
              </a:xfrm>
            </p:grpSpPr>
            <p:sp>
              <p:nvSpPr>
                <p:cNvPr id="35" name="Rectangle 160">
                  <a:extLst>
                    <a:ext uri="{FF2B5EF4-FFF2-40B4-BE49-F238E27FC236}">
                      <a16:creationId xmlns:a16="http://schemas.microsoft.com/office/drawing/2014/main" id="{A088076B-D1E6-42F3-8822-2B0C0C2EF717}"/>
                    </a:ext>
                  </a:extLst>
                </p:cNvPr>
                <p:cNvSpPr/>
                <p:nvPr/>
              </p:nvSpPr>
              <p:spPr>
                <a:xfrm>
                  <a:off x="1709238" y="4214706"/>
                  <a:ext cx="3492000" cy="432000"/>
                </a:xfrm>
                <a:prstGeom prst="rect">
                  <a:avLst/>
                </a:prstGeom>
                <a:solidFill>
                  <a:schemeClr val="accent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36" name="Group 161">
                  <a:extLst>
                    <a:ext uri="{FF2B5EF4-FFF2-40B4-BE49-F238E27FC236}">
                      <a16:creationId xmlns:a16="http://schemas.microsoft.com/office/drawing/2014/main" id="{5E605DFA-9839-43EB-A35A-47428FC7B705}"/>
                    </a:ext>
                  </a:extLst>
                </p:cNvPr>
                <p:cNvGrpSpPr/>
                <p:nvPr/>
              </p:nvGrpSpPr>
              <p:grpSpPr>
                <a:xfrm>
                  <a:off x="2078720" y="4209096"/>
                  <a:ext cx="469833" cy="432000"/>
                  <a:chOff x="2078720" y="4209096"/>
                  <a:chExt cx="469833" cy="432000"/>
                </a:xfrm>
              </p:grpSpPr>
              <p:sp>
                <p:nvSpPr>
                  <p:cNvPr id="44" name="Rectangle 169">
                    <a:extLst>
                      <a:ext uri="{FF2B5EF4-FFF2-40B4-BE49-F238E27FC236}">
                        <a16:creationId xmlns:a16="http://schemas.microsoft.com/office/drawing/2014/main" id="{B5FFB653-9F76-4A65-A49D-9F2C85A198AB}"/>
                      </a:ext>
                    </a:extLst>
                  </p:cNvPr>
                  <p:cNvSpPr/>
                  <p:nvPr/>
                </p:nvSpPr>
                <p:spPr>
                  <a:xfrm>
                    <a:off x="2078720" y="4209096"/>
                    <a:ext cx="54000" cy="43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45" name="Rectangle 170">
                    <a:extLst>
                      <a:ext uri="{FF2B5EF4-FFF2-40B4-BE49-F238E27FC236}">
                        <a16:creationId xmlns:a16="http://schemas.microsoft.com/office/drawing/2014/main" id="{BCC13D2D-CB21-4D8F-B306-116668EB554E}"/>
                      </a:ext>
                    </a:extLst>
                  </p:cNvPr>
                  <p:cNvSpPr/>
                  <p:nvPr/>
                </p:nvSpPr>
                <p:spPr>
                  <a:xfrm>
                    <a:off x="2217331" y="4209096"/>
                    <a:ext cx="54000" cy="43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46" name="Rectangle 171">
                    <a:extLst>
                      <a:ext uri="{FF2B5EF4-FFF2-40B4-BE49-F238E27FC236}">
                        <a16:creationId xmlns:a16="http://schemas.microsoft.com/office/drawing/2014/main" id="{4B4EC037-AC2B-4929-B36A-C295F594A5F3}"/>
                      </a:ext>
                    </a:extLst>
                  </p:cNvPr>
                  <p:cNvSpPr/>
                  <p:nvPr/>
                </p:nvSpPr>
                <p:spPr>
                  <a:xfrm>
                    <a:off x="2355942" y="4209096"/>
                    <a:ext cx="54000" cy="43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47" name="Rectangle 172">
                    <a:extLst>
                      <a:ext uri="{FF2B5EF4-FFF2-40B4-BE49-F238E27FC236}">
                        <a16:creationId xmlns:a16="http://schemas.microsoft.com/office/drawing/2014/main" id="{0A91E61B-6974-4AE2-B59E-A95CC1A47D2C}"/>
                      </a:ext>
                    </a:extLst>
                  </p:cNvPr>
                  <p:cNvSpPr/>
                  <p:nvPr/>
                </p:nvSpPr>
                <p:spPr>
                  <a:xfrm>
                    <a:off x="2494553" y="4209096"/>
                    <a:ext cx="54000" cy="43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grpSp>
            <p:grpSp>
              <p:nvGrpSpPr>
                <p:cNvPr id="37" name="Group 162">
                  <a:extLst>
                    <a:ext uri="{FF2B5EF4-FFF2-40B4-BE49-F238E27FC236}">
                      <a16:creationId xmlns:a16="http://schemas.microsoft.com/office/drawing/2014/main" id="{27F7EB12-F708-4209-A61D-2512C24393D2}"/>
                    </a:ext>
                  </a:extLst>
                </p:cNvPr>
                <p:cNvGrpSpPr/>
                <p:nvPr/>
              </p:nvGrpSpPr>
              <p:grpSpPr>
                <a:xfrm>
                  <a:off x="4098293" y="4384000"/>
                  <a:ext cx="900965" cy="82800"/>
                  <a:chOff x="4098293" y="4384000"/>
                  <a:chExt cx="900965" cy="82800"/>
                </a:xfrm>
              </p:grpSpPr>
              <p:sp>
                <p:nvSpPr>
                  <p:cNvPr id="38" name="Rectangle 163">
                    <a:extLst>
                      <a:ext uri="{FF2B5EF4-FFF2-40B4-BE49-F238E27FC236}">
                        <a16:creationId xmlns:a16="http://schemas.microsoft.com/office/drawing/2014/main" id="{C1C94283-5648-4D39-A6BA-94038C5B4847}"/>
                      </a:ext>
                    </a:extLst>
                  </p:cNvPr>
                  <p:cNvSpPr/>
                  <p:nvPr/>
                </p:nvSpPr>
                <p:spPr>
                  <a:xfrm>
                    <a:off x="4098293" y="4384000"/>
                    <a:ext cx="90000" cy="82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39" name="Rectangle 164">
                    <a:extLst>
                      <a:ext uri="{FF2B5EF4-FFF2-40B4-BE49-F238E27FC236}">
                        <a16:creationId xmlns:a16="http://schemas.microsoft.com/office/drawing/2014/main" id="{186C071A-034E-41D6-B2D4-5F90DD2C7357}"/>
                      </a:ext>
                    </a:extLst>
                  </p:cNvPr>
                  <p:cNvSpPr/>
                  <p:nvPr/>
                </p:nvSpPr>
                <p:spPr>
                  <a:xfrm>
                    <a:off x="4260486" y="4384000"/>
                    <a:ext cx="90000" cy="82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40" name="Rectangle 165">
                    <a:extLst>
                      <a:ext uri="{FF2B5EF4-FFF2-40B4-BE49-F238E27FC236}">
                        <a16:creationId xmlns:a16="http://schemas.microsoft.com/office/drawing/2014/main" id="{9D26C39B-8B97-4ECF-B6DD-B85BA0645422}"/>
                      </a:ext>
                    </a:extLst>
                  </p:cNvPr>
                  <p:cNvSpPr/>
                  <p:nvPr/>
                </p:nvSpPr>
                <p:spPr>
                  <a:xfrm>
                    <a:off x="4422679" y="4384000"/>
                    <a:ext cx="90000" cy="82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41" name="Rectangle 166">
                    <a:extLst>
                      <a:ext uri="{FF2B5EF4-FFF2-40B4-BE49-F238E27FC236}">
                        <a16:creationId xmlns:a16="http://schemas.microsoft.com/office/drawing/2014/main" id="{ECD584BD-CBEA-4A0C-AB8E-F908D8D2F3CF}"/>
                      </a:ext>
                    </a:extLst>
                  </p:cNvPr>
                  <p:cNvSpPr/>
                  <p:nvPr/>
                </p:nvSpPr>
                <p:spPr>
                  <a:xfrm>
                    <a:off x="4584872" y="4384000"/>
                    <a:ext cx="90000" cy="82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42" name="Rectangle 167">
                    <a:extLst>
                      <a:ext uri="{FF2B5EF4-FFF2-40B4-BE49-F238E27FC236}">
                        <a16:creationId xmlns:a16="http://schemas.microsoft.com/office/drawing/2014/main" id="{C5728277-DF1F-49FA-A188-97A3A7E9BCA7}"/>
                      </a:ext>
                    </a:extLst>
                  </p:cNvPr>
                  <p:cNvSpPr/>
                  <p:nvPr/>
                </p:nvSpPr>
                <p:spPr>
                  <a:xfrm>
                    <a:off x="4747065" y="4384000"/>
                    <a:ext cx="90000" cy="82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43" name="Rectangle 168">
                    <a:extLst>
                      <a:ext uri="{FF2B5EF4-FFF2-40B4-BE49-F238E27FC236}">
                        <a16:creationId xmlns:a16="http://schemas.microsoft.com/office/drawing/2014/main" id="{F2CC3C6B-2E47-4B4F-B1F5-22F379354563}"/>
                      </a:ext>
                    </a:extLst>
                  </p:cNvPr>
                  <p:cNvSpPr/>
                  <p:nvPr/>
                </p:nvSpPr>
                <p:spPr>
                  <a:xfrm>
                    <a:off x="4909258" y="4384000"/>
                    <a:ext cx="90000" cy="82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grpSp>
          </p:grpSp>
          <p:grpSp>
            <p:nvGrpSpPr>
              <p:cNvPr id="10" name="Group 135">
                <a:extLst>
                  <a:ext uri="{FF2B5EF4-FFF2-40B4-BE49-F238E27FC236}">
                    <a16:creationId xmlns:a16="http://schemas.microsoft.com/office/drawing/2014/main" id="{16966161-F969-48CE-9CA1-49DE5D84207F}"/>
                  </a:ext>
                </a:extLst>
              </p:cNvPr>
              <p:cNvGrpSpPr/>
              <p:nvPr/>
            </p:nvGrpSpPr>
            <p:grpSpPr>
              <a:xfrm flipH="1">
                <a:off x="5304922" y="4299918"/>
                <a:ext cx="3492000" cy="437610"/>
                <a:chOff x="1709238" y="4209096"/>
                <a:chExt cx="3492000" cy="437610"/>
              </a:xfrm>
            </p:grpSpPr>
            <p:sp>
              <p:nvSpPr>
                <p:cNvPr id="22" name="Rectangle 147">
                  <a:extLst>
                    <a:ext uri="{FF2B5EF4-FFF2-40B4-BE49-F238E27FC236}">
                      <a16:creationId xmlns:a16="http://schemas.microsoft.com/office/drawing/2014/main" id="{93B56050-6CF1-421F-BE2B-ACE4BF647094}"/>
                    </a:ext>
                  </a:extLst>
                </p:cNvPr>
                <p:cNvSpPr/>
                <p:nvPr/>
              </p:nvSpPr>
              <p:spPr>
                <a:xfrm>
                  <a:off x="1709238" y="4214706"/>
                  <a:ext cx="3492000" cy="432000"/>
                </a:xfrm>
                <a:prstGeom prst="rect">
                  <a:avLst/>
                </a:prstGeom>
                <a:solidFill>
                  <a:schemeClr val="accent2"/>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23" name="Group 148">
                  <a:extLst>
                    <a:ext uri="{FF2B5EF4-FFF2-40B4-BE49-F238E27FC236}">
                      <a16:creationId xmlns:a16="http://schemas.microsoft.com/office/drawing/2014/main" id="{705F14FC-E5A6-4568-ACDF-1D3FE0C299AF}"/>
                    </a:ext>
                  </a:extLst>
                </p:cNvPr>
                <p:cNvGrpSpPr/>
                <p:nvPr/>
              </p:nvGrpSpPr>
              <p:grpSpPr>
                <a:xfrm>
                  <a:off x="2078720" y="4209096"/>
                  <a:ext cx="469833" cy="432000"/>
                  <a:chOff x="2078720" y="4209096"/>
                  <a:chExt cx="469833" cy="432000"/>
                </a:xfrm>
              </p:grpSpPr>
              <p:sp>
                <p:nvSpPr>
                  <p:cNvPr id="31" name="Rectangle 156">
                    <a:extLst>
                      <a:ext uri="{FF2B5EF4-FFF2-40B4-BE49-F238E27FC236}">
                        <a16:creationId xmlns:a16="http://schemas.microsoft.com/office/drawing/2014/main" id="{C1C67428-84B3-47F6-B572-1DDAD72482EA}"/>
                      </a:ext>
                    </a:extLst>
                  </p:cNvPr>
                  <p:cNvSpPr/>
                  <p:nvPr/>
                </p:nvSpPr>
                <p:spPr>
                  <a:xfrm>
                    <a:off x="2078720" y="4209096"/>
                    <a:ext cx="54000" cy="43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32" name="Rectangle 157">
                    <a:extLst>
                      <a:ext uri="{FF2B5EF4-FFF2-40B4-BE49-F238E27FC236}">
                        <a16:creationId xmlns:a16="http://schemas.microsoft.com/office/drawing/2014/main" id="{4D291A85-90BC-40C4-82C8-995D19DA7B57}"/>
                      </a:ext>
                    </a:extLst>
                  </p:cNvPr>
                  <p:cNvSpPr/>
                  <p:nvPr/>
                </p:nvSpPr>
                <p:spPr>
                  <a:xfrm>
                    <a:off x="2217331" y="4209096"/>
                    <a:ext cx="54000" cy="43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33" name="Rectangle 158">
                    <a:extLst>
                      <a:ext uri="{FF2B5EF4-FFF2-40B4-BE49-F238E27FC236}">
                        <a16:creationId xmlns:a16="http://schemas.microsoft.com/office/drawing/2014/main" id="{1208F1BF-C308-4341-9331-371D54887A35}"/>
                      </a:ext>
                    </a:extLst>
                  </p:cNvPr>
                  <p:cNvSpPr/>
                  <p:nvPr/>
                </p:nvSpPr>
                <p:spPr>
                  <a:xfrm>
                    <a:off x="2355942" y="4209096"/>
                    <a:ext cx="54000" cy="43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34" name="Rectangle 159">
                    <a:extLst>
                      <a:ext uri="{FF2B5EF4-FFF2-40B4-BE49-F238E27FC236}">
                        <a16:creationId xmlns:a16="http://schemas.microsoft.com/office/drawing/2014/main" id="{79574260-10CF-4B47-BE94-064E3817BFD5}"/>
                      </a:ext>
                    </a:extLst>
                  </p:cNvPr>
                  <p:cNvSpPr/>
                  <p:nvPr/>
                </p:nvSpPr>
                <p:spPr>
                  <a:xfrm>
                    <a:off x="2494553" y="4209096"/>
                    <a:ext cx="54000" cy="43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grpSp>
            <p:grpSp>
              <p:nvGrpSpPr>
                <p:cNvPr id="24" name="Group 149">
                  <a:extLst>
                    <a:ext uri="{FF2B5EF4-FFF2-40B4-BE49-F238E27FC236}">
                      <a16:creationId xmlns:a16="http://schemas.microsoft.com/office/drawing/2014/main" id="{29B59D79-C5D1-4C8A-A153-2896A45EC8E8}"/>
                    </a:ext>
                  </a:extLst>
                </p:cNvPr>
                <p:cNvGrpSpPr/>
                <p:nvPr/>
              </p:nvGrpSpPr>
              <p:grpSpPr>
                <a:xfrm>
                  <a:off x="4098293" y="4384000"/>
                  <a:ext cx="900965" cy="82800"/>
                  <a:chOff x="4098293" y="4384000"/>
                  <a:chExt cx="900965" cy="82800"/>
                </a:xfrm>
              </p:grpSpPr>
              <p:sp>
                <p:nvSpPr>
                  <p:cNvPr id="25" name="Rectangle 150">
                    <a:extLst>
                      <a:ext uri="{FF2B5EF4-FFF2-40B4-BE49-F238E27FC236}">
                        <a16:creationId xmlns:a16="http://schemas.microsoft.com/office/drawing/2014/main" id="{8DA58CED-B891-4D70-BF4E-F7C6E3CDEB7D}"/>
                      </a:ext>
                    </a:extLst>
                  </p:cNvPr>
                  <p:cNvSpPr/>
                  <p:nvPr/>
                </p:nvSpPr>
                <p:spPr>
                  <a:xfrm>
                    <a:off x="4098293" y="4384000"/>
                    <a:ext cx="90000" cy="82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26" name="Rectangle 151">
                    <a:extLst>
                      <a:ext uri="{FF2B5EF4-FFF2-40B4-BE49-F238E27FC236}">
                        <a16:creationId xmlns:a16="http://schemas.microsoft.com/office/drawing/2014/main" id="{D5615C41-5541-4FE5-BB94-F395569E4B52}"/>
                      </a:ext>
                    </a:extLst>
                  </p:cNvPr>
                  <p:cNvSpPr/>
                  <p:nvPr/>
                </p:nvSpPr>
                <p:spPr>
                  <a:xfrm>
                    <a:off x="4260486" y="4384000"/>
                    <a:ext cx="90000" cy="82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27" name="Rectangle 152">
                    <a:extLst>
                      <a:ext uri="{FF2B5EF4-FFF2-40B4-BE49-F238E27FC236}">
                        <a16:creationId xmlns:a16="http://schemas.microsoft.com/office/drawing/2014/main" id="{AD243482-CED3-434C-8308-51F8E10B9F44}"/>
                      </a:ext>
                    </a:extLst>
                  </p:cNvPr>
                  <p:cNvSpPr/>
                  <p:nvPr/>
                </p:nvSpPr>
                <p:spPr>
                  <a:xfrm>
                    <a:off x="4422679" y="4384000"/>
                    <a:ext cx="90000" cy="82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28" name="Rectangle 153">
                    <a:extLst>
                      <a:ext uri="{FF2B5EF4-FFF2-40B4-BE49-F238E27FC236}">
                        <a16:creationId xmlns:a16="http://schemas.microsoft.com/office/drawing/2014/main" id="{CBEE918D-9CFE-4074-B060-80787DAC7404}"/>
                      </a:ext>
                    </a:extLst>
                  </p:cNvPr>
                  <p:cNvSpPr/>
                  <p:nvPr/>
                </p:nvSpPr>
                <p:spPr>
                  <a:xfrm>
                    <a:off x="4584872" y="4384000"/>
                    <a:ext cx="90000" cy="82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29" name="Rectangle 154">
                    <a:extLst>
                      <a:ext uri="{FF2B5EF4-FFF2-40B4-BE49-F238E27FC236}">
                        <a16:creationId xmlns:a16="http://schemas.microsoft.com/office/drawing/2014/main" id="{33E58DA4-9445-42D6-8698-D553D440C13E}"/>
                      </a:ext>
                    </a:extLst>
                  </p:cNvPr>
                  <p:cNvSpPr/>
                  <p:nvPr/>
                </p:nvSpPr>
                <p:spPr>
                  <a:xfrm>
                    <a:off x="4747065" y="4384000"/>
                    <a:ext cx="90000" cy="82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30" name="Rectangle 155">
                    <a:extLst>
                      <a:ext uri="{FF2B5EF4-FFF2-40B4-BE49-F238E27FC236}">
                        <a16:creationId xmlns:a16="http://schemas.microsoft.com/office/drawing/2014/main" id="{B635869A-C811-406D-B73E-F2BEA6835DBE}"/>
                      </a:ext>
                    </a:extLst>
                  </p:cNvPr>
                  <p:cNvSpPr/>
                  <p:nvPr/>
                </p:nvSpPr>
                <p:spPr>
                  <a:xfrm>
                    <a:off x="4909258" y="4384000"/>
                    <a:ext cx="90000" cy="82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grpSp>
          </p:grpSp>
          <p:grpSp>
            <p:nvGrpSpPr>
              <p:cNvPr id="11" name="Group 136">
                <a:extLst>
                  <a:ext uri="{FF2B5EF4-FFF2-40B4-BE49-F238E27FC236}">
                    <a16:creationId xmlns:a16="http://schemas.microsoft.com/office/drawing/2014/main" id="{0C91AD8C-42DA-4BAD-A05B-813F8FF5805B}"/>
                  </a:ext>
                </a:extLst>
              </p:cNvPr>
              <p:cNvGrpSpPr/>
              <p:nvPr/>
            </p:nvGrpSpPr>
            <p:grpSpPr>
              <a:xfrm>
                <a:off x="6272654" y="1875857"/>
                <a:ext cx="720080" cy="720080"/>
                <a:chOff x="6272654" y="1875857"/>
                <a:chExt cx="720080" cy="720080"/>
              </a:xfrm>
            </p:grpSpPr>
            <p:sp>
              <p:nvSpPr>
                <p:cNvPr id="20" name="Rectangle 145">
                  <a:extLst>
                    <a:ext uri="{FF2B5EF4-FFF2-40B4-BE49-F238E27FC236}">
                      <a16:creationId xmlns:a16="http://schemas.microsoft.com/office/drawing/2014/main" id="{1B068CA3-3CBF-464B-BA38-86D999AC9E43}"/>
                    </a:ext>
                  </a:extLst>
                </p:cNvPr>
                <p:cNvSpPr/>
                <p:nvPr/>
              </p:nvSpPr>
              <p:spPr>
                <a:xfrm>
                  <a:off x="6272654" y="1875857"/>
                  <a:ext cx="720080" cy="720080"/>
                </a:xfrm>
                <a:prstGeom prst="rect">
                  <a:avLst/>
                </a:prstGeom>
                <a:solidFill>
                  <a:schemeClr val="accent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1" name="Parallelogram 5">
                  <a:extLst>
                    <a:ext uri="{FF2B5EF4-FFF2-40B4-BE49-F238E27FC236}">
                      <a16:creationId xmlns:a16="http://schemas.microsoft.com/office/drawing/2014/main" id="{B1D31BB0-1630-4739-914C-C145F309A5AF}"/>
                    </a:ext>
                  </a:extLst>
                </p:cNvPr>
                <p:cNvSpPr>
                  <a:spLocks/>
                </p:cNvSpPr>
                <p:nvPr/>
              </p:nvSpPr>
              <p:spPr>
                <a:xfrm>
                  <a:off x="6391715" y="1978487"/>
                  <a:ext cx="481958" cy="481904"/>
                </a:xfrm>
                <a:custGeom>
                  <a:avLst/>
                  <a:gdLst/>
                  <a:ahLst/>
                  <a:cxnLst/>
                  <a:rect l="l" t="t" r="r" b="b"/>
                  <a:pathLst>
                    <a:path w="848270" h="868857">
                      <a:moveTo>
                        <a:pt x="424135" y="189887"/>
                      </a:moveTo>
                      <a:lnTo>
                        <a:pt x="297766" y="526729"/>
                      </a:lnTo>
                      <a:lnTo>
                        <a:pt x="550505" y="526729"/>
                      </a:lnTo>
                      <a:close/>
                      <a:moveTo>
                        <a:pt x="325960" y="0"/>
                      </a:moveTo>
                      <a:lnTo>
                        <a:pt x="352897" y="0"/>
                      </a:lnTo>
                      <a:lnTo>
                        <a:pt x="495373" y="0"/>
                      </a:lnTo>
                      <a:lnTo>
                        <a:pt x="522310" y="0"/>
                      </a:lnTo>
                      <a:lnTo>
                        <a:pt x="848270" y="868857"/>
                      </a:lnTo>
                      <a:lnTo>
                        <a:pt x="678857" y="868857"/>
                      </a:lnTo>
                      <a:lnTo>
                        <a:pt x="604960" y="671883"/>
                      </a:lnTo>
                      <a:lnTo>
                        <a:pt x="243310" y="671883"/>
                      </a:lnTo>
                      <a:lnTo>
                        <a:pt x="169413" y="868857"/>
                      </a:lnTo>
                      <a:lnTo>
                        <a:pt x="0" y="868857"/>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grpSp>
          <p:grpSp>
            <p:nvGrpSpPr>
              <p:cNvPr id="12" name="Group 137">
                <a:extLst>
                  <a:ext uri="{FF2B5EF4-FFF2-40B4-BE49-F238E27FC236}">
                    <a16:creationId xmlns:a16="http://schemas.microsoft.com/office/drawing/2014/main" id="{15C18143-14BB-4C58-A20B-7318D344E22E}"/>
                  </a:ext>
                </a:extLst>
              </p:cNvPr>
              <p:cNvGrpSpPr/>
              <p:nvPr/>
            </p:nvGrpSpPr>
            <p:grpSpPr>
              <a:xfrm>
                <a:off x="7109110" y="1875857"/>
                <a:ext cx="720080" cy="720080"/>
                <a:chOff x="7109110" y="1875857"/>
                <a:chExt cx="720080" cy="720080"/>
              </a:xfrm>
            </p:grpSpPr>
            <p:sp>
              <p:nvSpPr>
                <p:cNvPr id="18" name="Rectangle 143">
                  <a:extLst>
                    <a:ext uri="{FF2B5EF4-FFF2-40B4-BE49-F238E27FC236}">
                      <a16:creationId xmlns:a16="http://schemas.microsoft.com/office/drawing/2014/main" id="{E954313C-2870-4B5A-B18A-5C692BEC6D8C}"/>
                    </a:ext>
                  </a:extLst>
                </p:cNvPr>
                <p:cNvSpPr/>
                <p:nvPr/>
              </p:nvSpPr>
              <p:spPr>
                <a:xfrm>
                  <a:off x="7109110" y="1875857"/>
                  <a:ext cx="720080" cy="720080"/>
                </a:xfrm>
                <a:prstGeom prst="rect">
                  <a:avLst/>
                </a:prstGeom>
                <a:solidFill>
                  <a:schemeClr val="accent2"/>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9" name="Rectangle 9">
                  <a:extLst>
                    <a:ext uri="{FF2B5EF4-FFF2-40B4-BE49-F238E27FC236}">
                      <a16:creationId xmlns:a16="http://schemas.microsoft.com/office/drawing/2014/main" id="{4763907E-8A97-41E2-93BA-2E0B967D4ECA}"/>
                    </a:ext>
                  </a:extLst>
                </p:cNvPr>
                <p:cNvSpPr>
                  <a:spLocks noChangeAspect="1"/>
                </p:cNvSpPr>
                <p:nvPr/>
              </p:nvSpPr>
              <p:spPr>
                <a:xfrm>
                  <a:off x="7267746" y="1994945"/>
                  <a:ext cx="402809" cy="481904"/>
                </a:xfrm>
                <a:custGeom>
                  <a:avLst/>
                  <a:gdLst>
                    <a:gd name="connsiteX0" fmla="*/ 174101 w 728932"/>
                    <a:gd name="connsiteY0" fmla="*/ 488630 h 872065"/>
                    <a:gd name="connsiteX1" fmla="*/ 174101 w 728932"/>
                    <a:gd name="connsiteY1" fmla="*/ 728663 h 872065"/>
                    <a:gd name="connsiteX2" fmla="*/ 442406 w 728932"/>
                    <a:gd name="connsiteY2" fmla="*/ 728663 h 872065"/>
                    <a:gd name="connsiteX3" fmla="*/ 547956 w 728932"/>
                    <a:gd name="connsiteY3" fmla="*/ 612454 h 872065"/>
                    <a:gd name="connsiteX4" fmla="*/ 431276 w 728932"/>
                    <a:gd name="connsiteY4" fmla="*/ 493391 h 872065"/>
                    <a:gd name="connsiteX5" fmla="*/ 431276 w 728932"/>
                    <a:gd name="connsiteY5" fmla="*/ 488630 h 872065"/>
                    <a:gd name="connsiteX6" fmla="*/ 174101 w 728932"/>
                    <a:gd name="connsiteY6" fmla="*/ 488630 h 872065"/>
                    <a:gd name="connsiteX7" fmla="*/ 174101 w 728932"/>
                    <a:gd name="connsiteY7" fmla="*/ 140965 h 872065"/>
                    <a:gd name="connsiteX8" fmla="*/ 174101 w 728932"/>
                    <a:gd name="connsiteY8" fmla="*/ 347665 h 872065"/>
                    <a:gd name="connsiteX9" fmla="*/ 431276 w 728932"/>
                    <a:gd name="connsiteY9" fmla="*/ 347665 h 872065"/>
                    <a:gd name="connsiteX10" fmla="*/ 431276 w 728932"/>
                    <a:gd name="connsiteY10" fmla="*/ 345754 h 872065"/>
                    <a:gd name="connsiteX11" fmla="*/ 517000 w 728932"/>
                    <a:gd name="connsiteY11" fmla="*/ 243359 h 872065"/>
                    <a:gd name="connsiteX12" fmla="*/ 433656 w 728932"/>
                    <a:gd name="connsiteY12" fmla="*/ 148109 h 872065"/>
                    <a:gd name="connsiteX13" fmla="*/ 174101 w 728932"/>
                    <a:gd name="connsiteY13" fmla="*/ 140965 h 872065"/>
                    <a:gd name="connsiteX14" fmla="*/ 0 w 728932"/>
                    <a:gd name="connsiteY14" fmla="*/ 0 h 872065"/>
                    <a:gd name="connsiteX15" fmla="*/ 127816 w 728932"/>
                    <a:gd name="connsiteY15" fmla="*/ 0 h 872065"/>
                    <a:gd name="connsiteX16" fmla="*/ 174101 w 728932"/>
                    <a:gd name="connsiteY16" fmla="*/ 0 h 872065"/>
                    <a:gd name="connsiteX17" fmla="*/ 447945 w 728932"/>
                    <a:gd name="connsiteY17" fmla="*/ 0 h 872065"/>
                    <a:gd name="connsiteX18" fmla="*/ 447945 w 728932"/>
                    <a:gd name="connsiteY18" fmla="*/ 1732 h 872065"/>
                    <a:gd name="connsiteX19" fmla="*/ 683688 w 728932"/>
                    <a:gd name="connsiteY19" fmla="*/ 179066 h 872065"/>
                    <a:gd name="connsiteX20" fmla="*/ 559863 w 728932"/>
                    <a:gd name="connsiteY20" fmla="*/ 407666 h 872065"/>
                    <a:gd name="connsiteX21" fmla="*/ 728932 w 728932"/>
                    <a:gd name="connsiteY21" fmla="*/ 633885 h 872065"/>
                    <a:gd name="connsiteX22" fmla="*/ 433657 w 728932"/>
                    <a:gd name="connsiteY22" fmla="*/ 872010 h 872065"/>
                    <a:gd name="connsiteX23" fmla="*/ 433776 w 728932"/>
                    <a:gd name="connsiteY23" fmla="*/ 869628 h 872065"/>
                    <a:gd name="connsiteX24" fmla="*/ 174101 w 728932"/>
                    <a:gd name="connsiteY24" fmla="*/ 869628 h 872065"/>
                    <a:gd name="connsiteX25" fmla="*/ 127816 w 728932"/>
                    <a:gd name="connsiteY25" fmla="*/ 869628 h 872065"/>
                    <a:gd name="connsiteX26" fmla="*/ 0 w 728932"/>
                    <a:gd name="connsiteY26" fmla="*/ 869628 h 872065"/>
                    <a:gd name="connsiteX27" fmla="*/ 0 w 728932"/>
                    <a:gd name="connsiteY27" fmla="*/ 0 h 872065"/>
                    <a:gd name="connsiteX0" fmla="*/ 174101 w 728932"/>
                    <a:gd name="connsiteY0" fmla="*/ 488630 h 872065"/>
                    <a:gd name="connsiteX1" fmla="*/ 174101 w 728932"/>
                    <a:gd name="connsiteY1" fmla="*/ 728663 h 872065"/>
                    <a:gd name="connsiteX2" fmla="*/ 442406 w 728932"/>
                    <a:gd name="connsiteY2" fmla="*/ 728663 h 872065"/>
                    <a:gd name="connsiteX3" fmla="*/ 547956 w 728932"/>
                    <a:gd name="connsiteY3" fmla="*/ 612454 h 872065"/>
                    <a:gd name="connsiteX4" fmla="*/ 431276 w 728932"/>
                    <a:gd name="connsiteY4" fmla="*/ 493391 h 872065"/>
                    <a:gd name="connsiteX5" fmla="*/ 431276 w 728932"/>
                    <a:gd name="connsiteY5" fmla="*/ 488630 h 872065"/>
                    <a:gd name="connsiteX6" fmla="*/ 174101 w 728932"/>
                    <a:gd name="connsiteY6" fmla="*/ 488630 h 872065"/>
                    <a:gd name="connsiteX7" fmla="*/ 174101 w 728932"/>
                    <a:gd name="connsiteY7" fmla="*/ 140965 h 872065"/>
                    <a:gd name="connsiteX8" fmla="*/ 174101 w 728932"/>
                    <a:gd name="connsiteY8" fmla="*/ 347665 h 872065"/>
                    <a:gd name="connsiteX9" fmla="*/ 431276 w 728932"/>
                    <a:gd name="connsiteY9" fmla="*/ 347665 h 872065"/>
                    <a:gd name="connsiteX10" fmla="*/ 431276 w 728932"/>
                    <a:gd name="connsiteY10" fmla="*/ 345754 h 872065"/>
                    <a:gd name="connsiteX11" fmla="*/ 517000 w 728932"/>
                    <a:gd name="connsiteY11" fmla="*/ 243359 h 872065"/>
                    <a:gd name="connsiteX12" fmla="*/ 433656 w 728932"/>
                    <a:gd name="connsiteY12" fmla="*/ 148109 h 872065"/>
                    <a:gd name="connsiteX13" fmla="*/ 174101 w 728932"/>
                    <a:gd name="connsiteY13" fmla="*/ 140965 h 872065"/>
                    <a:gd name="connsiteX14" fmla="*/ 0 w 728932"/>
                    <a:gd name="connsiteY14" fmla="*/ 0 h 872065"/>
                    <a:gd name="connsiteX15" fmla="*/ 127816 w 728932"/>
                    <a:gd name="connsiteY15" fmla="*/ 0 h 872065"/>
                    <a:gd name="connsiteX16" fmla="*/ 174101 w 728932"/>
                    <a:gd name="connsiteY16" fmla="*/ 0 h 872065"/>
                    <a:gd name="connsiteX17" fmla="*/ 447945 w 728932"/>
                    <a:gd name="connsiteY17" fmla="*/ 0 h 872065"/>
                    <a:gd name="connsiteX18" fmla="*/ 447945 w 728932"/>
                    <a:gd name="connsiteY18" fmla="*/ 1732 h 872065"/>
                    <a:gd name="connsiteX19" fmla="*/ 683688 w 728932"/>
                    <a:gd name="connsiteY19" fmla="*/ 179066 h 872065"/>
                    <a:gd name="connsiteX20" fmla="*/ 559863 w 728932"/>
                    <a:gd name="connsiteY20" fmla="*/ 407666 h 872065"/>
                    <a:gd name="connsiteX21" fmla="*/ 728932 w 728932"/>
                    <a:gd name="connsiteY21" fmla="*/ 633885 h 872065"/>
                    <a:gd name="connsiteX22" fmla="*/ 433657 w 728932"/>
                    <a:gd name="connsiteY22" fmla="*/ 872010 h 872065"/>
                    <a:gd name="connsiteX23" fmla="*/ 433776 w 728932"/>
                    <a:gd name="connsiteY23" fmla="*/ 869628 h 872065"/>
                    <a:gd name="connsiteX24" fmla="*/ 174101 w 728932"/>
                    <a:gd name="connsiteY24" fmla="*/ 869628 h 872065"/>
                    <a:gd name="connsiteX25" fmla="*/ 127816 w 728932"/>
                    <a:gd name="connsiteY25" fmla="*/ 869628 h 872065"/>
                    <a:gd name="connsiteX26" fmla="*/ 0 w 728932"/>
                    <a:gd name="connsiteY26" fmla="*/ 869628 h 872065"/>
                    <a:gd name="connsiteX27" fmla="*/ 0 w 728932"/>
                    <a:gd name="connsiteY27" fmla="*/ 0 h 872065"/>
                    <a:gd name="connsiteX0" fmla="*/ 174101 w 728932"/>
                    <a:gd name="connsiteY0" fmla="*/ 488630 h 872065"/>
                    <a:gd name="connsiteX1" fmla="*/ 174101 w 728932"/>
                    <a:gd name="connsiteY1" fmla="*/ 728663 h 872065"/>
                    <a:gd name="connsiteX2" fmla="*/ 442406 w 728932"/>
                    <a:gd name="connsiteY2" fmla="*/ 728663 h 872065"/>
                    <a:gd name="connsiteX3" fmla="*/ 547956 w 728932"/>
                    <a:gd name="connsiteY3" fmla="*/ 612454 h 872065"/>
                    <a:gd name="connsiteX4" fmla="*/ 431276 w 728932"/>
                    <a:gd name="connsiteY4" fmla="*/ 493391 h 872065"/>
                    <a:gd name="connsiteX5" fmla="*/ 431276 w 728932"/>
                    <a:gd name="connsiteY5" fmla="*/ 488630 h 872065"/>
                    <a:gd name="connsiteX6" fmla="*/ 174101 w 728932"/>
                    <a:gd name="connsiteY6" fmla="*/ 488630 h 872065"/>
                    <a:gd name="connsiteX7" fmla="*/ 174101 w 728932"/>
                    <a:gd name="connsiteY7" fmla="*/ 140965 h 872065"/>
                    <a:gd name="connsiteX8" fmla="*/ 174101 w 728932"/>
                    <a:gd name="connsiteY8" fmla="*/ 347665 h 872065"/>
                    <a:gd name="connsiteX9" fmla="*/ 431276 w 728932"/>
                    <a:gd name="connsiteY9" fmla="*/ 347665 h 872065"/>
                    <a:gd name="connsiteX10" fmla="*/ 431276 w 728932"/>
                    <a:gd name="connsiteY10" fmla="*/ 345754 h 872065"/>
                    <a:gd name="connsiteX11" fmla="*/ 517000 w 728932"/>
                    <a:gd name="connsiteY11" fmla="*/ 243359 h 872065"/>
                    <a:gd name="connsiteX12" fmla="*/ 433656 w 728932"/>
                    <a:gd name="connsiteY12" fmla="*/ 148109 h 872065"/>
                    <a:gd name="connsiteX13" fmla="*/ 174101 w 728932"/>
                    <a:gd name="connsiteY13" fmla="*/ 140965 h 872065"/>
                    <a:gd name="connsiteX14" fmla="*/ 0 w 728932"/>
                    <a:gd name="connsiteY14" fmla="*/ 0 h 872065"/>
                    <a:gd name="connsiteX15" fmla="*/ 127816 w 728932"/>
                    <a:gd name="connsiteY15" fmla="*/ 0 h 872065"/>
                    <a:gd name="connsiteX16" fmla="*/ 174101 w 728932"/>
                    <a:gd name="connsiteY16" fmla="*/ 0 h 872065"/>
                    <a:gd name="connsiteX17" fmla="*/ 447945 w 728932"/>
                    <a:gd name="connsiteY17" fmla="*/ 0 h 872065"/>
                    <a:gd name="connsiteX18" fmla="*/ 447945 w 728932"/>
                    <a:gd name="connsiteY18" fmla="*/ 1732 h 872065"/>
                    <a:gd name="connsiteX19" fmla="*/ 683688 w 728932"/>
                    <a:gd name="connsiteY19" fmla="*/ 179066 h 872065"/>
                    <a:gd name="connsiteX20" fmla="*/ 559863 w 728932"/>
                    <a:gd name="connsiteY20" fmla="*/ 407666 h 872065"/>
                    <a:gd name="connsiteX21" fmla="*/ 728932 w 728932"/>
                    <a:gd name="connsiteY21" fmla="*/ 633885 h 872065"/>
                    <a:gd name="connsiteX22" fmla="*/ 433657 w 728932"/>
                    <a:gd name="connsiteY22" fmla="*/ 872010 h 872065"/>
                    <a:gd name="connsiteX23" fmla="*/ 433776 w 728932"/>
                    <a:gd name="connsiteY23" fmla="*/ 869628 h 872065"/>
                    <a:gd name="connsiteX24" fmla="*/ 174101 w 728932"/>
                    <a:gd name="connsiteY24" fmla="*/ 869628 h 872065"/>
                    <a:gd name="connsiteX25" fmla="*/ 127816 w 728932"/>
                    <a:gd name="connsiteY25" fmla="*/ 869628 h 872065"/>
                    <a:gd name="connsiteX26" fmla="*/ 0 w 728932"/>
                    <a:gd name="connsiteY26" fmla="*/ 869628 h 872065"/>
                    <a:gd name="connsiteX27" fmla="*/ 0 w 728932"/>
                    <a:gd name="connsiteY27" fmla="*/ 0 h 872065"/>
                    <a:gd name="connsiteX0" fmla="*/ 174101 w 728932"/>
                    <a:gd name="connsiteY0" fmla="*/ 488630 h 872065"/>
                    <a:gd name="connsiteX1" fmla="*/ 174101 w 728932"/>
                    <a:gd name="connsiteY1" fmla="*/ 728663 h 872065"/>
                    <a:gd name="connsiteX2" fmla="*/ 442406 w 728932"/>
                    <a:gd name="connsiteY2" fmla="*/ 728663 h 872065"/>
                    <a:gd name="connsiteX3" fmla="*/ 547956 w 728932"/>
                    <a:gd name="connsiteY3" fmla="*/ 612454 h 872065"/>
                    <a:gd name="connsiteX4" fmla="*/ 431276 w 728932"/>
                    <a:gd name="connsiteY4" fmla="*/ 493391 h 872065"/>
                    <a:gd name="connsiteX5" fmla="*/ 174101 w 728932"/>
                    <a:gd name="connsiteY5" fmla="*/ 488630 h 872065"/>
                    <a:gd name="connsiteX6" fmla="*/ 174101 w 728932"/>
                    <a:gd name="connsiteY6" fmla="*/ 140965 h 872065"/>
                    <a:gd name="connsiteX7" fmla="*/ 174101 w 728932"/>
                    <a:gd name="connsiteY7" fmla="*/ 347665 h 872065"/>
                    <a:gd name="connsiteX8" fmla="*/ 431276 w 728932"/>
                    <a:gd name="connsiteY8" fmla="*/ 347665 h 872065"/>
                    <a:gd name="connsiteX9" fmla="*/ 431276 w 728932"/>
                    <a:gd name="connsiteY9" fmla="*/ 345754 h 872065"/>
                    <a:gd name="connsiteX10" fmla="*/ 517000 w 728932"/>
                    <a:gd name="connsiteY10" fmla="*/ 243359 h 872065"/>
                    <a:gd name="connsiteX11" fmla="*/ 433656 w 728932"/>
                    <a:gd name="connsiteY11" fmla="*/ 148109 h 872065"/>
                    <a:gd name="connsiteX12" fmla="*/ 174101 w 728932"/>
                    <a:gd name="connsiteY12" fmla="*/ 140965 h 872065"/>
                    <a:gd name="connsiteX13" fmla="*/ 0 w 728932"/>
                    <a:gd name="connsiteY13" fmla="*/ 0 h 872065"/>
                    <a:gd name="connsiteX14" fmla="*/ 127816 w 728932"/>
                    <a:gd name="connsiteY14" fmla="*/ 0 h 872065"/>
                    <a:gd name="connsiteX15" fmla="*/ 174101 w 728932"/>
                    <a:gd name="connsiteY15" fmla="*/ 0 h 872065"/>
                    <a:gd name="connsiteX16" fmla="*/ 447945 w 728932"/>
                    <a:gd name="connsiteY16" fmla="*/ 0 h 872065"/>
                    <a:gd name="connsiteX17" fmla="*/ 447945 w 728932"/>
                    <a:gd name="connsiteY17" fmla="*/ 1732 h 872065"/>
                    <a:gd name="connsiteX18" fmla="*/ 683688 w 728932"/>
                    <a:gd name="connsiteY18" fmla="*/ 179066 h 872065"/>
                    <a:gd name="connsiteX19" fmla="*/ 559863 w 728932"/>
                    <a:gd name="connsiteY19" fmla="*/ 407666 h 872065"/>
                    <a:gd name="connsiteX20" fmla="*/ 728932 w 728932"/>
                    <a:gd name="connsiteY20" fmla="*/ 633885 h 872065"/>
                    <a:gd name="connsiteX21" fmla="*/ 433657 w 728932"/>
                    <a:gd name="connsiteY21" fmla="*/ 872010 h 872065"/>
                    <a:gd name="connsiteX22" fmla="*/ 433776 w 728932"/>
                    <a:gd name="connsiteY22" fmla="*/ 869628 h 872065"/>
                    <a:gd name="connsiteX23" fmla="*/ 174101 w 728932"/>
                    <a:gd name="connsiteY23" fmla="*/ 869628 h 872065"/>
                    <a:gd name="connsiteX24" fmla="*/ 127816 w 728932"/>
                    <a:gd name="connsiteY24" fmla="*/ 869628 h 872065"/>
                    <a:gd name="connsiteX25" fmla="*/ 0 w 728932"/>
                    <a:gd name="connsiteY25" fmla="*/ 869628 h 872065"/>
                    <a:gd name="connsiteX26" fmla="*/ 0 w 728932"/>
                    <a:gd name="connsiteY26" fmla="*/ 0 h 872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28932" h="872065">
                      <a:moveTo>
                        <a:pt x="174101" y="488630"/>
                      </a:moveTo>
                      <a:lnTo>
                        <a:pt x="174101" y="728663"/>
                      </a:lnTo>
                      <a:lnTo>
                        <a:pt x="442406" y="728663"/>
                      </a:lnTo>
                      <a:cubicBezTo>
                        <a:pt x="511257" y="715167"/>
                        <a:pt x="549532" y="684907"/>
                        <a:pt x="547956" y="612454"/>
                      </a:cubicBezTo>
                      <a:cubicBezTo>
                        <a:pt x="543194" y="552923"/>
                        <a:pt x="538432" y="510060"/>
                        <a:pt x="431276" y="493391"/>
                      </a:cubicBezTo>
                      <a:lnTo>
                        <a:pt x="174101" y="488630"/>
                      </a:lnTo>
                      <a:close/>
                      <a:moveTo>
                        <a:pt x="174101" y="140965"/>
                      </a:moveTo>
                      <a:lnTo>
                        <a:pt x="174101" y="347665"/>
                      </a:lnTo>
                      <a:lnTo>
                        <a:pt x="431276" y="347665"/>
                      </a:lnTo>
                      <a:lnTo>
                        <a:pt x="431276" y="345754"/>
                      </a:lnTo>
                      <a:cubicBezTo>
                        <a:pt x="474139" y="322735"/>
                        <a:pt x="514619" y="311622"/>
                        <a:pt x="517000" y="243359"/>
                      </a:cubicBezTo>
                      <a:cubicBezTo>
                        <a:pt x="517000" y="202878"/>
                        <a:pt x="502713" y="157634"/>
                        <a:pt x="433656" y="148109"/>
                      </a:cubicBezTo>
                      <a:cubicBezTo>
                        <a:pt x="366981" y="140568"/>
                        <a:pt x="274510" y="141043"/>
                        <a:pt x="174101" y="140965"/>
                      </a:cubicBezTo>
                      <a:close/>
                      <a:moveTo>
                        <a:pt x="0" y="0"/>
                      </a:moveTo>
                      <a:lnTo>
                        <a:pt x="127816" y="0"/>
                      </a:lnTo>
                      <a:lnTo>
                        <a:pt x="174101" y="0"/>
                      </a:lnTo>
                      <a:lnTo>
                        <a:pt x="447945" y="0"/>
                      </a:lnTo>
                      <a:lnTo>
                        <a:pt x="447945" y="1732"/>
                      </a:lnTo>
                      <a:cubicBezTo>
                        <a:pt x="634795" y="8775"/>
                        <a:pt x="679801" y="148746"/>
                        <a:pt x="683688" y="179066"/>
                      </a:cubicBezTo>
                      <a:cubicBezTo>
                        <a:pt x="689245" y="333848"/>
                        <a:pt x="620981" y="374328"/>
                        <a:pt x="559863" y="407666"/>
                      </a:cubicBezTo>
                      <a:cubicBezTo>
                        <a:pt x="663844" y="433066"/>
                        <a:pt x="727345" y="515617"/>
                        <a:pt x="728932" y="633885"/>
                      </a:cubicBezTo>
                      <a:cubicBezTo>
                        <a:pt x="720200" y="800572"/>
                        <a:pt x="594788" y="874392"/>
                        <a:pt x="433657" y="872010"/>
                      </a:cubicBezTo>
                      <a:cubicBezTo>
                        <a:pt x="433697" y="871216"/>
                        <a:pt x="433736" y="870422"/>
                        <a:pt x="433776" y="869628"/>
                      </a:cubicBezTo>
                      <a:lnTo>
                        <a:pt x="174101" y="869628"/>
                      </a:lnTo>
                      <a:lnTo>
                        <a:pt x="127816" y="869628"/>
                      </a:lnTo>
                      <a:lnTo>
                        <a:pt x="0" y="869628"/>
                      </a:lnTo>
                      <a:lnTo>
                        <a:pt x="0" y="0"/>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grpSp>
          <p:grpSp>
            <p:nvGrpSpPr>
              <p:cNvPr id="13" name="Group 138">
                <a:extLst>
                  <a:ext uri="{FF2B5EF4-FFF2-40B4-BE49-F238E27FC236}">
                    <a16:creationId xmlns:a16="http://schemas.microsoft.com/office/drawing/2014/main" id="{2643E987-90C2-4B94-B80F-EDC21B366997}"/>
                  </a:ext>
                </a:extLst>
              </p:cNvPr>
              <p:cNvGrpSpPr/>
              <p:nvPr/>
            </p:nvGrpSpPr>
            <p:grpSpPr>
              <a:xfrm>
                <a:off x="6690882" y="1037184"/>
                <a:ext cx="720080" cy="720080"/>
                <a:chOff x="6690882" y="1037184"/>
                <a:chExt cx="720080" cy="720080"/>
              </a:xfrm>
            </p:grpSpPr>
            <p:sp>
              <p:nvSpPr>
                <p:cNvPr id="16" name="Rectangle 141">
                  <a:extLst>
                    <a:ext uri="{FF2B5EF4-FFF2-40B4-BE49-F238E27FC236}">
                      <a16:creationId xmlns:a16="http://schemas.microsoft.com/office/drawing/2014/main" id="{FDD5E718-9613-4CA7-B815-A1504E9F381E}"/>
                    </a:ext>
                  </a:extLst>
                </p:cNvPr>
                <p:cNvSpPr/>
                <p:nvPr/>
              </p:nvSpPr>
              <p:spPr>
                <a:xfrm>
                  <a:off x="6690882" y="1037184"/>
                  <a:ext cx="720080" cy="720080"/>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7" name="Block Arc 142">
                  <a:extLst>
                    <a:ext uri="{FF2B5EF4-FFF2-40B4-BE49-F238E27FC236}">
                      <a16:creationId xmlns:a16="http://schemas.microsoft.com/office/drawing/2014/main" id="{407CE817-14C3-44BE-AA08-4ADF87841D87}"/>
                    </a:ext>
                  </a:extLst>
                </p:cNvPr>
                <p:cNvSpPr>
                  <a:spLocks noChangeAspect="1"/>
                </p:cNvSpPr>
                <p:nvPr/>
              </p:nvSpPr>
              <p:spPr>
                <a:xfrm>
                  <a:off x="6842201" y="1156272"/>
                  <a:ext cx="417443" cy="481904"/>
                </a:xfrm>
                <a:prstGeom prst="blockArc">
                  <a:avLst>
                    <a:gd name="adj1" fmla="val 1756726"/>
                    <a:gd name="adj2" fmla="val 19889488"/>
                    <a:gd name="adj3" fmla="val 22774"/>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endParaRPr>
                </a:p>
              </p:txBody>
            </p:sp>
          </p:grpSp>
          <p:sp>
            <p:nvSpPr>
              <p:cNvPr id="14" name="Round Same Side Corner Rectangle 51">
                <a:extLst>
                  <a:ext uri="{FF2B5EF4-FFF2-40B4-BE49-F238E27FC236}">
                    <a16:creationId xmlns:a16="http://schemas.microsoft.com/office/drawing/2014/main" id="{E71512B9-2122-4E61-A068-EC571CE12AB2}"/>
                  </a:ext>
                </a:extLst>
              </p:cNvPr>
              <p:cNvSpPr/>
              <p:nvPr/>
            </p:nvSpPr>
            <p:spPr>
              <a:xfrm rot="5400000">
                <a:off x="6852922" y="1652530"/>
                <a:ext cx="396000" cy="2520000"/>
              </a:xfrm>
              <a:custGeom>
                <a:avLst/>
                <a:gdLst/>
                <a:ahLst/>
                <a:cxnLst/>
                <a:rect l="l" t="t" r="r" b="b"/>
                <a:pathLst>
                  <a:path w="468002" h="2500353">
                    <a:moveTo>
                      <a:pt x="0" y="2500353"/>
                    </a:moveTo>
                    <a:lnTo>
                      <a:pt x="0" y="234001"/>
                    </a:lnTo>
                    <a:cubicBezTo>
                      <a:pt x="0" y="104766"/>
                      <a:pt x="104766" y="0"/>
                      <a:pt x="234001" y="0"/>
                    </a:cubicBezTo>
                    <a:cubicBezTo>
                      <a:pt x="363236" y="0"/>
                      <a:pt x="468002" y="104766"/>
                      <a:pt x="468002" y="234001"/>
                    </a:cubicBezTo>
                    <a:cubicBezTo>
                      <a:pt x="468002" y="989452"/>
                      <a:pt x="468001" y="1744902"/>
                      <a:pt x="468001" y="2500353"/>
                    </a:cubicBezTo>
                    <a:lnTo>
                      <a:pt x="467594" y="2500353"/>
                    </a:lnTo>
                    <a:cubicBezTo>
                      <a:pt x="429063" y="2409421"/>
                      <a:pt x="338980" y="2345641"/>
                      <a:pt x="234000" y="2345641"/>
                    </a:cubicBezTo>
                    <a:cubicBezTo>
                      <a:pt x="129020" y="2345641"/>
                      <a:pt x="38938" y="2409421"/>
                      <a:pt x="406" y="2500353"/>
                    </a:cubicBezTo>
                    <a:close/>
                  </a:path>
                </a:pathLst>
              </a:cu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p>
            </p:txBody>
          </p:sp>
          <p:sp>
            <p:nvSpPr>
              <p:cNvPr id="15" name="Round Same Side Corner Rectangle 51">
                <a:extLst>
                  <a:ext uri="{FF2B5EF4-FFF2-40B4-BE49-F238E27FC236}">
                    <a16:creationId xmlns:a16="http://schemas.microsoft.com/office/drawing/2014/main" id="{5820E22C-02AD-453C-B5C8-EA9F3637AF00}"/>
                  </a:ext>
                </a:extLst>
              </p:cNvPr>
              <p:cNvSpPr/>
              <p:nvPr/>
            </p:nvSpPr>
            <p:spPr>
              <a:xfrm rot="16200000">
                <a:off x="6852922" y="2167123"/>
                <a:ext cx="396000" cy="2520000"/>
              </a:xfrm>
              <a:custGeom>
                <a:avLst/>
                <a:gdLst/>
                <a:ahLst/>
                <a:cxnLst/>
                <a:rect l="l" t="t" r="r" b="b"/>
                <a:pathLst>
                  <a:path w="468002" h="2500353">
                    <a:moveTo>
                      <a:pt x="0" y="2500353"/>
                    </a:moveTo>
                    <a:lnTo>
                      <a:pt x="0" y="234001"/>
                    </a:lnTo>
                    <a:cubicBezTo>
                      <a:pt x="0" y="104766"/>
                      <a:pt x="104766" y="0"/>
                      <a:pt x="234001" y="0"/>
                    </a:cubicBezTo>
                    <a:cubicBezTo>
                      <a:pt x="363236" y="0"/>
                      <a:pt x="468002" y="104766"/>
                      <a:pt x="468002" y="234001"/>
                    </a:cubicBezTo>
                    <a:cubicBezTo>
                      <a:pt x="468002" y="989452"/>
                      <a:pt x="468001" y="1744902"/>
                      <a:pt x="468001" y="2500353"/>
                    </a:cubicBezTo>
                    <a:lnTo>
                      <a:pt x="467594" y="2500353"/>
                    </a:lnTo>
                    <a:cubicBezTo>
                      <a:pt x="429063" y="2409421"/>
                      <a:pt x="338980" y="2345641"/>
                      <a:pt x="234000" y="2345641"/>
                    </a:cubicBezTo>
                    <a:cubicBezTo>
                      <a:pt x="129020" y="2345641"/>
                      <a:pt x="38938" y="2409421"/>
                      <a:pt x="406" y="2500353"/>
                    </a:cubicBezTo>
                    <a:close/>
                  </a:path>
                </a:pathLst>
              </a:cu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p>
            </p:txBody>
          </p:sp>
        </p:grpSp>
      </p:grpSp>
      <p:sp>
        <p:nvSpPr>
          <p:cNvPr id="8" name="Title 1"/>
          <p:cNvSpPr>
            <a:spLocks noGrp="1"/>
          </p:cNvSpPr>
          <p:nvPr>
            <p:ph type="title" hasCustomPrompt="1"/>
          </p:nvPr>
        </p:nvSpPr>
        <p:spPr>
          <a:xfrm>
            <a:off x="0" y="25735"/>
            <a:ext cx="9144000" cy="776530"/>
          </a:xfrm>
          <a:prstGeom prst="rect">
            <a:avLst/>
          </a:prstGeom>
        </p:spPr>
        <p:txBody>
          <a:bodyPr anchor="ctr"/>
          <a:lstStyle>
            <a:lvl1pPr algn="ctr">
              <a:defRPr sz="3600" b="1" baseline="0">
                <a:solidFill>
                  <a:schemeClr val="tx1">
                    <a:lumMod val="75000"/>
                    <a:lumOff val="25000"/>
                  </a:schemeClr>
                </a:solidFill>
                <a:latin typeface="+mj-lt"/>
                <a:cs typeface="Arial" pitchFamily="34" charset="0"/>
              </a:defRPr>
            </a:lvl1pPr>
          </a:lstStyle>
          <a:p>
            <a:r>
              <a:rPr lang="en-US" altLang="ko-KR" dirty="0"/>
              <a:t> Free PPT _ Click to add title</a:t>
            </a:r>
            <a:endParaRPr lang="ko-KR" altLang="en-US" dirty="0"/>
          </a:p>
        </p:txBody>
      </p:sp>
    </p:spTree>
    <p:extLst>
      <p:ext uri="{BB962C8B-B14F-4D97-AF65-F5344CB8AC3E}">
        <p14:creationId xmlns:p14="http://schemas.microsoft.com/office/powerpoint/2010/main" val="254199877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7_Picture with Caption">
    <p:spTree>
      <p:nvGrpSpPr>
        <p:cNvPr id="1" name=""/>
        <p:cNvGrpSpPr/>
        <p:nvPr/>
      </p:nvGrpSpPr>
      <p:grpSpPr>
        <a:xfrm>
          <a:off x="0" y="0"/>
          <a:ext cx="0" cy="0"/>
          <a:chOff x="0" y="0"/>
          <a:chExt cx="0" cy="0"/>
        </a:xfrm>
      </p:grpSpPr>
      <p:sp>
        <p:nvSpPr>
          <p:cNvPr id="9" name="Picture Placeholder 2"/>
          <p:cNvSpPr>
            <a:spLocks noGrp="1"/>
          </p:cNvSpPr>
          <p:nvPr>
            <p:ph type="pic" idx="10" hasCustomPrompt="1"/>
          </p:nvPr>
        </p:nvSpPr>
        <p:spPr>
          <a:xfrm>
            <a:off x="4182700" y="0"/>
            <a:ext cx="4248472" cy="1851670"/>
          </a:xfrm>
          <a:prstGeom prst="rect">
            <a:avLst/>
          </a:prstGeom>
          <a:solidFill>
            <a:schemeClr val="bg1">
              <a:lumMod val="95000"/>
            </a:schemeClr>
          </a:solidFill>
          <a:ln w="12700">
            <a:noFill/>
          </a:ln>
        </p:spPr>
        <p:txBody>
          <a:bodyPr anchor="ctr"/>
          <a:lstStyle>
            <a:lvl1pPr marL="0" indent="0" algn="ctr">
              <a:buNone/>
              <a:defRPr sz="120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 </a:t>
            </a:r>
            <a:endParaRPr lang="ko-KR" altLang="en-US" dirty="0"/>
          </a:p>
        </p:txBody>
      </p:sp>
      <p:sp>
        <p:nvSpPr>
          <p:cNvPr id="4" name="Picture Placeholder 2"/>
          <p:cNvSpPr>
            <a:spLocks noGrp="1"/>
          </p:cNvSpPr>
          <p:nvPr>
            <p:ph type="pic" idx="11" hasCustomPrompt="1"/>
          </p:nvPr>
        </p:nvSpPr>
        <p:spPr>
          <a:xfrm>
            <a:off x="4182700" y="3291830"/>
            <a:ext cx="4248472" cy="1851670"/>
          </a:xfrm>
          <a:prstGeom prst="rect">
            <a:avLst/>
          </a:prstGeom>
          <a:solidFill>
            <a:schemeClr val="bg1">
              <a:lumMod val="95000"/>
            </a:schemeClr>
          </a:solidFill>
          <a:ln w="12700">
            <a:noFill/>
          </a:ln>
        </p:spPr>
        <p:txBody>
          <a:bodyPr anchor="ctr"/>
          <a:lstStyle>
            <a:lvl1pPr marL="0" indent="0" algn="ctr">
              <a:buNone/>
              <a:defRPr sz="120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 </a:t>
            </a:r>
            <a:endParaRPr lang="ko-KR" altLang="en-US" dirty="0"/>
          </a:p>
        </p:txBody>
      </p:sp>
      <p:sp>
        <p:nvSpPr>
          <p:cNvPr id="10" name="Rectangle 9"/>
          <p:cNvSpPr/>
          <p:nvPr userDrawn="1"/>
        </p:nvSpPr>
        <p:spPr>
          <a:xfrm>
            <a:off x="4182699" y="1851670"/>
            <a:ext cx="4259041" cy="14548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3095978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6_Picture with Caption">
    <p:spTree>
      <p:nvGrpSpPr>
        <p:cNvPr id="1" name=""/>
        <p:cNvGrpSpPr/>
        <p:nvPr/>
      </p:nvGrpSpPr>
      <p:grpSpPr>
        <a:xfrm>
          <a:off x="0" y="0"/>
          <a:ext cx="0" cy="0"/>
          <a:chOff x="0" y="0"/>
          <a:chExt cx="0" cy="0"/>
        </a:xfrm>
      </p:grpSpPr>
      <p:sp>
        <p:nvSpPr>
          <p:cNvPr id="9" name="Picture Placeholder 2"/>
          <p:cNvSpPr>
            <a:spLocks noGrp="1"/>
          </p:cNvSpPr>
          <p:nvPr>
            <p:ph type="pic" idx="10" hasCustomPrompt="1"/>
          </p:nvPr>
        </p:nvSpPr>
        <p:spPr>
          <a:xfrm>
            <a:off x="720000" y="540000"/>
            <a:ext cx="2484000" cy="4068000"/>
          </a:xfrm>
          <a:prstGeom prst="rect">
            <a:avLst/>
          </a:prstGeom>
          <a:solidFill>
            <a:schemeClr val="bg1">
              <a:lumMod val="95000"/>
            </a:schemeClr>
          </a:solidFill>
          <a:ln w="12700">
            <a:noFill/>
          </a:ln>
        </p:spPr>
        <p:txBody>
          <a:bodyPr anchor="ctr"/>
          <a:lstStyle>
            <a:lvl1pPr marL="0" indent="0" algn="ctr">
              <a:buNone/>
              <a:defRPr sz="120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 </a:t>
            </a:r>
            <a:endParaRPr lang="ko-KR" altLang="en-US" dirty="0"/>
          </a:p>
        </p:txBody>
      </p:sp>
      <p:sp>
        <p:nvSpPr>
          <p:cNvPr id="11" name="Picture Placeholder 2"/>
          <p:cNvSpPr>
            <a:spLocks noGrp="1"/>
          </p:cNvSpPr>
          <p:nvPr>
            <p:ph type="pic" idx="12" hasCustomPrompt="1"/>
          </p:nvPr>
        </p:nvSpPr>
        <p:spPr>
          <a:xfrm>
            <a:off x="5926807" y="540000"/>
            <a:ext cx="2484704" cy="4068000"/>
          </a:xfrm>
          <a:prstGeom prst="rect">
            <a:avLst/>
          </a:prstGeom>
          <a:solidFill>
            <a:schemeClr val="bg1">
              <a:lumMod val="95000"/>
            </a:schemeClr>
          </a:solidFill>
          <a:ln w="12700">
            <a:noFill/>
          </a:ln>
        </p:spPr>
        <p:txBody>
          <a:bodyPr anchor="ctr"/>
          <a:lstStyle>
            <a:lvl1pPr marL="0" indent="0" algn="ctr">
              <a:buNone/>
              <a:defRPr sz="120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 </a:t>
            </a:r>
            <a:endParaRPr lang="ko-KR" altLang="en-US" dirty="0"/>
          </a:p>
        </p:txBody>
      </p:sp>
      <p:sp>
        <p:nvSpPr>
          <p:cNvPr id="2" name="Rectangle 1"/>
          <p:cNvSpPr/>
          <p:nvPr userDrawn="1"/>
        </p:nvSpPr>
        <p:spPr>
          <a:xfrm>
            <a:off x="3323403" y="540000"/>
            <a:ext cx="2484000" cy="406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344930494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8_Picture with Caption">
    <p:spTree>
      <p:nvGrpSpPr>
        <p:cNvPr id="1" name=""/>
        <p:cNvGrpSpPr/>
        <p:nvPr/>
      </p:nvGrpSpPr>
      <p:grpSpPr>
        <a:xfrm>
          <a:off x="0" y="0"/>
          <a:ext cx="0" cy="0"/>
          <a:chOff x="0" y="0"/>
          <a:chExt cx="0" cy="0"/>
        </a:xfrm>
      </p:grpSpPr>
      <p:grpSp>
        <p:nvGrpSpPr>
          <p:cNvPr id="17" name="Group 16"/>
          <p:cNvGrpSpPr/>
          <p:nvPr userDrawn="1"/>
        </p:nvGrpSpPr>
        <p:grpSpPr>
          <a:xfrm>
            <a:off x="539552" y="1331976"/>
            <a:ext cx="1852788" cy="3200273"/>
            <a:chOff x="2627784" y="1825002"/>
            <a:chExt cx="1198166" cy="2069560"/>
          </a:xfrm>
        </p:grpSpPr>
        <p:sp>
          <p:nvSpPr>
            <p:cNvPr id="18" name="Rounded Rectangle 17"/>
            <p:cNvSpPr/>
            <p:nvPr/>
          </p:nvSpPr>
          <p:spPr>
            <a:xfrm>
              <a:off x="2627784" y="1825002"/>
              <a:ext cx="1198166" cy="2069560"/>
            </a:xfrm>
            <a:prstGeom prst="roundRect">
              <a:avLst>
                <a:gd name="adj" fmla="val 13580"/>
              </a:avLst>
            </a:prstGeom>
            <a:solidFill>
              <a:srgbClr val="262626"/>
            </a:solidFill>
            <a:ln w="88900">
              <a:noFill/>
            </a:ln>
            <a:effectLst/>
            <a:scene3d>
              <a:camera prst="perspectiveFront"/>
              <a:lightRig rig="threePt" dir="t"/>
            </a:scene3d>
            <a:sp3d prstMaterial="plastic">
              <a:bevelT w="127000" h="50800"/>
              <a:bevelB w="127000" h="254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9" name="Rectangle 18"/>
            <p:cNvSpPr/>
            <p:nvPr/>
          </p:nvSpPr>
          <p:spPr>
            <a:xfrm>
              <a:off x="3155241" y="1922844"/>
              <a:ext cx="143251" cy="27666"/>
            </a:xfrm>
            <a:prstGeom prst="rect">
              <a:avLst/>
            </a:prstGeom>
            <a:solidFill>
              <a:srgbClr val="B0B0B0"/>
            </a:solidFill>
            <a:ln w="889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20" name="Group 19"/>
            <p:cNvGrpSpPr/>
            <p:nvPr/>
          </p:nvGrpSpPr>
          <p:grpSpPr>
            <a:xfrm>
              <a:off x="3168829" y="3704452"/>
              <a:ext cx="116076" cy="127684"/>
              <a:chOff x="2453209" y="5151638"/>
              <a:chExt cx="191820" cy="211002"/>
            </a:xfrm>
          </p:grpSpPr>
          <p:sp>
            <p:nvSpPr>
              <p:cNvPr id="21" name="Oval 20"/>
              <p:cNvSpPr/>
              <p:nvPr userDrawn="1"/>
            </p:nvSpPr>
            <p:spPr>
              <a:xfrm>
                <a:off x="2453209" y="5151638"/>
                <a:ext cx="191820" cy="211002"/>
              </a:xfrm>
              <a:prstGeom prst="ellipse">
                <a:avLst/>
              </a:prstGeom>
              <a:gradFill flip="none" rotWithShape="1">
                <a:gsLst>
                  <a:gs pos="0">
                    <a:schemeClr val="tx1">
                      <a:lumMod val="94000"/>
                      <a:lumOff val="6000"/>
                    </a:schemeClr>
                  </a:gs>
                  <a:gs pos="56000">
                    <a:schemeClr val="tx1">
                      <a:lumMod val="65000"/>
                      <a:lumOff val="35000"/>
                    </a:schemeClr>
                  </a:gs>
                  <a:gs pos="91000">
                    <a:schemeClr val="tx1">
                      <a:lumMod val="50000"/>
                      <a:lumOff val="50000"/>
                    </a:schemeClr>
                  </a:gs>
                  <a:gs pos="100000">
                    <a:schemeClr val="bg1">
                      <a:lumMod val="75000"/>
                    </a:schemeClr>
                  </a:gs>
                </a:gsLst>
                <a:lin ang="10800000" scaled="1"/>
                <a:tileRect/>
              </a:gradFill>
              <a:ln w="0">
                <a:solidFill>
                  <a:srgbClr val="262626"/>
                </a:solidFill>
              </a:ln>
              <a:scene3d>
                <a:camera prst="perspectiveFront"/>
                <a:lightRig rig="threePt" dir="t"/>
              </a:scene3d>
              <a:sp3d>
                <a:bevelT w="635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2" name="Rounded Rectangle 21"/>
              <p:cNvSpPr/>
              <p:nvPr userDrawn="1"/>
            </p:nvSpPr>
            <p:spPr>
              <a:xfrm>
                <a:off x="2505251" y="5208531"/>
                <a:ext cx="87734" cy="97215"/>
              </a:xfrm>
              <a:prstGeom prst="roundRect">
                <a:avLst/>
              </a:prstGeom>
              <a:solidFill>
                <a:srgbClr val="737373"/>
              </a:solidFill>
              <a:ln w="6350">
                <a:solidFill>
                  <a:srgbClr val="B0B0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sp>
        <p:nvSpPr>
          <p:cNvPr id="23" name="Picture Placeholder 2"/>
          <p:cNvSpPr>
            <a:spLocks noGrp="1"/>
          </p:cNvSpPr>
          <p:nvPr>
            <p:ph type="pic" idx="10" hasCustomPrompt="1"/>
          </p:nvPr>
        </p:nvSpPr>
        <p:spPr>
          <a:xfrm>
            <a:off x="660177" y="1646164"/>
            <a:ext cx="1030277" cy="2571896"/>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grpSp>
        <p:nvGrpSpPr>
          <p:cNvPr id="10" name="Group 9"/>
          <p:cNvGrpSpPr/>
          <p:nvPr userDrawn="1"/>
        </p:nvGrpSpPr>
        <p:grpSpPr>
          <a:xfrm>
            <a:off x="1690454" y="1221920"/>
            <a:ext cx="1980221" cy="3420385"/>
            <a:chOff x="2627784" y="1825002"/>
            <a:chExt cx="1198166" cy="2069560"/>
          </a:xfrm>
        </p:grpSpPr>
        <p:sp>
          <p:nvSpPr>
            <p:cNvPr id="11" name="Rounded Rectangle 10"/>
            <p:cNvSpPr/>
            <p:nvPr/>
          </p:nvSpPr>
          <p:spPr>
            <a:xfrm>
              <a:off x="2627784" y="1825002"/>
              <a:ext cx="1198166" cy="2069560"/>
            </a:xfrm>
            <a:prstGeom prst="roundRect">
              <a:avLst>
                <a:gd name="adj" fmla="val 13580"/>
              </a:avLst>
            </a:prstGeom>
            <a:solidFill>
              <a:srgbClr val="262626"/>
            </a:solidFill>
            <a:ln w="88900">
              <a:noFill/>
            </a:ln>
            <a:effectLst/>
            <a:scene3d>
              <a:camera prst="perspectiveFront"/>
              <a:lightRig rig="threePt" dir="t"/>
            </a:scene3d>
            <a:sp3d prstMaterial="plastic">
              <a:bevelT w="127000" h="50800"/>
              <a:bevelB w="127000" h="254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2" name="Rectangle 11"/>
            <p:cNvSpPr/>
            <p:nvPr/>
          </p:nvSpPr>
          <p:spPr>
            <a:xfrm>
              <a:off x="3155241" y="1922844"/>
              <a:ext cx="143251" cy="27666"/>
            </a:xfrm>
            <a:prstGeom prst="rect">
              <a:avLst/>
            </a:prstGeom>
            <a:solidFill>
              <a:srgbClr val="B0B0B0"/>
            </a:solidFill>
            <a:ln w="889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13" name="Group 12"/>
            <p:cNvGrpSpPr/>
            <p:nvPr/>
          </p:nvGrpSpPr>
          <p:grpSpPr>
            <a:xfrm>
              <a:off x="3168829" y="3704452"/>
              <a:ext cx="116076" cy="127684"/>
              <a:chOff x="2453209" y="5151638"/>
              <a:chExt cx="191820" cy="211002"/>
            </a:xfrm>
          </p:grpSpPr>
          <p:sp>
            <p:nvSpPr>
              <p:cNvPr id="14" name="Oval 13"/>
              <p:cNvSpPr/>
              <p:nvPr userDrawn="1"/>
            </p:nvSpPr>
            <p:spPr>
              <a:xfrm>
                <a:off x="2453209" y="5151638"/>
                <a:ext cx="191820" cy="211002"/>
              </a:xfrm>
              <a:prstGeom prst="ellipse">
                <a:avLst/>
              </a:prstGeom>
              <a:gradFill flip="none" rotWithShape="1">
                <a:gsLst>
                  <a:gs pos="0">
                    <a:schemeClr val="tx1">
                      <a:lumMod val="94000"/>
                      <a:lumOff val="6000"/>
                    </a:schemeClr>
                  </a:gs>
                  <a:gs pos="56000">
                    <a:schemeClr val="tx1">
                      <a:lumMod val="65000"/>
                      <a:lumOff val="35000"/>
                    </a:schemeClr>
                  </a:gs>
                  <a:gs pos="91000">
                    <a:schemeClr val="tx1">
                      <a:lumMod val="50000"/>
                      <a:lumOff val="50000"/>
                    </a:schemeClr>
                  </a:gs>
                  <a:gs pos="100000">
                    <a:schemeClr val="bg1">
                      <a:lumMod val="75000"/>
                    </a:schemeClr>
                  </a:gs>
                </a:gsLst>
                <a:lin ang="10800000" scaled="1"/>
                <a:tileRect/>
              </a:gradFill>
              <a:ln w="0">
                <a:solidFill>
                  <a:srgbClr val="262626"/>
                </a:solidFill>
              </a:ln>
              <a:scene3d>
                <a:camera prst="perspectiveFront"/>
                <a:lightRig rig="threePt" dir="t"/>
              </a:scene3d>
              <a:sp3d>
                <a:bevelT w="635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5" name="Rounded Rectangle 14"/>
              <p:cNvSpPr/>
              <p:nvPr userDrawn="1"/>
            </p:nvSpPr>
            <p:spPr>
              <a:xfrm>
                <a:off x="2505251" y="5208531"/>
                <a:ext cx="87734" cy="97215"/>
              </a:xfrm>
              <a:prstGeom prst="roundRect">
                <a:avLst/>
              </a:prstGeom>
              <a:solidFill>
                <a:srgbClr val="737373"/>
              </a:solidFill>
              <a:ln w="6350">
                <a:solidFill>
                  <a:srgbClr val="B0B0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sp>
        <p:nvSpPr>
          <p:cNvPr id="16" name="Picture Placeholder 2"/>
          <p:cNvSpPr>
            <a:spLocks noGrp="1"/>
          </p:cNvSpPr>
          <p:nvPr>
            <p:ph type="pic" idx="1" hasCustomPrompt="1"/>
          </p:nvPr>
        </p:nvSpPr>
        <p:spPr>
          <a:xfrm>
            <a:off x="1811099" y="1544792"/>
            <a:ext cx="1743279" cy="2748789"/>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25" name="Title 1">
            <a:extLst>
              <a:ext uri="{FF2B5EF4-FFF2-40B4-BE49-F238E27FC236}">
                <a16:creationId xmlns:a16="http://schemas.microsoft.com/office/drawing/2014/main" id="{A4481C05-B01C-4D49-8033-5D0490F68262}"/>
              </a:ext>
            </a:extLst>
          </p:cNvPr>
          <p:cNvSpPr>
            <a:spLocks noGrp="1"/>
          </p:cNvSpPr>
          <p:nvPr>
            <p:ph type="title" hasCustomPrompt="1"/>
          </p:nvPr>
        </p:nvSpPr>
        <p:spPr>
          <a:xfrm>
            <a:off x="0" y="67028"/>
            <a:ext cx="9144000" cy="776530"/>
          </a:xfrm>
          <a:prstGeom prst="rect">
            <a:avLst/>
          </a:prstGeom>
        </p:spPr>
        <p:txBody>
          <a:bodyPr anchor="ctr"/>
          <a:lstStyle>
            <a:lvl1pPr algn="ctr">
              <a:defRPr sz="3600" b="1" baseline="0">
                <a:solidFill>
                  <a:schemeClr val="tx1">
                    <a:lumMod val="75000"/>
                    <a:lumOff val="25000"/>
                  </a:schemeClr>
                </a:solidFill>
                <a:latin typeface="+mj-lt"/>
                <a:cs typeface="Arial" pitchFamily="34" charset="0"/>
              </a:defRPr>
            </a:lvl1pPr>
          </a:lstStyle>
          <a:p>
            <a:r>
              <a:rPr lang="en-US" altLang="ko-KR" dirty="0"/>
              <a:t>Images &amp; Contents</a:t>
            </a:r>
            <a:endParaRPr lang="ko-KR" altLang="en-US" dirty="0"/>
          </a:p>
        </p:txBody>
      </p:sp>
    </p:spTree>
    <p:extLst>
      <p:ext uri="{BB962C8B-B14F-4D97-AF65-F5344CB8AC3E}">
        <p14:creationId xmlns:p14="http://schemas.microsoft.com/office/powerpoint/2010/main" val="208129051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shapes sets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242646" y="92609"/>
            <a:ext cx="8679898" cy="543185"/>
          </a:xfrm>
          <a:prstGeom prst="rect">
            <a:avLst/>
          </a:prstGeom>
        </p:spPr>
        <p:txBody>
          <a:bodyPr anchor="ctr"/>
          <a:lstStyle>
            <a:lvl1pPr marL="0" indent="0" algn="ctr">
              <a:buNone/>
              <a:defRPr sz="4050" b="0" baseline="0">
                <a:solidFill>
                  <a:schemeClr val="tx1">
                    <a:lumMod val="85000"/>
                    <a:lumOff val="15000"/>
                  </a:schemeClr>
                </a:solidFill>
                <a:latin typeface="+mj-lt"/>
                <a:cs typeface="Arial" pitchFamily="34" charset="0"/>
              </a:defRPr>
            </a:lvl1pPr>
          </a:lstStyle>
          <a:p>
            <a:r>
              <a:rPr lang="en-US" altLang="ko-KR" dirty="0"/>
              <a:t>Fully Editable Shapes</a:t>
            </a:r>
          </a:p>
        </p:txBody>
      </p:sp>
    </p:spTree>
    <p:extLst>
      <p:ext uri="{BB962C8B-B14F-4D97-AF65-F5344CB8AC3E}">
        <p14:creationId xmlns:p14="http://schemas.microsoft.com/office/powerpoint/2010/main" val="90767776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1.xml"/><Relationship Id="rId13" Type="http://schemas.openxmlformats.org/officeDocument/2006/relationships/slideLayout" Target="../slideLayouts/slideLayout16.xml"/><Relationship Id="rId18" Type="http://schemas.openxmlformats.org/officeDocument/2006/relationships/slideLayout" Target="../slideLayouts/slideLayout21.xml"/><Relationship Id="rId26" Type="http://schemas.openxmlformats.org/officeDocument/2006/relationships/slideLayout" Target="../slideLayouts/slideLayout29.xml"/><Relationship Id="rId3" Type="http://schemas.openxmlformats.org/officeDocument/2006/relationships/slideLayout" Target="../slideLayouts/slideLayout6.xml"/><Relationship Id="rId21" Type="http://schemas.openxmlformats.org/officeDocument/2006/relationships/slideLayout" Target="../slideLayouts/slideLayout24.xml"/><Relationship Id="rId7" Type="http://schemas.openxmlformats.org/officeDocument/2006/relationships/slideLayout" Target="../slideLayouts/slideLayout10.xml"/><Relationship Id="rId12" Type="http://schemas.openxmlformats.org/officeDocument/2006/relationships/slideLayout" Target="../slideLayouts/slideLayout15.xml"/><Relationship Id="rId17" Type="http://schemas.openxmlformats.org/officeDocument/2006/relationships/slideLayout" Target="../slideLayouts/slideLayout20.xml"/><Relationship Id="rId25" Type="http://schemas.openxmlformats.org/officeDocument/2006/relationships/slideLayout" Target="../slideLayouts/slideLayout28.xml"/><Relationship Id="rId2" Type="http://schemas.openxmlformats.org/officeDocument/2006/relationships/slideLayout" Target="../slideLayouts/slideLayout5.xml"/><Relationship Id="rId16" Type="http://schemas.openxmlformats.org/officeDocument/2006/relationships/slideLayout" Target="../slideLayouts/slideLayout19.xml"/><Relationship Id="rId20" Type="http://schemas.openxmlformats.org/officeDocument/2006/relationships/slideLayout" Target="../slideLayouts/slideLayout23.xml"/><Relationship Id="rId29" Type="http://schemas.openxmlformats.org/officeDocument/2006/relationships/theme" Target="../theme/theme3.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24" Type="http://schemas.openxmlformats.org/officeDocument/2006/relationships/slideLayout" Target="../slideLayouts/slideLayout27.xml"/><Relationship Id="rId5" Type="http://schemas.openxmlformats.org/officeDocument/2006/relationships/slideLayout" Target="../slideLayouts/slideLayout8.xml"/><Relationship Id="rId15" Type="http://schemas.openxmlformats.org/officeDocument/2006/relationships/slideLayout" Target="../slideLayouts/slideLayout18.xml"/><Relationship Id="rId23" Type="http://schemas.openxmlformats.org/officeDocument/2006/relationships/slideLayout" Target="../slideLayouts/slideLayout26.xml"/><Relationship Id="rId28" Type="http://schemas.openxmlformats.org/officeDocument/2006/relationships/slideLayout" Target="../slideLayouts/slideLayout31.xml"/><Relationship Id="rId10" Type="http://schemas.openxmlformats.org/officeDocument/2006/relationships/slideLayout" Target="../slideLayouts/slideLayout13.xml"/><Relationship Id="rId19" Type="http://schemas.openxmlformats.org/officeDocument/2006/relationships/slideLayout" Target="../slideLayouts/slideLayout22.xml"/><Relationship Id="rId4" Type="http://schemas.openxmlformats.org/officeDocument/2006/relationships/slideLayout" Target="../slideLayouts/slideLayout7.xml"/><Relationship Id="rId9" Type="http://schemas.openxmlformats.org/officeDocument/2006/relationships/slideLayout" Target="../slideLayouts/slideLayout12.xml"/><Relationship Id="rId14" Type="http://schemas.openxmlformats.org/officeDocument/2006/relationships/slideLayout" Target="../slideLayouts/slideLayout17.xml"/><Relationship Id="rId22" Type="http://schemas.openxmlformats.org/officeDocument/2006/relationships/slideLayout" Target="../slideLayouts/slideLayout25.xml"/><Relationship Id="rId27"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14388586"/>
      </p:ext>
    </p:extLst>
  </p:cSld>
  <p:clrMap bg1="lt1" tx1="dk1" bg2="lt2" tx2="dk2" accent1="accent1" accent2="accent2" accent3="accent3" accent4="accent4" accent5="accent5" accent6="accent6" hlink="hlink" folHlink="folHlink"/>
  <p:sldLayoutIdLst>
    <p:sldLayoutId id="2147483662" r:id="rId1"/>
    <p:sldLayoutId id="2147483675" r:id="rId2"/>
  </p:sldLayoutIdLst>
  <p:txStyles>
    <p:titleStyle>
      <a:lvl1pPr algn="ctr" defTabSz="914400" rtl="0" eaLnBrk="1" latinLnBrk="1"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07717377"/>
      </p:ext>
    </p:extLst>
  </p:cSld>
  <p:clrMap bg1="lt1" tx1="dk1" bg2="lt2" tx2="dk2" accent1="accent1" accent2="accent2" accent3="accent3" accent4="accent4" accent5="accent5" accent6="accent6" hlink="hlink" folHlink="folHlink"/>
  <p:sldLayoutIdLst>
    <p:sldLayoutId id="2147483659" r:id="rId1"/>
  </p:sldLayoutIdLst>
  <p:txStyles>
    <p:titleStyle>
      <a:lvl1pPr algn="ctr" defTabSz="914400" rtl="0" eaLnBrk="1" latinLnBrk="1"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F39B37E-A319-DB4B-95CE-6EA68620077F}"/>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endParaRPr lang="en-DZ"/>
          </a:p>
        </p:txBody>
      </p:sp>
      <p:sp>
        <p:nvSpPr>
          <p:cNvPr id="3" name="Text Placeholder 2">
            <a:extLst>
              <a:ext uri="{FF2B5EF4-FFF2-40B4-BE49-F238E27FC236}">
                <a16:creationId xmlns:a16="http://schemas.microsoft.com/office/drawing/2014/main" id="{7EC68C7C-3438-F546-85E5-256AA4740AA6}"/>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DZ"/>
          </a:p>
        </p:txBody>
      </p:sp>
      <p:sp>
        <p:nvSpPr>
          <p:cNvPr id="4" name="Date Placeholder 3">
            <a:extLst>
              <a:ext uri="{FF2B5EF4-FFF2-40B4-BE49-F238E27FC236}">
                <a16:creationId xmlns:a16="http://schemas.microsoft.com/office/drawing/2014/main" id="{0DB2354B-D123-A344-8E2F-EDEE86E61C11}"/>
              </a:ext>
            </a:extLst>
          </p:cNvPr>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4C47599A-481C-F24A-8DF6-AD51F1D8D3D5}" type="datetimeFigureOut">
              <a:rPr lang="en-DZ" smtClean="0"/>
              <a:t>21/8/2022</a:t>
            </a:fld>
            <a:endParaRPr lang="en-DZ"/>
          </a:p>
        </p:txBody>
      </p:sp>
      <p:sp>
        <p:nvSpPr>
          <p:cNvPr id="5" name="Footer Placeholder 4">
            <a:extLst>
              <a:ext uri="{FF2B5EF4-FFF2-40B4-BE49-F238E27FC236}">
                <a16:creationId xmlns:a16="http://schemas.microsoft.com/office/drawing/2014/main" id="{3551CA22-A3E7-334E-8DEA-13F4F2756DBA}"/>
              </a:ext>
            </a:extLst>
          </p:cNvPr>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DZ"/>
          </a:p>
        </p:txBody>
      </p:sp>
      <p:sp>
        <p:nvSpPr>
          <p:cNvPr id="6" name="Slide Number Placeholder 5">
            <a:extLst>
              <a:ext uri="{FF2B5EF4-FFF2-40B4-BE49-F238E27FC236}">
                <a16:creationId xmlns:a16="http://schemas.microsoft.com/office/drawing/2014/main" id="{268C52BD-034B-0046-8330-AEEB2F0A7722}"/>
              </a:ext>
            </a:extLst>
          </p:cNvPr>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DE7A8C0C-27AE-7D49-A411-A978912EDBD8}" type="slidenum">
              <a:rPr lang="en-DZ" smtClean="0"/>
              <a:t>‹#›</a:t>
            </a:fld>
            <a:endParaRPr lang="en-DZ"/>
          </a:p>
        </p:txBody>
      </p:sp>
    </p:spTree>
    <p:extLst>
      <p:ext uri="{BB962C8B-B14F-4D97-AF65-F5344CB8AC3E}">
        <p14:creationId xmlns:p14="http://schemas.microsoft.com/office/powerpoint/2010/main" val="3719504062"/>
      </p:ext>
    </p:extLst>
  </p:cSld>
  <p:clrMap bg1="lt1" tx1="dk1" bg2="lt2" tx2="dk2" accent1="accent1" accent2="accent2" accent3="accent3" accent4="accent4" accent5="accent5" accent6="accent6" hlink="hlink" folHlink="folHlink"/>
  <p:sldLayoutIdLst>
    <p:sldLayoutId id="2147483890" r:id="rId1"/>
    <p:sldLayoutId id="2147483891" r:id="rId2"/>
    <p:sldLayoutId id="2147483892" r:id="rId3"/>
    <p:sldLayoutId id="2147483893" r:id="rId4"/>
    <p:sldLayoutId id="2147483894" r:id="rId5"/>
    <p:sldLayoutId id="2147483895" r:id="rId6"/>
    <p:sldLayoutId id="2147483896" r:id="rId7"/>
    <p:sldLayoutId id="2147483897" r:id="rId8"/>
    <p:sldLayoutId id="2147483898" r:id="rId9"/>
    <p:sldLayoutId id="2147483899" r:id="rId10"/>
    <p:sldLayoutId id="2147483900" r:id="rId11"/>
    <p:sldLayoutId id="2147483901" r:id="rId12"/>
    <p:sldLayoutId id="2147483902" r:id="rId13"/>
    <p:sldLayoutId id="2147483903" r:id="rId14"/>
    <p:sldLayoutId id="2147483904" r:id="rId15"/>
    <p:sldLayoutId id="2147483905" r:id="rId16"/>
    <p:sldLayoutId id="2147483906" r:id="rId17"/>
    <p:sldLayoutId id="2147483907" r:id="rId18"/>
    <p:sldLayoutId id="2147483908" r:id="rId19"/>
    <p:sldLayoutId id="2147483909" r:id="rId20"/>
    <p:sldLayoutId id="2147483910" r:id="rId21"/>
    <p:sldLayoutId id="2147483911" r:id="rId22"/>
    <p:sldLayoutId id="2147483912" r:id="rId23"/>
    <p:sldLayoutId id="2147483665" r:id="rId24"/>
    <p:sldLayoutId id="2147483673" r:id="rId25"/>
    <p:sldLayoutId id="2147483672" r:id="rId26"/>
    <p:sldLayoutId id="2147483670" r:id="rId27"/>
    <p:sldLayoutId id="2147483679" r:id="rId28"/>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DZ"/>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hyperlink" Target="http://www.free-powerpoint-templates-design.com/" TargetMode="Externa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slideLayout" Target="../slideLayouts/slideLayout17.xml"/><Relationship Id="rId4" Type="http://schemas.openxmlformats.org/officeDocument/2006/relationships/chart" Target="../charts/char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583D72"/>
        </a:solidFill>
        <a:effectLst/>
      </p:bgPr>
    </p:bg>
    <p:spTree>
      <p:nvGrpSpPr>
        <p:cNvPr id="1" name=""/>
        <p:cNvGrpSpPr/>
        <p:nvPr/>
      </p:nvGrpSpPr>
      <p:grpSpPr>
        <a:xfrm>
          <a:off x="0" y="0"/>
          <a:ext cx="0" cy="0"/>
          <a:chOff x="0" y="0"/>
          <a:chExt cx="0" cy="0"/>
        </a:xfrm>
      </p:grpSpPr>
      <p:sp>
        <p:nvSpPr>
          <p:cNvPr id="7" name="Text Placeholder 6"/>
          <p:cNvSpPr>
            <a:spLocks noGrp="1"/>
          </p:cNvSpPr>
          <p:nvPr>
            <p:ph type="body" sz="quarter" idx="11"/>
          </p:nvPr>
        </p:nvSpPr>
        <p:spPr>
          <a:prstGeom prst="rect">
            <a:avLst/>
          </a:prstGeom>
        </p:spPr>
        <p:txBody>
          <a:bodyPr>
            <a:normAutofit/>
          </a:bodyPr>
          <a:lstStyle/>
          <a:p>
            <a:pPr algn="ctr" fontAlgn="auto">
              <a:spcBef>
                <a:spcPts val="0"/>
              </a:spcBef>
              <a:spcAft>
                <a:spcPts val="0"/>
              </a:spcAft>
              <a:defRPr/>
            </a:pPr>
            <a:r>
              <a:rPr lang="ar-DZ" altLang="ko-KR" b="1" dirty="0">
                <a:solidFill>
                  <a:schemeClr val="bg1">
                    <a:lumMod val="95000"/>
                  </a:schemeClr>
                </a:solidFill>
                <a:latin typeface="Al Tarikh" pitchFamily="2" charset="-78"/>
                <a:cs typeface="Al Tarikh" pitchFamily="2" charset="-78"/>
              </a:rPr>
              <a:t>أكتب هنا</a:t>
            </a:r>
            <a:endParaRPr lang="en-US" altLang="ko-KR" b="1" dirty="0">
              <a:solidFill>
                <a:schemeClr val="bg1">
                  <a:lumMod val="95000"/>
                </a:schemeClr>
              </a:solidFill>
              <a:latin typeface="Al Tarikh" pitchFamily="2" charset="-78"/>
              <a:cs typeface="Al Tarikh" pitchFamily="2" charset="-78"/>
            </a:endParaRPr>
          </a:p>
          <a:p>
            <a:pPr algn="ctr" fontAlgn="auto">
              <a:spcBef>
                <a:spcPts val="0"/>
              </a:spcBef>
              <a:spcAft>
                <a:spcPts val="0"/>
              </a:spcAft>
              <a:defRPr/>
            </a:pPr>
            <a:r>
              <a:rPr lang="ar-DZ" altLang="ko-KR" b="1" dirty="0">
                <a:solidFill>
                  <a:schemeClr val="bg1">
                    <a:lumMod val="95000"/>
                  </a:schemeClr>
                </a:solidFill>
                <a:latin typeface="Al Tarikh" pitchFamily="2" charset="-78"/>
                <a:cs typeface="Al Tarikh" pitchFamily="2" charset="-78"/>
              </a:rPr>
              <a:t>تقديم بسيط من إبداعك</a:t>
            </a:r>
            <a:endParaRPr lang="en-US" altLang="ko-KR" b="1" dirty="0">
              <a:solidFill>
                <a:schemeClr val="bg1">
                  <a:lumMod val="95000"/>
                </a:schemeClr>
              </a:solidFill>
              <a:latin typeface="Al Tarikh" pitchFamily="2" charset="-78"/>
              <a:cs typeface="Al Tarikh" pitchFamily="2" charset="-78"/>
            </a:endParaRPr>
          </a:p>
        </p:txBody>
      </p:sp>
      <p:sp>
        <p:nvSpPr>
          <p:cNvPr id="6" name="Title 5"/>
          <p:cNvSpPr>
            <a:spLocks noGrp="1"/>
          </p:cNvSpPr>
          <p:nvPr>
            <p:ph type="title"/>
          </p:nvPr>
        </p:nvSpPr>
        <p:spPr>
          <a:prstGeom prst="rect">
            <a:avLst/>
          </a:prstGeom>
        </p:spPr>
        <p:txBody>
          <a:bodyPr/>
          <a:lstStyle/>
          <a:p>
            <a:r>
              <a:rPr lang="ar-SA" altLang="ko-KR" dirty="0">
                <a:solidFill>
                  <a:srgbClr val="00B0F0"/>
                </a:solidFill>
                <a:latin typeface="Al Tarikh" pitchFamily="2" charset="-78"/>
                <a:ea typeface="맑은 고딕" pitchFamily="50" charset="-127"/>
                <a:cs typeface="Al Tarikh" pitchFamily="2" charset="-78"/>
              </a:rPr>
              <a:t>بوربوينت تعليمي</a:t>
            </a:r>
            <a:endParaRPr lang="ko-KR" altLang="en-US" dirty="0">
              <a:solidFill>
                <a:srgbClr val="00B0F0"/>
              </a:solidFill>
              <a:latin typeface="Al Tarikh" pitchFamily="2" charset="-78"/>
              <a:cs typeface="Al Tarikh" pitchFamily="2" charset="-78"/>
            </a:endParaRPr>
          </a:p>
        </p:txBody>
      </p:sp>
      <p:sp>
        <p:nvSpPr>
          <p:cNvPr id="10" name="TextBox 9">
            <a:hlinkClick r:id="rId2"/>
          </p:cNvPr>
          <p:cNvSpPr txBox="1"/>
          <p:nvPr/>
        </p:nvSpPr>
        <p:spPr>
          <a:xfrm>
            <a:off x="-18256" y="4825165"/>
            <a:ext cx="9180512" cy="215444"/>
          </a:xfrm>
          <a:prstGeom prst="rect">
            <a:avLst/>
          </a:prstGeom>
          <a:noFill/>
        </p:spPr>
        <p:txBody>
          <a:bodyPr wrap="square" rtlCol="0">
            <a:spAutoFit/>
          </a:bodyPr>
          <a:lstStyle/>
          <a:p>
            <a:pPr algn="ctr"/>
            <a:r>
              <a:rPr lang="en-US" altLang="ko-KR" sz="800" dirty="0">
                <a:solidFill>
                  <a:schemeClr val="bg1">
                    <a:lumMod val="95000"/>
                  </a:schemeClr>
                </a:solidFill>
                <a:latin typeface="Al Tarikh" pitchFamily="2" charset="-78"/>
                <a:cs typeface="Al Tarikh" pitchFamily="2" charset="-78"/>
              </a:rPr>
              <a:t>https://</a:t>
            </a:r>
            <a:r>
              <a:rPr lang="en-US" altLang="ko-KR" sz="800" dirty="0" err="1">
                <a:solidFill>
                  <a:schemeClr val="bg1">
                    <a:lumMod val="95000"/>
                  </a:schemeClr>
                </a:solidFill>
                <a:latin typeface="Al Tarikh" pitchFamily="2" charset="-78"/>
                <a:cs typeface="Al Tarikh" pitchFamily="2" charset="-78"/>
              </a:rPr>
              <a:t>www.pptive.com</a:t>
            </a:r>
            <a:endParaRPr lang="ko-KR" altLang="en-US" sz="800" dirty="0">
              <a:solidFill>
                <a:schemeClr val="bg1">
                  <a:lumMod val="95000"/>
                </a:schemeClr>
              </a:solidFill>
              <a:latin typeface="Al Tarikh" pitchFamily="2" charset="-78"/>
              <a:cs typeface="Al Tarikh" pitchFamily="2" charset="-78"/>
            </a:endParaRPr>
          </a:p>
        </p:txBody>
      </p:sp>
    </p:spTree>
    <p:extLst>
      <p:ext uri="{BB962C8B-B14F-4D97-AF65-F5344CB8AC3E}">
        <p14:creationId xmlns:p14="http://schemas.microsoft.com/office/powerpoint/2010/main" val="3068823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p:cTn id="7" dur="500" fill="hold"/>
                                        <p:tgtEl>
                                          <p:spTgt spid="7">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7">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7">
                                            <p:txEl>
                                              <p:pRg st="0" end="0"/>
                                            </p:txEl>
                                          </p:spTgt>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 calcmode="lin" valueType="num">
                                      <p:cBhvr>
                                        <p:cTn id="13" dur="500" fill="hold"/>
                                        <p:tgtEl>
                                          <p:spTgt spid="7">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7">
                                            <p:txEl>
                                              <p:pRg st="1" end="1"/>
                                            </p:txEl>
                                          </p:spTgt>
                                        </p:tgtEl>
                                        <p:attrNameLst>
                                          <p:attrName>ppt_h</p:attrName>
                                        </p:attrNameLst>
                                      </p:cBhvr>
                                      <p:tavLst>
                                        <p:tav tm="0">
                                          <p:val>
                                            <p:fltVal val="0"/>
                                          </p:val>
                                        </p:tav>
                                        <p:tav tm="100000">
                                          <p:val>
                                            <p:strVal val="#ppt_h"/>
                                          </p:val>
                                        </p:tav>
                                      </p:tavLst>
                                    </p:anim>
                                    <p:animEffect transition="in" filter="fade">
                                      <p:cBhvr>
                                        <p:cTn id="15" dur="500"/>
                                        <p:tgtEl>
                                          <p:spTgt spid="7">
                                            <p:txEl>
                                              <p:pRg st="1" end="1"/>
                                            </p:txEl>
                                          </p:spTgt>
                                        </p:tgtEl>
                                      </p:cBhvr>
                                    </p:animEffect>
                                  </p:childTnLst>
                                </p:cTn>
                              </p:par>
                              <p:par>
                                <p:cTn id="16" presetID="53" presetClass="entr" presetSubtype="16"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p:cTn id="18" dur="500" fill="hold"/>
                                        <p:tgtEl>
                                          <p:spTgt spid="6"/>
                                        </p:tgtEl>
                                        <p:attrNameLst>
                                          <p:attrName>ppt_w</p:attrName>
                                        </p:attrNameLst>
                                      </p:cBhvr>
                                      <p:tavLst>
                                        <p:tav tm="0">
                                          <p:val>
                                            <p:fltVal val="0"/>
                                          </p:val>
                                        </p:tav>
                                        <p:tav tm="100000">
                                          <p:val>
                                            <p:strVal val="#ppt_w"/>
                                          </p:val>
                                        </p:tav>
                                      </p:tavLst>
                                    </p:anim>
                                    <p:anim calcmode="lin" valueType="num">
                                      <p:cBhvr>
                                        <p:cTn id="19" dur="500" fill="hold"/>
                                        <p:tgtEl>
                                          <p:spTgt spid="6"/>
                                        </p:tgtEl>
                                        <p:attrNameLst>
                                          <p:attrName>ppt_h</p:attrName>
                                        </p:attrNameLst>
                                      </p:cBhvr>
                                      <p:tavLst>
                                        <p:tav tm="0">
                                          <p:val>
                                            <p:fltVal val="0"/>
                                          </p:val>
                                        </p:tav>
                                        <p:tav tm="100000">
                                          <p:val>
                                            <p:strVal val="#ppt_h"/>
                                          </p:val>
                                        </p:tav>
                                      </p:tavLst>
                                    </p:anim>
                                    <p:animEffect transition="in" filter="fade">
                                      <p:cBhvr>
                                        <p:cTn id="20" dur="500"/>
                                        <p:tgtEl>
                                          <p:spTgt spid="6"/>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p:cTn id="23" dur="500" fill="hold"/>
                                        <p:tgtEl>
                                          <p:spTgt spid="10"/>
                                        </p:tgtEl>
                                        <p:attrNameLst>
                                          <p:attrName>ppt_w</p:attrName>
                                        </p:attrNameLst>
                                      </p:cBhvr>
                                      <p:tavLst>
                                        <p:tav tm="0">
                                          <p:val>
                                            <p:fltVal val="0"/>
                                          </p:val>
                                        </p:tav>
                                        <p:tav tm="100000">
                                          <p:val>
                                            <p:strVal val="#ppt_w"/>
                                          </p:val>
                                        </p:tav>
                                      </p:tavLst>
                                    </p:anim>
                                    <p:anim calcmode="lin" valueType="num">
                                      <p:cBhvr>
                                        <p:cTn id="24" dur="500" fill="hold"/>
                                        <p:tgtEl>
                                          <p:spTgt spid="10"/>
                                        </p:tgtEl>
                                        <p:attrNameLst>
                                          <p:attrName>ppt_h</p:attrName>
                                        </p:attrNameLst>
                                      </p:cBhvr>
                                      <p:tavLst>
                                        <p:tav tm="0">
                                          <p:val>
                                            <p:fltVal val="0"/>
                                          </p:val>
                                        </p:tav>
                                        <p:tav tm="100000">
                                          <p:val>
                                            <p:strVal val="#ppt_h"/>
                                          </p:val>
                                        </p:tav>
                                      </p:tavLst>
                                    </p:anim>
                                    <p:animEffect transition="in" filter="fade">
                                      <p:cBhvr>
                                        <p:cTn id="2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P spid="6" grpId="0"/>
      <p:bldP spid="10"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583D72"/>
        </a:solidFill>
        <a:effectLst/>
      </p:bgPr>
    </p:bg>
    <p:spTree>
      <p:nvGrpSpPr>
        <p:cNvPr id="1" name=""/>
        <p:cNvGrpSpPr/>
        <p:nvPr/>
      </p:nvGrpSpPr>
      <p:grpSpPr>
        <a:xfrm>
          <a:off x="0" y="0"/>
          <a:ext cx="0" cy="0"/>
          <a:chOff x="0" y="0"/>
          <a:chExt cx="0" cy="0"/>
        </a:xfrm>
      </p:grpSpPr>
      <p:grpSp>
        <p:nvGrpSpPr>
          <p:cNvPr id="11" name="Group 10"/>
          <p:cNvGrpSpPr/>
          <p:nvPr/>
        </p:nvGrpSpPr>
        <p:grpSpPr>
          <a:xfrm>
            <a:off x="4346567" y="1496854"/>
            <a:ext cx="4169522" cy="2033067"/>
            <a:chOff x="4130543" y="1635646"/>
            <a:chExt cx="4169522" cy="2033067"/>
          </a:xfrm>
        </p:grpSpPr>
        <p:sp>
          <p:nvSpPr>
            <p:cNvPr id="8" name="TextBox 7"/>
            <p:cNvSpPr txBox="1"/>
            <p:nvPr/>
          </p:nvSpPr>
          <p:spPr>
            <a:xfrm>
              <a:off x="4130543" y="2283718"/>
              <a:ext cx="4169522" cy="1384995"/>
            </a:xfrm>
            <a:prstGeom prst="rect">
              <a:avLst/>
            </a:prstGeom>
            <a:noFill/>
          </p:spPr>
          <p:txBody>
            <a:bodyPr wrap="square" rtlCol="0">
              <a:spAutoFit/>
            </a:bodyPr>
            <a:lstStyle/>
            <a:p>
              <a:pPr algn="r" rtl="1"/>
              <a:r>
                <a:rPr lang="ar-DZ" altLang="ko-KR" sz="1200" dirty="0">
                  <a:solidFill>
                    <a:schemeClr val="bg1"/>
                  </a:solidFill>
                  <a:latin typeface="Al Tarikh" pitchFamily="2" charset="-78"/>
                  <a:cs typeface="Al Tarikh" pitchFamily="2" charset="-78"/>
                </a:rPr>
                <a:t>لاشكّ أنّ تميّز المجتمعات ورقيّها نابع من الفكر المنتشر والسائد فيه، ولكي يتميّز أي المجتمع عن غيره يجب أن يقوم على مكارم الأخلاق التي بها تتحضّر الشعوب والأمم. ولأن المجتمع المسلم قد تميّز بأشمل وأدق شريعة عرفتها الدنيا على مر العصور نتج عن ذلك رقياً حضارياً ليس له مثيل متمثلاً بنموذجاً اجتماعيا راقيا</a:t>
              </a:r>
              <a:r>
                <a:rPr lang="en-GB" altLang="ko-KR" sz="1200" dirty="0">
                  <a:solidFill>
                    <a:schemeClr val="bg1"/>
                  </a:solidFill>
                  <a:latin typeface="Al Tarikh" pitchFamily="2" charset="-78"/>
                  <a:cs typeface="Al Tarikh" pitchFamily="2" charset="-78"/>
                </a:rPr>
                <a:t>. </a:t>
              </a:r>
              <a:r>
                <a:rPr lang="ar-DZ" altLang="ko-KR" sz="1200" dirty="0">
                  <a:solidFill>
                    <a:schemeClr val="bg1"/>
                  </a:solidFill>
                  <a:latin typeface="Al Tarikh" pitchFamily="2" charset="-78"/>
                  <a:cs typeface="Al Tarikh" pitchFamily="2" charset="-78"/>
                </a:rPr>
                <a:t>فمن هنا لابد من الإخلاص في العمل والإتقان والاستقامة والأمانة في المجتمع لأن المسألة مسألة عبادة وليست مجرّد أداء عمل يحاسبك عليه المسؤول عنك أو يؤنّبك ضميرك إذا قصّرت فيه. وما أروع انتشار روح الصدق والأمانة والإخلاص في نفوس العاملين حتّى يؤثر على أعمالهم وينتج من جرّاء ذلك قيام المجتمع المتميّز والراقي.</a:t>
              </a:r>
              <a:endParaRPr lang="en-US" altLang="ko-KR" sz="1200" dirty="0">
                <a:solidFill>
                  <a:schemeClr val="bg1"/>
                </a:solidFill>
                <a:latin typeface="Al Tarikh" pitchFamily="2" charset="-78"/>
                <a:cs typeface="Al Tarikh" pitchFamily="2" charset="-78"/>
              </a:endParaRPr>
            </a:p>
          </p:txBody>
        </p:sp>
        <p:sp>
          <p:nvSpPr>
            <p:cNvPr id="9" name="Text Placeholder 13"/>
            <p:cNvSpPr txBox="1">
              <a:spLocks/>
            </p:cNvSpPr>
            <p:nvPr/>
          </p:nvSpPr>
          <p:spPr>
            <a:xfrm>
              <a:off x="4130543" y="1635646"/>
              <a:ext cx="4169522" cy="576064"/>
            </a:xfrm>
            <a:prstGeom prst="rect">
              <a:avLst/>
            </a:prstGeom>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r" rtl="1">
                <a:buNone/>
              </a:pPr>
              <a:r>
                <a:rPr lang="ar-DZ" altLang="ko-KR" sz="3600" b="1" dirty="0">
                  <a:solidFill>
                    <a:schemeClr val="bg1"/>
                  </a:solidFill>
                  <a:latin typeface="Al Tarikh" pitchFamily="2" charset="-78"/>
                  <a:cs typeface="Al Tarikh" pitchFamily="2" charset="-78"/>
                </a:rPr>
                <a:t>مقدمة</a:t>
              </a:r>
              <a:endParaRPr lang="ko-KR" altLang="en-US" sz="3600" b="1" dirty="0">
                <a:solidFill>
                  <a:schemeClr val="bg1"/>
                </a:solidFill>
                <a:latin typeface="Al Tarikh" pitchFamily="2" charset="-78"/>
                <a:cs typeface="Al Tarikh" pitchFamily="2" charset="-78"/>
              </a:endParaRPr>
            </a:p>
          </p:txBody>
        </p:sp>
      </p:grpSp>
      <p:sp>
        <p:nvSpPr>
          <p:cNvPr id="3" name="그림 개체 틀 2">
            <a:extLst>
              <a:ext uri="{FF2B5EF4-FFF2-40B4-BE49-F238E27FC236}">
                <a16:creationId xmlns:a16="http://schemas.microsoft.com/office/drawing/2014/main" id="{3B414918-FF51-4C34-A9D6-E6539ECEA5E3}"/>
              </a:ext>
            </a:extLst>
          </p:cNvPr>
          <p:cNvSpPr>
            <a:spLocks noGrp="1"/>
          </p:cNvSpPr>
          <p:nvPr>
            <p:ph type="pic" idx="11"/>
          </p:nvPr>
        </p:nvSpPr>
        <p:spPr/>
      </p:sp>
    </p:spTree>
    <p:extLst>
      <p:ext uri="{BB962C8B-B14F-4D97-AF65-F5344CB8AC3E}">
        <p14:creationId xmlns:p14="http://schemas.microsoft.com/office/powerpoint/2010/main" val="382586256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Effect transition="in" filter="fade">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DZ" altLang="ko-KR" dirty="0">
                <a:solidFill>
                  <a:schemeClr val="tx2">
                    <a:lumMod val="60000"/>
                    <a:lumOff val="40000"/>
                  </a:schemeClr>
                </a:solidFill>
                <a:latin typeface="Al Tarikh" pitchFamily="2" charset="-78"/>
                <a:cs typeface="Al Tarikh" pitchFamily="2" charset="-78"/>
              </a:rPr>
              <a:t>مفاهيم</a:t>
            </a:r>
            <a:r>
              <a:rPr lang="ar-DZ" altLang="ko-KR" dirty="0">
                <a:solidFill>
                  <a:schemeClr val="tx1">
                    <a:lumMod val="65000"/>
                    <a:lumOff val="35000"/>
                  </a:schemeClr>
                </a:solidFill>
                <a:latin typeface="Al Tarikh" pitchFamily="2" charset="-78"/>
                <a:cs typeface="Al Tarikh" pitchFamily="2" charset="-78"/>
              </a:rPr>
              <a:t> </a:t>
            </a:r>
            <a:r>
              <a:rPr lang="ar-DZ" altLang="ko-KR" dirty="0">
                <a:solidFill>
                  <a:srgbClr val="583D72"/>
                </a:solidFill>
                <a:latin typeface="Al Tarikh" pitchFamily="2" charset="-78"/>
                <a:cs typeface="Al Tarikh" pitchFamily="2" charset="-78"/>
              </a:rPr>
              <a:t>أساسية</a:t>
            </a:r>
            <a:endParaRPr lang="ko-KR" altLang="en-US" dirty="0">
              <a:solidFill>
                <a:srgbClr val="583D72"/>
              </a:solidFill>
              <a:latin typeface="Al Tarikh" pitchFamily="2" charset="-78"/>
              <a:cs typeface="Al Tarikh" pitchFamily="2" charset="-78"/>
            </a:endParaRPr>
          </a:p>
        </p:txBody>
      </p:sp>
      <p:sp>
        <p:nvSpPr>
          <p:cNvPr id="3" name="Diamond 2"/>
          <p:cNvSpPr/>
          <p:nvPr/>
        </p:nvSpPr>
        <p:spPr>
          <a:xfrm>
            <a:off x="3845666" y="1547900"/>
            <a:ext cx="1452666" cy="1452666"/>
          </a:xfrm>
          <a:prstGeom prst="diamond">
            <a:avLst/>
          </a:prstGeom>
          <a:solidFill>
            <a:srgbClr val="583D7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4" name="Diamond 3"/>
          <p:cNvSpPr/>
          <p:nvPr/>
        </p:nvSpPr>
        <p:spPr>
          <a:xfrm>
            <a:off x="3845666" y="3134239"/>
            <a:ext cx="1452666" cy="1452666"/>
          </a:xfrm>
          <a:prstGeom prst="diamond">
            <a:avLst/>
          </a:prstGeom>
          <a:solidFill>
            <a:srgbClr val="583D7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5" name="Diamond 4"/>
          <p:cNvSpPr/>
          <p:nvPr/>
        </p:nvSpPr>
        <p:spPr>
          <a:xfrm>
            <a:off x="4635159" y="2333618"/>
            <a:ext cx="1452666" cy="1452666"/>
          </a:xfrm>
          <a:prstGeom prst="diamond">
            <a:avLst/>
          </a:prstGeom>
          <a:solidFill>
            <a:schemeClr val="tx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6" name="Diamond 5"/>
          <p:cNvSpPr/>
          <p:nvPr/>
        </p:nvSpPr>
        <p:spPr>
          <a:xfrm>
            <a:off x="3056174" y="2333618"/>
            <a:ext cx="1452666" cy="1452666"/>
          </a:xfrm>
          <a:prstGeom prst="diamond">
            <a:avLst/>
          </a:prstGeom>
          <a:solidFill>
            <a:schemeClr val="tx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12" name="Rounded Rectangle 7"/>
          <p:cNvSpPr/>
          <p:nvPr/>
        </p:nvSpPr>
        <p:spPr>
          <a:xfrm>
            <a:off x="5158100" y="2884427"/>
            <a:ext cx="406784" cy="351049"/>
          </a:xfrm>
          <a:custGeom>
            <a:avLst/>
            <a:gdLst/>
            <a:ahLst/>
            <a:cxnLst/>
            <a:rect l="l" t="t" r="r" b="b"/>
            <a:pathLst>
              <a:path w="3240006" h="2796091">
                <a:moveTo>
                  <a:pt x="686867" y="612319"/>
                </a:moveTo>
                <a:cubicBezTo>
                  <a:pt x="611281" y="612319"/>
                  <a:pt x="550007" y="673593"/>
                  <a:pt x="550007" y="749179"/>
                </a:cubicBezTo>
                <a:cubicBezTo>
                  <a:pt x="550007" y="824765"/>
                  <a:pt x="611281" y="886039"/>
                  <a:pt x="686867" y="886039"/>
                </a:cubicBezTo>
                <a:cubicBezTo>
                  <a:pt x="762453" y="886039"/>
                  <a:pt x="823727" y="824765"/>
                  <a:pt x="823727" y="749179"/>
                </a:cubicBezTo>
                <a:cubicBezTo>
                  <a:pt x="823727" y="673593"/>
                  <a:pt x="762453" y="612319"/>
                  <a:pt x="686867" y="612319"/>
                </a:cubicBezTo>
                <a:close/>
                <a:moveTo>
                  <a:pt x="1587500" y="281447"/>
                </a:moveTo>
                <a:cubicBezTo>
                  <a:pt x="1432061" y="281447"/>
                  <a:pt x="1306053" y="407455"/>
                  <a:pt x="1306053" y="562894"/>
                </a:cubicBezTo>
                <a:cubicBezTo>
                  <a:pt x="1306053" y="718333"/>
                  <a:pt x="1432061" y="844341"/>
                  <a:pt x="1587500" y="844341"/>
                </a:cubicBezTo>
                <a:cubicBezTo>
                  <a:pt x="1742939" y="844341"/>
                  <a:pt x="1868947" y="718333"/>
                  <a:pt x="1868947" y="562894"/>
                </a:cubicBezTo>
                <a:cubicBezTo>
                  <a:pt x="1868947" y="407455"/>
                  <a:pt x="1742939" y="281447"/>
                  <a:pt x="1587500" y="281447"/>
                </a:cubicBezTo>
                <a:close/>
                <a:moveTo>
                  <a:pt x="1587500" y="0"/>
                </a:moveTo>
                <a:cubicBezTo>
                  <a:pt x="1898378" y="0"/>
                  <a:pt x="2150394" y="252016"/>
                  <a:pt x="2150394" y="562894"/>
                </a:cubicBezTo>
                <a:cubicBezTo>
                  <a:pt x="2150394" y="786167"/>
                  <a:pt x="2020401" y="979078"/>
                  <a:pt x="1831095" y="1068260"/>
                </a:cubicBezTo>
                <a:lnTo>
                  <a:pt x="2215710" y="1068260"/>
                </a:lnTo>
                <a:cubicBezTo>
                  <a:pt x="2374756" y="1068260"/>
                  <a:pt x="2503688" y="1197192"/>
                  <a:pt x="2503688" y="1356238"/>
                </a:cubicBezTo>
                <a:lnTo>
                  <a:pt x="2503688" y="1474975"/>
                </a:lnTo>
                <a:lnTo>
                  <a:pt x="2656086" y="1474975"/>
                </a:lnTo>
                <a:cubicBezTo>
                  <a:pt x="2692420" y="1474975"/>
                  <a:pt x="2722815" y="1500405"/>
                  <a:pt x="2728975" y="1534767"/>
                </a:cubicBezTo>
                <a:lnTo>
                  <a:pt x="3240006" y="1109804"/>
                </a:lnTo>
                <a:lnTo>
                  <a:pt x="3240006" y="2754548"/>
                </a:lnTo>
                <a:lnTo>
                  <a:pt x="2728975" y="2329585"/>
                </a:lnTo>
                <a:cubicBezTo>
                  <a:pt x="2722815" y="2363946"/>
                  <a:pt x="2692420" y="2389375"/>
                  <a:pt x="2656086" y="2389375"/>
                </a:cubicBezTo>
                <a:lnTo>
                  <a:pt x="2503688" y="2389375"/>
                </a:lnTo>
                <a:lnTo>
                  <a:pt x="2503688" y="2508113"/>
                </a:lnTo>
                <a:cubicBezTo>
                  <a:pt x="2503688" y="2667159"/>
                  <a:pt x="2374756" y="2796091"/>
                  <a:pt x="2215710" y="2796091"/>
                </a:cubicBezTo>
                <a:lnTo>
                  <a:pt x="287978" y="2796091"/>
                </a:lnTo>
                <a:cubicBezTo>
                  <a:pt x="128932" y="2796091"/>
                  <a:pt x="0" y="2667159"/>
                  <a:pt x="0" y="2508113"/>
                </a:cubicBezTo>
                <a:lnTo>
                  <a:pt x="0" y="1356238"/>
                </a:lnTo>
                <a:cubicBezTo>
                  <a:pt x="0" y="1197192"/>
                  <a:pt x="128932" y="1068260"/>
                  <a:pt x="287978" y="1068260"/>
                </a:cubicBezTo>
                <a:lnTo>
                  <a:pt x="544513" y="1068260"/>
                </a:lnTo>
                <a:cubicBezTo>
                  <a:pt x="422089" y="1014226"/>
                  <a:pt x="336949" y="891645"/>
                  <a:pt x="336949" y="749179"/>
                </a:cubicBezTo>
                <a:cubicBezTo>
                  <a:pt x="336949" y="555925"/>
                  <a:pt x="493613" y="399261"/>
                  <a:pt x="686867" y="399261"/>
                </a:cubicBezTo>
                <a:cubicBezTo>
                  <a:pt x="880121" y="399261"/>
                  <a:pt x="1036785" y="555925"/>
                  <a:pt x="1036785" y="749179"/>
                </a:cubicBezTo>
                <a:cubicBezTo>
                  <a:pt x="1036785" y="891645"/>
                  <a:pt x="951645" y="1014226"/>
                  <a:pt x="829222" y="1068260"/>
                </a:cubicBezTo>
                <a:lnTo>
                  <a:pt x="1343906" y="1068260"/>
                </a:lnTo>
                <a:cubicBezTo>
                  <a:pt x="1154600" y="979078"/>
                  <a:pt x="1024606" y="786167"/>
                  <a:pt x="1024606" y="562894"/>
                </a:cubicBezTo>
                <a:cubicBezTo>
                  <a:pt x="1024606" y="252016"/>
                  <a:pt x="1276622" y="0"/>
                  <a:pt x="15875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13" name="Rounded Rectangle 27"/>
          <p:cNvSpPr/>
          <p:nvPr/>
        </p:nvSpPr>
        <p:spPr>
          <a:xfrm>
            <a:off x="4356403" y="3694966"/>
            <a:ext cx="431192" cy="331213"/>
          </a:xfrm>
          <a:custGeom>
            <a:avLst/>
            <a:gdLst/>
            <a:ahLst/>
            <a:cxnLst/>
            <a:rect l="l" t="t" r="r" b="b"/>
            <a:pathLst>
              <a:path w="3186824" h="2447912">
                <a:moveTo>
                  <a:pt x="1917737" y="1021643"/>
                </a:moveTo>
                <a:cubicBezTo>
                  <a:pt x="2188548" y="1021643"/>
                  <a:pt x="2408083" y="1241178"/>
                  <a:pt x="2408083" y="1511989"/>
                </a:cubicBezTo>
                <a:cubicBezTo>
                  <a:pt x="2408083" y="1782800"/>
                  <a:pt x="2188548" y="2002335"/>
                  <a:pt x="1917737" y="2002335"/>
                </a:cubicBezTo>
                <a:cubicBezTo>
                  <a:pt x="1646926" y="2002335"/>
                  <a:pt x="1427391" y="1782800"/>
                  <a:pt x="1427391" y="1511989"/>
                </a:cubicBezTo>
                <a:cubicBezTo>
                  <a:pt x="1427391" y="1241178"/>
                  <a:pt x="1646926" y="1021643"/>
                  <a:pt x="1917737" y="1021643"/>
                </a:cubicBezTo>
                <a:close/>
                <a:moveTo>
                  <a:pt x="1917737" y="827913"/>
                </a:moveTo>
                <a:cubicBezTo>
                  <a:pt x="1539932" y="827913"/>
                  <a:pt x="1233661" y="1134184"/>
                  <a:pt x="1233661" y="1511989"/>
                </a:cubicBezTo>
                <a:cubicBezTo>
                  <a:pt x="1233661" y="1889794"/>
                  <a:pt x="1539932" y="2196065"/>
                  <a:pt x="1917737" y="2196065"/>
                </a:cubicBezTo>
                <a:cubicBezTo>
                  <a:pt x="2295542" y="2196065"/>
                  <a:pt x="2601813" y="1889794"/>
                  <a:pt x="2601813" y="1511989"/>
                </a:cubicBezTo>
                <a:cubicBezTo>
                  <a:pt x="2601813" y="1134184"/>
                  <a:pt x="2295542" y="827913"/>
                  <a:pt x="1917737" y="827913"/>
                </a:cubicBezTo>
                <a:close/>
                <a:moveTo>
                  <a:pt x="1112286" y="675885"/>
                </a:moveTo>
                <a:lnTo>
                  <a:pt x="1112286" y="830188"/>
                </a:lnTo>
                <a:lnTo>
                  <a:pt x="1328310" y="830188"/>
                </a:lnTo>
                <a:lnTo>
                  <a:pt x="1328310" y="675885"/>
                </a:lnTo>
                <a:close/>
                <a:moveTo>
                  <a:pt x="2586084" y="626422"/>
                </a:moveTo>
                <a:lnTo>
                  <a:pt x="2586084" y="830188"/>
                </a:lnTo>
                <a:lnTo>
                  <a:pt x="3001340" y="830188"/>
                </a:lnTo>
                <a:lnTo>
                  <a:pt x="3001340" y="626422"/>
                </a:lnTo>
                <a:close/>
                <a:moveTo>
                  <a:pt x="1593701" y="108218"/>
                </a:moveTo>
                <a:lnTo>
                  <a:pt x="1593701" y="432905"/>
                </a:lnTo>
                <a:lnTo>
                  <a:pt x="2241773" y="432905"/>
                </a:lnTo>
                <a:lnTo>
                  <a:pt x="2241773" y="108218"/>
                </a:lnTo>
                <a:close/>
                <a:moveTo>
                  <a:pt x="1452512" y="0"/>
                </a:moveTo>
                <a:lnTo>
                  <a:pt x="2382963" y="0"/>
                </a:lnTo>
                <a:cubicBezTo>
                  <a:pt x="2433311" y="0"/>
                  <a:pt x="2474127" y="40816"/>
                  <a:pt x="2474127" y="91164"/>
                </a:cubicBezTo>
                <a:lnTo>
                  <a:pt x="2474127" y="432905"/>
                </a:lnTo>
                <a:lnTo>
                  <a:pt x="2933014" y="432905"/>
                </a:lnTo>
                <a:cubicBezTo>
                  <a:pt x="3073189" y="432905"/>
                  <a:pt x="3186824" y="546540"/>
                  <a:pt x="3186824" y="686715"/>
                </a:cubicBezTo>
                <a:lnTo>
                  <a:pt x="3186824" y="2194102"/>
                </a:lnTo>
                <a:cubicBezTo>
                  <a:pt x="3186824" y="2334277"/>
                  <a:pt x="3073189" y="2447912"/>
                  <a:pt x="2933014" y="2447912"/>
                </a:cubicBezTo>
                <a:lnTo>
                  <a:pt x="253810" y="2447912"/>
                </a:lnTo>
                <a:cubicBezTo>
                  <a:pt x="113635" y="2447912"/>
                  <a:pt x="0" y="2334277"/>
                  <a:pt x="0" y="2194102"/>
                </a:cubicBezTo>
                <a:lnTo>
                  <a:pt x="0" y="686715"/>
                </a:lnTo>
                <a:cubicBezTo>
                  <a:pt x="0" y="546540"/>
                  <a:pt x="113635" y="432905"/>
                  <a:pt x="253810" y="432905"/>
                </a:cubicBezTo>
                <a:lnTo>
                  <a:pt x="307082" y="432905"/>
                </a:lnTo>
                <a:lnTo>
                  <a:pt x="307082" y="313169"/>
                </a:lnTo>
                <a:cubicBezTo>
                  <a:pt x="307082" y="287995"/>
                  <a:pt x="327490" y="267587"/>
                  <a:pt x="352664" y="267587"/>
                </a:cubicBezTo>
                <a:lnTo>
                  <a:pt x="817888" y="267587"/>
                </a:lnTo>
                <a:cubicBezTo>
                  <a:pt x="843062" y="267587"/>
                  <a:pt x="863470" y="287995"/>
                  <a:pt x="863470" y="313169"/>
                </a:cubicBezTo>
                <a:lnTo>
                  <a:pt x="863470" y="432905"/>
                </a:lnTo>
                <a:lnTo>
                  <a:pt x="1361348" y="432905"/>
                </a:lnTo>
                <a:lnTo>
                  <a:pt x="1361348" y="91164"/>
                </a:lnTo>
                <a:cubicBezTo>
                  <a:pt x="1361348" y="40816"/>
                  <a:pt x="1402164" y="0"/>
                  <a:pt x="145251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14" name="Rectangle 9"/>
          <p:cNvSpPr/>
          <p:nvPr/>
        </p:nvSpPr>
        <p:spPr>
          <a:xfrm>
            <a:off x="4378248" y="2092865"/>
            <a:ext cx="387502" cy="362736"/>
          </a:xfrm>
          <a:custGeom>
            <a:avLst/>
            <a:gdLst>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29618 w 3239999"/>
              <a:gd name="connsiteY32" fmla="*/ 2690698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2991331 w 3239999"/>
              <a:gd name="connsiteY3" fmla="*/ 2709748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29618 w 3239999"/>
              <a:gd name="connsiteY32" fmla="*/ 2690698 h 3032924"/>
              <a:gd name="connsiteX33" fmla="*/ 1576606 w 3239999"/>
              <a:gd name="connsiteY33" fmla="*/ 2776423 h 3032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239999" h="3032924">
                <a:moveTo>
                  <a:pt x="1576606" y="2778202"/>
                </a:moveTo>
                <a:cubicBezTo>
                  <a:pt x="1576606" y="2778795"/>
                  <a:pt x="1663394" y="2792670"/>
                  <a:pt x="1663394" y="2778202"/>
                </a:cubicBezTo>
                <a:lnTo>
                  <a:pt x="1663394" y="2776423"/>
                </a:lnTo>
                <a:cubicBezTo>
                  <a:pt x="2185083" y="2605634"/>
                  <a:pt x="2444552" y="2500589"/>
                  <a:pt x="2991331" y="2709748"/>
                </a:cubicBezTo>
                <a:lnTo>
                  <a:pt x="3000856" y="526981"/>
                </a:lnTo>
                <a:lnTo>
                  <a:pt x="2855082" y="526981"/>
                </a:lnTo>
                <a:cubicBezTo>
                  <a:pt x="2857178" y="1175360"/>
                  <a:pt x="2859273" y="1823738"/>
                  <a:pt x="2861369" y="2472117"/>
                </a:cubicBezTo>
                <a:cubicBezTo>
                  <a:pt x="2483869" y="2318121"/>
                  <a:pt x="2052449" y="2439541"/>
                  <a:pt x="1663394" y="2765302"/>
                </a:cubicBezTo>
                <a:lnTo>
                  <a:pt x="1663394" y="526981"/>
                </a:lnTo>
                <a:lnTo>
                  <a:pt x="1663394" y="430441"/>
                </a:lnTo>
                <a:lnTo>
                  <a:pt x="1663394" y="402054"/>
                </a:lnTo>
                <a:cubicBezTo>
                  <a:pt x="1896442" y="149589"/>
                  <a:pt x="2115835" y="2106"/>
                  <a:pt x="2406065" y="22"/>
                </a:cubicBezTo>
                <a:cubicBezTo>
                  <a:pt x="2537987" y="-925"/>
                  <a:pt x="2684544" y="28169"/>
                  <a:pt x="2853673" y="91100"/>
                </a:cubicBezTo>
                <a:cubicBezTo>
                  <a:pt x="2854039" y="204214"/>
                  <a:pt x="2854404" y="317327"/>
                  <a:pt x="2854770" y="430441"/>
                </a:cubicBezTo>
                <a:lnTo>
                  <a:pt x="3120669" y="428517"/>
                </a:lnTo>
                <a:lnTo>
                  <a:pt x="3120669" y="738345"/>
                </a:lnTo>
                <a:lnTo>
                  <a:pt x="3239999" y="738345"/>
                </a:lnTo>
                <a:lnTo>
                  <a:pt x="3239999" y="3032924"/>
                </a:lnTo>
                <a:lnTo>
                  <a:pt x="0" y="3032924"/>
                </a:lnTo>
                <a:lnTo>
                  <a:pt x="0" y="738345"/>
                </a:lnTo>
                <a:lnTo>
                  <a:pt x="102477" y="738345"/>
                </a:lnTo>
                <a:lnTo>
                  <a:pt x="102477" y="428517"/>
                </a:lnTo>
                <a:lnTo>
                  <a:pt x="385229" y="430441"/>
                </a:lnTo>
                <a:cubicBezTo>
                  <a:pt x="385595" y="317327"/>
                  <a:pt x="385960" y="204214"/>
                  <a:pt x="386326" y="91100"/>
                </a:cubicBezTo>
                <a:cubicBezTo>
                  <a:pt x="555455" y="28169"/>
                  <a:pt x="702013" y="-925"/>
                  <a:pt x="833935" y="22"/>
                </a:cubicBezTo>
                <a:cubicBezTo>
                  <a:pt x="1124164" y="2106"/>
                  <a:pt x="1343558" y="149589"/>
                  <a:pt x="1576606" y="402054"/>
                </a:cubicBezTo>
                <a:lnTo>
                  <a:pt x="1576606" y="430441"/>
                </a:lnTo>
                <a:lnTo>
                  <a:pt x="1576606" y="526981"/>
                </a:lnTo>
                <a:lnTo>
                  <a:pt x="1576606" y="2765302"/>
                </a:lnTo>
                <a:cubicBezTo>
                  <a:pt x="1187550" y="2439541"/>
                  <a:pt x="756130" y="2318121"/>
                  <a:pt x="378630" y="2472117"/>
                </a:cubicBezTo>
                <a:lnTo>
                  <a:pt x="384918" y="526981"/>
                </a:lnTo>
                <a:lnTo>
                  <a:pt x="239143" y="526981"/>
                </a:lnTo>
                <a:lnTo>
                  <a:pt x="229618" y="2690698"/>
                </a:lnTo>
                <a:cubicBezTo>
                  <a:pt x="773243" y="2466244"/>
                  <a:pt x="1081748" y="2626096"/>
                  <a:pt x="1576606" y="2776423"/>
                </a:cubicBez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l Tarikh" pitchFamily="2" charset="-78"/>
              <a:cs typeface="Al Tarikh" pitchFamily="2" charset="-78"/>
            </a:endParaRPr>
          </a:p>
        </p:txBody>
      </p:sp>
      <p:sp>
        <p:nvSpPr>
          <p:cNvPr id="15" name="Oval 21"/>
          <p:cNvSpPr>
            <a:spLocks noChangeAspect="1"/>
          </p:cNvSpPr>
          <p:nvPr/>
        </p:nvSpPr>
        <p:spPr>
          <a:xfrm>
            <a:off x="3588361" y="2864183"/>
            <a:ext cx="388293" cy="391537"/>
          </a:xfrm>
          <a:custGeom>
            <a:avLst/>
            <a:gdLst/>
            <a:ahLst/>
            <a:cxnLst/>
            <a:rect l="l" t="t" r="r" b="b"/>
            <a:pathLst>
              <a:path w="1652142" h="1665940">
                <a:moveTo>
                  <a:pt x="898689" y="548008"/>
                </a:moveTo>
                <a:cubicBezTo>
                  <a:pt x="737950" y="504938"/>
                  <a:pt x="572731" y="600328"/>
                  <a:pt x="529661" y="761066"/>
                </a:cubicBezTo>
                <a:cubicBezTo>
                  <a:pt x="486591" y="921805"/>
                  <a:pt x="581980" y="1087025"/>
                  <a:pt x="742719" y="1130094"/>
                </a:cubicBezTo>
                <a:cubicBezTo>
                  <a:pt x="903458" y="1173164"/>
                  <a:pt x="1068677" y="1077775"/>
                  <a:pt x="1111747" y="917036"/>
                </a:cubicBezTo>
                <a:cubicBezTo>
                  <a:pt x="1154817" y="756297"/>
                  <a:pt x="1059428" y="591077"/>
                  <a:pt x="898689" y="548008"/>
                </a:cubicBezTo>
                <a:close/>
                <a:moveTo>
                  <a:pt x="952303" y="347916"/>
                </a:moveTo>
                <a:cubicBezTo>
                  <a:pt x="1223549" y="420596"/>
                  <a:pt x="1384519" y="699404"/>
                  <a:pt x="1311839" y="970650"/>
                </a:cubicBezTo>
                <a:cubicBezTo>
                  <a:pt x="1239159" y="1241896"/>
                  <a:pt x="960351" y="1402866"/>
                  <a:pt x="689105" y="1330186"/>
                </a:cubicBezTo>
                <a:cubicBezTo>
                  <a:pt x="417859" y="1257506"/>
                  <a:pt x="256889" y="978698"/>
                  <a:pt x="329569" y="707451"/>
                </a:cubicBezTo>
                <a:cubicBezTo>
                  <a:pt x="402249" y="436205"/>
                  <a:pt x="681057" y="275235"/>
                  <a:pt x="952303" y="347916"/>
                </a:cubicBezTo>
                <a:close/>
                <a:moveTo>
                  <a:pt x="971799" y="275155"/>
                </a:moveTo>
                <a:cubicBezTo>
                  <a:pt x="660368" y="191707"/>
                  <a:pt x="340256" y="376524"/>
                  <a:pt x="256808" y="687955"/>
                </a:cubicBezTo>
                <a:cubicBezTo>
                  <a:pt x="173361" y="999387"/>
                  <a:pt x="358178" y="1319499"/>
                  <a:pt x="669609" y="1402947"/>
                </a:cubicBezTo>
                <a:cubicBezTo>
                  <a:pt x="981040" y="1486395"/>
                  <a:pt x="1301152" y="1301577"/>
                  <a:pt x="1384600" y="990146"/>
                </a:cubicBezTo>
                <a:cubicBezTo>
                  <a:pt x="1468047" y="678715"/>
                  <a:pt x="1283230" y="358603"/>
                  <a:pt x="971799" y="275155"/>
                </a:cubicBezTo>
                <a:close/>
                <a:moveTo>
                  <a:pt x="1652142" y="394531"/>
                </a:moveTo>
                <a:lnTo>
                  <a:pt x="1649662" y="403784"/>
                </a:lnTo>
                <a:lnTo>
                  <a:pt x="1647140" y="399895"/>
                </a:lnTo>
                <a:close/>
                <a:moveTo>
                  <a:pt x="1158157" y="65026"/>
                </a:moveTo>
                <a:lnTo>
                  <a:pt x="1154679" y="271718"/>
                </a:lnTo>
                <a:lnTo>
                  <a:pt x="1148331" y="270017"/>
                </a:lnTo>
                <a:cubicBezTo>
                  <a:pt x="1200055" y="299127"/>
                  <a:pt x="1246804" y="334821"/>
                  <a:pt x="1286346" y="377149"/>
                </a:cubicBezTo>
                <a:lnTo>
                  <a:pt x="1470353" y="331395"/>
                </a:lnTo>
                <a:lnTo>
                  <a:pt x="1588305" y="553229"/>
                </a:lnTo>
                <a:lnTo>
                  <a:pt x="1457194" y="671432"/>
                </a:lnTo>
                <a:cubicBezTo>
                  <a:pt x="1473630" y="731297"/>
                  <a:pt x="1481376" y="793983"/>
                  <a:pt x="1478595" y="857704"/>
                </a:cubicBezTo>
                <a:lnTo>
                  <a:pt x="1642362" y="948616"/>
                </a:lnTo>
                <a:lnTo>
                  <a:pt x="1577335" y="1191298"/>
                </a:lnTo>
                <a:lnTo>
                  <a:pt x="1378614" y="1187955"/>
                </a:lnTo>
                <a:cubicBezTo>
                  <a:pt x="1353489" y="1229936"/>
                  <a:pt x="1323048" y="1267799"/>
                  <a:pt x="1288939" y="1301599"/>
                </a:cubicBezTo>
                <a:lnTo>
                  <a:pt x="1354201" y="1471932"/>
                </a:lnTo>
                <a:lnTo>
                  <a:pt x="1148396" y="1616039"/>
                </a:lnTo>
                <a:lnTo>
                  <a:pt x="992294" y="1480516"/>
                </a:lnTo>
                <a:lnTo>
                  <a:pt x="1011291" y="1467215"/>
                </a:lnTo>
                <a:cubicBezTo>
                  <a:pt x="951500" y="1486565"/>
                  <a:pt x="888271" y="1495869"/>
                  <a:pt x="823805" y="1495510"/>
                </a:cubicBezTo>
                <a:lnTo>
                  <a:pt x="729193" y="1665940"/>
                </a:lnTo>
                <a:lnTo>
                  <a:pt x="486511" y="1600914"/>
                </a:lnTo>
                <a:lnTo>
                  <a:pt x="489790" y="1406012"/>
                </a:lnTo>
                <a:cubicBezTo>
                  <a:pt x="438364" y="1376702"/>
                  <a:pt x="391917" y="1340859"/>
                  <a:pt x="352658" y="1298452"/>
                </a:cubicBezTo>
                <a:lnTo>
                  <a:pt x="355803" y="1305197"/>
                </a:lnTo>
                <a:lnTo>
                  <a:pt x="152856" y="1344512"/>
                </a:lnTo>
                <a:lnTo>
                  <a:pt x="46675" y="1116809"/>
                </a:lnTo>
                <a:lnTo>
                  <a:pt x="183929" y="1005520"/>
                </a:lnTo>
                <a:cubicBezTo>
                  <a:pt x="169279" y="951824"/>
                  <a:pt x="161626" y="895865"/>
                  <a:pt x="161615" y="838915"/>
                </a:cubicBezTo>
                <a:lnTo>
                  <a:pt x="0" y="749197"/>
                </a:lnTo>
                <a:lnTo>
                  <a:pt x="65026" y="506515"/>
                </a:lnTo>
                <a:lnTo>
                  <a:pt x="250227" y="509630"/>
                </a:lnTo>
                <a:cubicBezTo>
                  <a:pt x="275353" y="465291"/>
                  <a:pt x="305693" y="424864"/>
                  <a:pt x="340015" y="388679"/>
                </a:cubicBezTo>
                <a:lnTo>
                  <a:pt x="277984" y="197357"/>
                </a:lnTo>
                <a:lnTo>
                  <a:pt x="491050" y="64219"/>
                </a:lnTo>
                <a:lnTo>
                  <a:pt x="639843" y="207726"/>
                </a:lnTo>
                <a:lnTo>
                  <a:pt x="638348" y="208660"/>
                </a:lnTo>
                <a:cubicBezTo>
                  <a:pt x="696840" y="190256"/>
                  <a:pt x="758594" y="181748"/>
                  <a:pt x="821488" y="182440"/>
                </a:cubicBezTo>
                <a:lnTo>
                  <a:pt x="815140" y="180739"/>
                </a:lnTo>
                <a:lnTo>
                  <a:pt x="915476"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grpSp>
        <p:nvGrpSpPr>
          <p:cNvPr id="16" name="Group 15"/>
          <p:cNvGrpSpPr/>
          <p:nvPr/>
        </p:nvGrpSpPr>
        <p:grpSpPr>
          <a:xfrm>
            <a:off x="720000" y="1390275"/>
            <a:ext cx="2336174" cy="525214"/>
            <a:chOff x="4320398" y="1245513"/>
            <a:chExt cx="2874451" cy="525214"/>
          </a:xfrm>
        </p:grpSpPr>
        <p:sp>
          <p:nvSpPr>
            <p:cNvPr id="17" name="TextBox 16"/>
            <p:cNvSpPr txBox="1"/>
            <p:nvPr/>
          </p:nvSpPr>
          <p:spPr>
            <a:xfrm>
              <a:off x="4320399" y="1493728"/>
              <a:ext cx="2874450" cy="276999"/>
            </a:xfrm>
            <a:prstGeom prst="rect">
              <a:avLst/>
            </a:prstGeom>
            <a:noFill/>
          </p:spPr>
          <p:txBody>
            <a:bodyPr wrap="square" rtlCol="0">
              <a:spAutoFit/>
            </a:bodyPr>
            <a:lstStyle/>
            <a:p>
              <a:pPr algn="r" rtl="1"/>
              <a:r>
                <a:rPr lang="ar-DZ" altLang="ko-KR" sz="1200" dirty="0">
                  <a:solidFill>
                    <a:schemeClr val="tx1">
                      <a:lumMod val="75000"/>
                      <a:lumOff val="25000"/>
                    </a:schemeClr>
                  </a:solidFill>
                  <a:latin typeface="Al Tarikh" pitchFamily="2" charset="-78"/>
                  <a:cs typeface="Al Tarikh" pitchFamily="2" charset="-78"/>
                </a:rPr>
                <a:t>الحِذْق بالخدمة والعمل ونحوه</a:t>
              </a:r>
              <a:endParaRPr lang="en-US" altLang="ko-KR" sz="1200" dirty="0">
                <a:solidFill>
                  <a:schemeClr val="tx1">
                    <a:lumMod val="75000"/>
                    <a:lumOff val="25000"/>
                  </a:schemeClr>
                </a:solidFill>
                <a:latin typeface="Al Tarikh" pitchFamily="2" charset="-78"/>
                <a:cs typeface="Al Tarikh" pitchFamily="2" charset="-78"/>
              </a:endParaRPr>
            </a:p>
          </p:txBody>
        </p:sp>
        <p:sp>
          <p:nvSpPr>
            <p:cNvPr id="18" name="TextBox 17"/>
            <p:cNvSpPr txBox="1"/>
            <p:nvPr/>
          </p:nvSpPr>
          <p:spPr>
            <a:xfrm>
              <a:off x="4320398" y="1245513"/>
              <a:ext cx="2874450" cy="276999"/>
            </a:xfrm>
            <a:prstGeom prst="rect">
              <a:avLst/>
            </a:prstGeom>
            <a:noFill/>
          </p:spPr>
          <p:txBody>
            <a:bodyPr wrap="square" rtlCol="0">
              <a:spAutoFit/>
            </a:bodyPr>
            <a:lstStyle/>
            <a:p>
              <a:pPr algn="r" rtl="1"/>
              <a:r>
                <a:rPr lang="ar-DZ" altLang="ko-KR" sz="1200" b="1" dirty="0">
                  <a:solidFill>
                    <a:schemeClr val="tx1">
                      <a:lumMod val="75000"/>
                      <a:lumOff val="25000"/>
                    </a:schemeClr>
                  </a:solidFill>
                  <a:latin typeface="Al Tarikh" pitchFamily="2" charset="-78"/>
                  <a:cs typeface="Al Tarikh" pitchFamily="2" charset="-78"/>
                </a:rPr>
                <a:t>المهنة: لغةً</a:t>
              </a:r>
              <a:endParaRPr lang="ko-KR" altLang="en-US" sz="1200" b="1" dirty="0">
                <a:solidFill>
                  <a:schemeClr val="tx1">
                    <a:lumMod val="75000"/>
                    <a:lumOff val="25000"/>
                  </a:schemeClr>
                </a:solidFill>
                <a:latin typeface="Al Tarikh" pitchFamily="2" charset="-78"/>
                <a:cs typeface="Al Tarikh" pitchFamily="2" charset="-78"/>
              </a:endParaRPr>
            </a:p>
          </p:txBody>
        </p:sp>
      </p:grpSp>
      <p:grpSp>
        <p:nvGrpSpPr>
          <p:cNvPr id="19" name="Group 18"/>
          <p:cNvGrpSpPr/>
          <p:nvPr/>
        </p:nvGrpSpPr>
        <p:grpSpPr>
          <a:xfrm>
            <a:off x="719999" y="3427462"/>
            <a:ext cx="2336174" cy="1079212"/>
            <a:chOff x="4320398" y="1245513"/>
            <a:chExt cx="2874451" cy="1079212"/>
          </a:xfrm>
        </p:grpSpPr>
        <p:sp>
          <p:nvSpPr>
            <p:cNvPr id="20" name="TextBox 19"/>
            <p:cNvSpPr txBox="1"/>
            <p:nvPr/>
          </p:nvSpPr>
          <p:spPr>
            <a:xfrm>
              <a:off x="4320399" y="1493728"/>
              <a:ext cx="2874450" cy="830997"/>
            </a:xfrm>
            <a:prstGeom prst="rect">
              <a:avLst/>
            </a:prstGeom>
            <a:noFill/>
          </p:spPr>
          <p:txBody>
            <a:bodyPr wrap="square" rtlCol="0">
              <a:spAutoFit/>
            </a:bodyPr>
            <a:lstStyle/>
            <a:p>
              <a:pPr algn="r" rtl="1"/>
              <a:r>
                <a:rPr lang="ar-DZ" altLang="ko-KR" sz="1200" dirty="0">
                  <a:solidFill>
                    <a:schemeClr val="tx1">
                      <a:lumMod val="75000"/>
                      <a:lumOff val="25000"/>
                    </a:schemeClr>
                  </a:solidFill>
                  <a:latin typeface="Al Tarikh" pitchFamily="2" charset="-78"/>
                  <a:cs typeface="Al Tarikh" pitchFamily="2" charset="-78"/>
                </a:rPr>
                <a:t>هيئة للنفس راسخة، عنها تصدر الأفعال بسهولة ويسر، من غير حاجةٍ إلى فكر وروِية فالخُلُقُ إنما هو حصيلة التفاعل بين الصفات الفطرية والمكتسبة؛ بحيث تصبح عادةً متمثلة في السلوك </a:t>
              </a:r>
              <a:endParaRPr lang="en-US" altLang="ko-KR" sz="1200" dirty="0">
                <a:solidFill>
                  <a:schemeClr val="tx1">
                    <a:lumMod val="75000"/>
                    <a:lumOff val="25000"/>
                  </a:schemeClr>
                </a:solidFill>
                <a:latin typeface="Al Tarikh" pitchFamily="2" charset="-78"/>
                <a:cs typeface="Al Tarikh" pitchFamily="2" charset="-78"/>
              </a:endParaRPr>
            </a:p>
          </p:txBody>
        </p:sp>
        <p:sp>
          <p:nvSpPr>
            <p:cNvPr id="21" name="TextBox 20"/>
            <p:cNvSpPr txBox="1"/>
            <p:nvPr/>
          </p:nvSpPr>
          <p:spPr>
            <a:xfrm>
              <a:off x="4320398" y="1245513"/>
              <a:ext cx="2874450" cy="276999"/>
            </a:xfrm>
            <a:prstGeom prst="rect">
              <a:avLst/>
            </a:prstGeom>
            <a:noFill/>
          </p:spPr>
          <p:txBody>
            <a:bodyPr wrap="square" rtlCol="0">
              <a:spAutoFit/>
            </a:bodyPr>
            <a:lstStyle/>
            <a:p>
              <a:pPr algn="r" rtl="1"/>
              <a:r>
                <a:rPr lang="ar-DZ" altLang="ko-KR" sz="1200" b="1" dirty="0">
                  <a:solidFill>
                    <a:schemeClr val="tx1">
                      <a:lumMod val="75000"/>
                      <a:lumOff val="25000"/>
                    </a:schemeClr>
                  </a:solidFill>
                  <a:latin typeface="Al Tarikh" pitchFamily="2" charset="-78"/>
                  <a:cs typeface="Al Tarikh" pitchFamily="2" charset="-78"/>
                </a:rPr>
                <a:t>الأخلاق اصطلاحًا</a:t>
              </a:r>
              <a:endParaRPr lang="ko-KR" altLang="en-US" sz="1200" b="1" dirty="0">
                <a:solidFill>
                  <a:schemeClr val="tx1">
                    <a:lumMod val="75000"/>
                    <a:lumOff val="25000"/>
                  </a:schemeClr>
                </a:solidFill>
                <a:latin typeface="Al Tarikh" pitchFamily="2" charset="-78"/>
                <a:cs typeface="Al Tarikh" pitchFamily="2" charset="-78"/>
              </a:endParaRPr>
            </a:p>
          </p:txBody>
        </p:sp>
      </p:grpSp>
      <p:grpSp>
        <p:nvGrpSpPr>
          <p:cNvPr id="22" name="Group 21"/>
          <p:cNvGrpSpPr/>
          <p:nvPr/>
        </p:nvGrpSpPr>
        <p:grpSpPr>
          <a:xfrm>
            <a:off x="6052250" y="1390435"/>
            <a:ext cx="2336174" cy="894546"/>
            <a:chOff x="4320398" y="1245513"/>
            <a:chExt cx="2874451" cy="894546"/>
          </a:xfrm>
        </p:grpSpPr>
        <p:sp>
          <p:nvSpPr>
            <p:cNvPr id="23" name="TextBox 22"/>
            <p:cNvSpPr txBox="1"/>
            <p:nvPr/>
          </p:nvSpPr>
          <p:spPr>
            <a:xfrm>
              <a:off x="4320399" y="1493728"/>
              <a:ext cx="2874450" cy="646331"/>
            </a:xfrm>
            <a:prstGeom prst="rect">
              <a:avLst/>
            </a:prstGeom>
            <a:noFill/>
          </p:spPr>
          <p:txBody>
            <a:bodyPr wrap="square" rtlCol="0">
              <a:spAutoFit/>
            </a:bodyPr>
            <a:lstStyle/>
            <a:p>
              <a:pPr algn="r"/>
              <a:r>
                <a:rPr lang="ar-DZ" altLang="ko-KR" sz="1200" dirty="0">
                  <a:solidFill>
                    <a:schemeClr val="tx1">
                      <a:lumMod val="75000"/>
                      <a:lumOff val="25000"/>
                    </a:schemeClr>
                  </a:solidFill>
                  <a:latin typeface="Al Tarikh" pitchFamily="2" charset="-78"/>
                  <a:cs typeface="Al Tarikh" pitchFamily="2" charset="-78"/>
                </a:rPr>
                <a:t>جمع خُلُق، وهو السجية والطبع. وهي بمنزلة الخَلْقِ لصورتِه الظاهرة وأوصافها ومعانيها، ولهما أوصاف حسنة وقبيحة</a:t>
              </a:r>
              <a:endParaRPr lang="en-US" altLang="ko-KR" sz="1200" dirty="0">
                <a:solidFill>
                  <a:schemeClr val="tx1">
                    <a:lumMod val="75000"/>
                    <a:lumOff val="25000"/>
                  </a:schemeClr>
                </a:solidFill>
                <a:latin typeface="Al Tarikh" pitchFamily="2" charset="-78"/>
                <a:cs typeface="Al Tarikh" pitchFamily="2" charset="-78"/>
              </a:endParaRPr>
            </a:p>
          </p:txBody>
        </p:sp>
        <p:sp>
          <p:nvSpPr>
            <p:cNvPr id="24" name="TextBox 23"/>
            <p:cNvSpPr txBox="1"/>
            <p:nvPr/>
          </p:nvSpPr>
          <p:spPr>
            <a:xfrm>
              <a:off x="4320398" y="1245513"/>
              <a:ext cx="2874450" cy="276999"/>
            </a:xfrm>
            <a:prstGeom prst="rect">
              <a:avLst/>
            </a:prstGeom>
            <a:noFill/>
          </p:spPr>
          <p:txBody>
            <a:bodyPr wrap="square" rtlCol="0">
              <a:spAutoFit/>
            </a:bodyPr>
            <a:lstStyle/>
            <a:p>
              <a:pPr algn="r"/>
              <a:r>
                <a:rPr lang="ar-DZ" altLang="ko-KR" sz="1200" b="1" dirty="0">
                  <a:solidFill>
                    <a:schemeClr val="tx1">
                      <a:lumMod val="75000"/>
                      <a:lumOff val="25000"/>
                    </a:schemeClr>
                  </a:solidFill>
                  <a:latin typeface="Al Tarikh" pitchFamily="2" charset="-78"/>
                  <a:cs typeface="Al Tarikh" pitchFamily="2" charset="-78"/>
                </a:rPr>
                <a:t>الأخلاق لغةً</a:t>
              </a:r>
              <a:endParaRPr lang="ko-KR" altLang="en-US" sz="1200" b="1" dirty="0">
                <a:solidFill>
                  <a:schemeClr val="tx1">
                    <a:lumMod val="75000"/>
                    <a:lumOff val="25000"/>
                  </a:schemeClr>
                </a:solidFill>
                <a:latin typeface="Al Tarikh" pitchFamily="2" charset="-78"/>
                <a:cs typeface="Al Tarikh" pitchFamily="2" charset="-78"/>
              </a:endParaRPr>
            </a:p>
          </p:txBody>
        </p:sp>
      </p:grpSp>
      <p:grpSp>
        <p:nvGrpSpPr>
          <p:cNvPr id="25" name="Group 24"/>
          <p:cNvGrpSpPr/>
          <p:nvPr/>
        </p:nvGrpSpPr>
        <p:grpSpPr>
          <a:xfrm>
            <a:off x="6052249" y="3643646"/>
            <a:ext cx="2336174" cy="1079212"/>
            <a:chOff x="4320398" y="1245513"/>
            <a:chExt cx="2874451" cy="1079212"/>
          </a:xfrm>
        </p:grpSpPr>
        <p:sp>
          <p:nvSpPr>
            <p:cNvPr id="26" name="TextBox 25"/>
            <p:cNvSpPr txBox="1"/>
            <p:nvPr/>
          </p:nvSpPr>
          <p:spPr>
            <a:xfrm>
              <a:off x="4320399" y="1493728"/>
              <a:ext cx="2874450" cy="830997"/>
            </a:xfrm>
            <a:prstGeom prst="rect">
              <a:avLst/>
            </a:prstGeom>
            <a:noFill/>
          </p:spPr>
          <p:txBody>
            <a:bodyPr wrap="square" rtlCol="0">
              <a:spAutoFit/>
            </a:bodyPr>
            <a:lstStyle/>
            <a:p>
              <a:pPr algn="r"/>
              <a:r>
                <a:rPr lang="ar-DZ" altLang="ko-KR" sz="1200" dirty="0">
                  <a:solidFill>
                    <a:schemeClr val="tx1">
                      <a:lumMod val="75000"/>
                      <a:lumOff val="25000"/>
                    </a:schemeClr>
                  </a:solidFill>
                  <a:latin typeface="Al Tarikh" pitchFamily="2" charset="-78"/>
                  <a:cs typeface="Al Tarikh" pitchFamily="2" charset="-78"/>
                </a:rPr>
                <a:t>الإطلاق العام: بذل النفس في صنعة أو عمل، ولو بدون مقابل.</a:t>
              </a:r>
            </a:p>
            <a:p>
              <a:pPr algn="r"/>
              <a:r>
                <a:rPr lang="ar-DZ" altLang="ko-KR" sz="1200" dirty="0">
                  <a:solidFill>
                    <a:schemeClr val="tx1">
                      <a:lumMod val="75000"/>
                      <a:lumOff val="25000"/>
                    </a:schemeClr>
                  </a:solidFill>
                  <a:latin typeface="Al Tarikh" pitchFamily="2" charset="-78"/>
                  <a:cs typeface="Al Tarikh" pitchFamily="2" charset="-78"/>
                </a:rPr>
                <a:t>الإطلاق الخاص: وهو المراد عند إطلاق مصطلح المهنة.</a:t>
              </a:r>
              <a:endParaRPr lang="en-US" altLang="ko-KR" sz="1200" dirty="0">
                <a:solidFill>
                  <a:schemeClr val="tx1">
                    <a:lumMod val="75000"/>
                    <a:lumOff val="25000"/>
                  </a:schemeClr>
                </a:solidFill>
                <a:latin typeface="Al Tarikh" pitchFamily="2" charset="-78"/>
                <a:cs typeface="Al Tarikh" pitchFamily="2" charset="-78"/>
              </a:endParaRPr>
            </a:p>
          </p:txBody>
        </p:sp>
        <p:sp>
          <p:nvSpPr>
            <p:cNvPr id="27" name="TextBox 26"/>
            <p:cNvSpPr txBox="1"/>
            <p:nvPr/>
          </p:nvSpPr>
          <p:spPr>
            <a:xfrm>
              <a:off x="4320398" y="1245513"/>
              <a:ext cx="2874450" cy="276999"/>
            </a:xfrm>
            <a:prstGeom prst="rect">
              <a:avLst/>
            </a:prstGeom>
            <a:noFill/>
          </p:spPr>
          <p:txBody>
            <a:bodyPr wrap="square" rtlCol="0">
              <a:spAutoFit/>
            </a:bodyPr>
            <a:lstStyle/>
            <a:p>
              <a:pPr algn="r"/>
              <a:r>
                <a:rPr lang="ar-DZ" altLang="ko-KR" sz="1200" b="1" dirty="0">
                  <a:solidFill>
                    <a:schemeClr val="tx1">
                      <a:lumMod val="75000"/>
                      <a:lumOff val="25000"/>
                    </a:schemeClr>
                  </a:solidFill>
                  <a:latin typeface="Al Tarikh" pitchFamily="2" charset="-78"/>
                  <a:cs typeface="Al Tarikh" pitchFamily="2" charset="-78"/>
                </a:rPr>
                <a:t>المهنة: اصطلاحًا</a:t>
              </a:r>
              <a:endParaRPr lang="ko-KR" altLang="en-US" sz="1200" b="1" dirty="0">
                <a:solidFill>
                  <a:schemeClr val="tx1">
                    <a:lumMod val="75000"/>
                    <a:lumOff val="25000"/>
                  </a:schemeClr>
                </a:solidFill>
                <a:latin typeface="Al Tarikh" pitchFamily="2" charset="-78"/>
                <a:cs typeface="Al Tarikh" pitchFamily="2" charset="-78"/>
              </a:endParaRPr>
            </a:p>
          </p:txBody>
        </p:sp>
      </p:grpSp>
      <p:sp>
        <p:nvSpPr>
          <p:cNvPr id="7" name="ZoneTexte 6"/>
          <p:cNvSpPr txBox="1"/>
          <p:nvPr/>
        </p:nvSpPr>
        <p:spPr>
          <a:xfrm>
            <a:off x="467544" y="705098"/>
            <a:ext cx="8496944" cy="461665"/>
          </a:xfrm>
          <a:prstGeom prst="rect">
            <a:avLst/>
          </a:prstGeom>
          <a:noFill/>
        </p:spPr>
        <p:txBody>
          <a:bodyPr wrap="square" rtlCol="0">
            <a:spAutoFit/>
          </a:bodyPr>
          <a:lstStyle/>
          <a:p>
            <a:pPr algn="ctr"/>
            <a:r>
              <a:rPr lang="ar-DZ" sz="1200" dirty="0">
                <a:solidFill>
                  <a:schemeClr val="bg1">
                    <a:lumMod val="50000"/>
                  </a:schemeClr>
                </a:solidFill>
                <a:latin typeface="Al Tarikh" pitchFamily="2" charset="-78"/>
                <a:cs typeface="Al Tarikh" pitchFamily="2" charset="-78"/>
              </a:rPr>
              <a:t>أخلاقيات المهنة: مجموعة القيم والنظم المحققة للمعايير الإيجابية العليا المطلوبة في أداء الأعمال الوظيفية والتخصصية، وفي أساليب التعامل داخل بيئة العمل، ومع المستفيدين، وفي المحافظة على صحة الإنسان، وسلامة البيئة</a:t>
            </a:r>
            <a:endParaRPr lang="en-GB" sz="1200" dirty="0">
              <a:solidFill>
                <a:schemeClr val="bg1">
                  <a:lumMod val="50000"/>
                </a:schemeClr>
              </a:solidFill>
              <a:latin typeface="Al Tarikh" pitchFamily="2" charset="-78"/>
              <a:cs typeface="Al Tarikh" pitchFamily="2" charset="-78"/>
            </a:endParaRPr>
          </a:p>
        </p:txBody>
      </p:sp>
    </p:spTree>
    <p:extLst>
      <p:ext uri="{BB962C8B-B14F-4D97-AF65-F5344CB8AC3E}">
        <p14:creationId xmlns:p14="http://schemas.microsoft.com/office/powerpoint/2010/main" val="279511009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Effect transition="in" filter="fade">
                                      <p:cBhvr>
                                        <p:cTn id="15" dur="500"/>
                                        <p:tgtEl>
                                          <p:spTgt spid="3"/>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Effect transition="in" filter="fade">
                                      <p:cBhvr>
                                        <p:cTn id="21" dur="500"/>
                                        <p:tgtEl>
                                          <p:spTgt spid="4"/>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fltVal val="0"/>
                                          </p:val>
                                        </p:tav>
                                        <p:tav tm="100000">
                                          <p:val>
                                            <p:strVal val="#ppt_w"/>
                                          </p:val>
                                        </p:tav>
                                      </p:tavLst>
                                    </p:anim>
                                    <p:anim calcmode="lin" valueType="num">
                                      <p:cBhvr>
                                        <p:cTn id="26" dur="500" fill="hold"/>
                                        <p:tgtEl>
                                          <p:spTgt spid="5"/>
                                        </p:tgtEl>
                                        <p:attrNameLst>
                                          <p:attrName>ppt_h</p:attrName>
                                        </p:attrNameLst>
                                      </p:cBhvr>
                                      <p:tavLst>
                                        <p:tav tm="0">
                                          <p:val>
                                            <p:fltVal val="0"/>
                                          </p:val>
                                        </p:tav>
                                        <p:tav tm="100000">
                                          <p:val>
                                            <p:strVal val="#ppt_h"/>
                                          </p:val>
                                        </p:tav>
                                      </p:tavLst>
                                    </p:anim>
                                    <p:animEffect transition="in" filter="fade">
                                      <p:cBhvr>
                                        <p:cTn id="27" dur="500"/>
                                        <p:tgtEl>
                                          <p:spTgt spid="5"/>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500" fill="hold"/>
                                        <p:tgtEl>
                                          <p:spTgt spid="6"/>
                                        </p:tgtEl>
                                        <p:attrNameLst>
                                          <p:attrName>ppt_w</p:attrName>
                                        </p:attrNameLst>
                                      </p:cBhvr>
                                      <p:tavLst>
                                        <p:tav tm="0">
                                          <p:val>
                                            <p:fltVal val="0"/>
                                          </p:val>
                                        </p:tav>
                                        <p:tav tm="100000">
                                          <p:val>
                                            <p:strVal val="#ppt_w"/>
                                          </p:val>
                                        </p:tav>
                                      </p:tavLst>
                                    </p:anim>
                                    <p:anim calcmode="lin" valueType="num">
                                      <p:cBhvr>
                                        <p:cTn id="32" dur="500" fill="hold"/>
                                        <p:tgtEl>
                                          <p:spTgt spid="6"/>
                                        </p:tgtEl>
                                        <p:attrNameLst>
                                          <p:attrName>ppt_h</p:attrName>
                                        </p:attrNameLst>
                                      </p:cBhvr>
                                      <p:tavLst>
                                        <p:tav tm="0">
                                          <p:val>
                                            <p:fltVal val="0"/>
                                          </p:val>
                                        </p:tav>
                                        <p:tav tm="100000">
                                          <p:val>
                                            <p:strVal val="#ppt_h"/>
                                          </p:val>
                                        </p:tav>
                                      </p:tavLst>
                                    </p:anim>
                                    <p:animEffect transition="in" filter="fade">
                                      <p:cBhvr>
                                        <p:cTn id="33" dur="500"/>
                                        <p:tgtEl>
                                          <p:spTgt spid="6"/>
                                        </p:tgtEl>
                                      </p:cBhvr>
                                    </p:animEffect>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p:cTn id="37" dur="500" fill="hold"/>
                                        <p:tgtEl>
                                          <p:spTgt spid="12"/>
                                        </p:tgtEl>
                                        <p:attrNameLst>
                                          <p:attrName>ppt_w</p:attrName>
                                        </p:attrNameLst>
                                      </p:cBhvr>
                                      <p:tavLst>
                                        <p:tav tm="0">
                                          <p:val>
                                            <p:fltVal val="0"/>
                                          </p:val>
                                        </p:tav>
                                        <p:tav tm="100000">
                                          <p:val>
                                            <p:strVal val="#ppt_w"/>
                                          </p:val>
                                        </p:tav>
                                      </p:tavLst>
                                    </p:anim>
                                    <p:anim calcmode="lin" valueType="num">
                                      <p:cBhvr>
                                        <p:cTn id="38" dur="500" fill="hold"/>
                                        <p:tgtEl>
                                          <p:spTgt spid="12"/>
                                        </p:tgtEl>
                                        <p:attrNameLst>
                                          <p:attrName>ppt_h</p:attrName>
                                        </p:attrNameLst>
                                      </p:cBhvr>
                                      <p:tavLst>
                                        <p:tav tm="0">
                                          <p:val>
                                            <p:fltVal val="0"/>
                                          </p:val>
                                        </p:tav>
                                        <p:tav tm="100000">
                                          <p:val>
                                            <p:strVal val="#ppt_h"/>
                                          </p:val>
                                        </p:tav>
                                      </p:tavLst>
                                    </p:anim>
                                    <p:animEffect transition="in" filter="fade">
                                      <p:cBhvr>
                                        <p:cTn id="39" dur="500"/>
                                        <p:tgtEl>
                                          <p:spTgt spid="12"/>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13"/>
                                        </p:tgtEl>
                                        <p:attrNameLst>
                                          <p:attrName>style.visibility</p:attrName>
                                        </p:attrNameLst>
                                      </p:cBhvr>
                                      <p:to>
                                        <p:strVal val="visible"/>
                                      </p:to>
                                    </p:set>
                                    <p:anim calcmode="lin" valueType="num">
                                      <p:cBhvr>
                                        <p:cTn id="43" dur="500" fill="hold"/>
                                        <p:tgtEl>
                                          <p:spTgt spid="13"/>
                                        </p:tgtEl>
                                        <p:attrNameLst>
                                          <p:attrName>ppt_w</p:attrName>
                                        </p:attrNameLst>
                                      </p:cBhvr>
                                      <p:tavLst>
                                        <p:tav tm="0">
                                          <p:val>
                                            <p:fltVal val="0"/>
                                          </p:val>
                                        </p:tav>
                                        <p:tav tm="100000">
                                          <p:val>
                                            <p:strVal val="#ppt_w"/>
                                          </p:val>
                                        </p:tav>
                                      </p:tavLst>
                                    </p:anim>
                                    <p:anim calcmode="lin" valueType="num">
                                      <p:cBhvr>
                                        <p:cTn id="44" dur="500" fill="hold"/>
                                        <p:tgtEl>
                                          <p:spTgt spid="13"/>
                                        </p:tgtEl>
                                        <p:attrNameLst>
                                          <p:attrName>ppt_h</p:attrName>
                                        </p:attrNameLst>
                                      </p:cBhvr>
                                      <p:tavLst>
                                        <p:tav tm="0">
                                          <p:val>
                                            <p:fltVal val="0"/>
                                          </p:val>
                                        </p:tav>
                                        <p:tav tm="100000">
                                          <p:val>
                                            <p:strVal val="#ppt_h"/>
                                          </p:val>
                                        </p:tav>
                                      </p:tavLst>
                                    </p:anim>
                                    <p:animEffect transition="in" filter="fade">
                                      <p:cBhvr>
                                        <p:cTn id="45" dur="500"/>
                                        <p:tgtEl>
                                          <p:spTgt spid="13"/>
                                        </p:tgtEl>
                                      </p:cBhvr>
                                    </p:animEffect>
                                  </p:childTnLst>
                                </p:cTn>
                              </p:par>
                            </p:childTnLst>
                          </p:cTn>
                        </p:par>
                        <p:par>
                          <p:cTn id="46" fill="hold">
                            <p:stCondLst>
                              <p:cond delay="3500"/>
                            </p:stCondLst>
                            <p:childTnLst>
                              <p:par>
                                <p:cTn id="47" presetID="53" presetClass="entr" presetSubtype="16" fill="hold" grpId="0" nodeType="afterEffect">
                                  <p:stCondLst>
                                    <p:cond delay="0"/>
                                  </p:stCondLst>
                                  <p:childTnLst>
                                    <p:set>
                                      <p:cBhvr>
                                        <p:cTn id="48" dur="1" fill="hold">
                                          <p:stCondLst>
                                            <p:cond delay="0"/>
                                          </p:stCondLst>
                                        </p:cTn>
                                        <p:tgtEl>
                                          <p:spTgt spid="14"/>
                                        </p:tgtEl>
                                        <p:attrNameLst>
                                          <p:attrName>style.visibility</p:attrName>
                                        </p:attrNameLst>
                                      </p:cBhvr>
                                      <p:to>
                                        <p:strVal val="visible"/>
                                      </p:to>
                                    </p:set>
                                    <p:anim calcmode="lin" valueType="num">
                                      <p:cBhvr>
                                        <p:cTn id="49" dur="500" fill="hold"/>
                                        <p:tgtEl>
                                          <p:spTgt spid="14"/>
                                        </p:tgtEl>
                                        <p:attrNameLst>
                                          <p:attrName>ppt_w</p:attrName>
                                        </p:attrNameLst>
                                      </p:cBhvr>
                                      <p:tavLst>
                                        <p:tav tm="0">
                                          <p:val>
                                            <p:fltVal val="0"/>
                                          </p:val>
                                        </p:tav>
                                        <p:tav tm="100000">
                                          <p:val>
                                            <p:strVal val="#ppt_w"/>
                                          </p:val>
                                        </p:tav>
                                      </p:tavLst>
                                    </p:anim>
                                    <p:anim calcmode="lin" valueType="num">
                                      <p:cBhvr>
                                        <p:cTn id="50" dur="500" fill="hold"/>
                                        <p:tgtEl>
                                          <p:spTgt spid="14"/>
                                        </p:tgtEl>
                                        <p:attrNameLst>
                                          <p:attrName>ppt_h</p:attrName>
                                        </p:attrNameLst>
                                      </p:cBhvr>
                                      <p:tavLst>
                                        <p:tav tm="0">
                                          <p:val>
                                            <p:fltVal val="0"/>
                                          </p:val>
                                        </p:tav>
                                        <p:tav tm="100000">
                                          <p:val>
                                            <p:strVal val="#ppt_h"/>
                                          </p:val>
                                        </p:tav>
                                      </p:tavLst>
                                    </p:anim>
                                    <p:animEffect transition="in" filter="fade">
                                      <p:cBhvr>
                                        <p:cTn id="51" dur="500"/>
                                        <p:tgtEl>
                                          <p:spTgt spid="14"/>
                                        </p:tgtEl>
                                      </p:cBhvr>
                                    </p:animEffect>
                                  </p:childTnLst>
                                </p:cTn>
                              </p:par>
                            </p:childTnLst>
                          </p:cTn>
                        </p:par>
                        <p:par>
                          <p:cTn id="52" fill="hold">
                            <p:stCondLst>
                              <p:cond delay="4000"/>
                            </p:stCondLst>
                            <p:childTnLst>
                              <p:par>
                                <p:cTn id="53" presetID="53" presetClass="entr" presetSubtype="16" fill="hold" grpId="0" nodeType="afterEffect">
                                  <p:stCondLst>
                                    <p:cond delay="0"/>
                                  </p:stCondLst>
                                  <p:childTnLst>
                                    <p:set>
                                      <p:cBhvr>
                                        <p:cTn id="54" dur="1" fill="hold">
                                          <p:stCondLst>
                                            <p:cond delay="0"/>
                                          </p:stCondLst>
                                        </p:cTn>
                                        <p:tgtEl>
                                          <p:spTgt spid="15"/>
                                        </p:tgtEl>
                                        <p:attrNameLst>
                                          <p:attrName>style.visibility</p:attrName>
                                        </p:attrNameLst>
                                      </p:cBhvr>
                                      <p:to>
                                        <p:strVal val="visible"/>
                                      </p:to>
                                    </p:set>
                                    <p:anim calcmode="lin" valueType="num">
                                      <p:cBhvr>
                                        <p:cTn id="55" dur="500" fill="hold"/>
                                        <p:tgtEl>
                                          <p:spTgt spid="15"/>
                                        </p:tgtEl>
                                        <p:attrNameLst>
                                          <p:attrName>ppt_w</p:attrName>
                                        </p:attrNameLst>
                                      </p:cBhvr>
                                      <p:tavLst>
                                        <p:tav tm="0">
                                          <p:val>
                                            <p:fltVal val="0"/>
                                          </p:val>
                                        </p:tav>
                                        <p:tav tm="100000">
                                          <p:val>
                                            <p:strVal val="#ppt_w"/>
                                          </p:val>
                                        </p:tav>
                                      </p:tavLst>
                                    </p:anim>
                                    <p:anim calcmode="lin" valueType="num">
                                      <p:cBhvr>
                                        <p:cTn id="56" dur="500" fill="hold"/>
                                        <p:tgtEl>
                                          <p:spTgt spid="15"/>
                                        </p:tgtEl>
                                        <p:attrNameLst>
                                          <p:attrName>ppt_h</p:attrName>
                                        </p:attrNameLst>
                                      </p:cBhvr>
                                      <p:tavLst>
                                        <p:tav tm="0">
                                          <p:val>
                                            <p:fltVal val="0"/>
                                          </p:val>
                                        </p:tav>
                                        <p:tav tm="100000">
                                          <p:val>
                                            <p:strVal val="#ppt_h"/>
                                          </p:val>
                                        </p:tav>
                                      </p:tavLst>
                                    </p:anim>
                                    <p:animEffect transition="in" filter="fade">
                                      <p:cBhvr>
                                        <p:cTn id="57" dur="500"/>
                                        <p:tgtEl>
                                          <p:spTgt spid="15"/>
                                        </p:tgtEl>
                                      </p:cBhvr>
                                    </p:animEffect>
                                  </p:childTnLst>
                                </p:cTn>
                              </p:par>
                            </p:childTnLst>
                          </p:cTn>
                        </p:par>
                        <p:par>
                          <p:cTn id="58" fill="hold">
                            <p:stCondLst>
                              <p:cond delay="4500"/>
                            </p:stCondLst>
                            <p:childTnLst>
                              <p:par>
                                <p:cTn id="59" presetID="53" presetClass="entr" presetSubtype="16" fill="hold" nodeType="afterEffect">
                                  <p:stCondLst>
                                    <p:cond delay="0"/>
                                  </p:stCondLst>
                                  <p:childTnLst>
                                    <p:set>
                                      <p:cBhvr>
                                        <p:cTn id="60" dur="1" fill="hold">
                                          <p:stCondLst>
                                            <p:cond delay="0"/>
                                          </p:stCondLst>
                                        </p:cTn>
                                        <p:tgtEl>
                                          <p:spTgt spid="16"/>
                                        </p:tgtEl>
                                        <p:attrNameLst>
                                          <p:attrName>style.visibility</p:attrName>
                                        </p:attrNameLst>
                                      </p:cBhvr>
                                      <p:to>
                                        <p:strVal val="visible"/>
                                      </p:to>
                                    </p:set>
                                    <p:anim calcmode="lin" valueType="num">
                                      <p:cBhvr>
                                        <p:cTn id="61" dur="500" fill="hold"/>
                                        <p:tgtEl>
                                          <p:spTgt spid="16"/>
                                        </p:tgtEl>
                                        <p:attrNameLst>
                                          <p:attrName>ppt_w</p:attrName>
                                        </p:attrNameLst>
                                      </p:cBhvr>
                                      <p:tavLst>
                                        <p:tav tm="0">
                                          <p:val>
                                            <p:fltVal val="0"/>
                                          </p:val>
                                        </p:tav>
                                        <p:tav tm="100000">
                                          <p:val>
                                            <p:strVal val="#ppt_w"/>
                                          </p:val>
                                        </p:tav>
                                      </p:tavLst>
                                    </p:anim>
                                    <p:anim calcmode="lin" valueType="num">
                                      <p:cBhvr>
                                        <p:cTn id="62" dur="500" fill="hold"/>
                                        <p:tgtEl>
                                          <p:spTgt spid="16"/>
                                        </p:tgtEl>
                                        <p:attrNameLst>
                                          <p:attrName>ppt_h</p:attrName>
                                        </p:attrNameLst>
                                      </p:cBhvr>
                                      <p:tavLst>
                                        <p:tav tm="0">
                                          <p:val>
                                            <p:fltVal val="0"/>
                                          </p:val>
                                        </p:tav>
                                        <p:tav tm="100000">
                                          <p:val>
                                            <p:strVal val="#ppt_h"/>
                                          </p:val>
                                        </p:tav>
                                      </p:tavLst>
                                    </p:anim>
                                    <p:animEffect transition="in" filter="fade">
                                      <p:cBhvr>
                                        <p:cTn id="63" dur="500"/>
                                        <p:tgtEl>
                                          <p:spTgt spid="16"/>
                                        </p:tgtEl>
                                      </p:cBhvr>
                                    </p:animEffect>
                                  </p:childTnLst>
                                </p:cTn>
                              </p:par>
                            </p:childTnLst>
                          </p:cTn>
                        </p:par>
                        <p:par>
                          <p:cTn id="64" fill="hold">
                            <p:stCondLst>
                              <p:cond delay="5000"/>
                            </p:stCondLst>
                            <p:childTnLst>
                              <p:par>
                                <p:cTn id="65" presetID="53" presetClass="entr" presetSubtype="16" fill="hold" nodeType="afterEffect">
                                  <p:stCondLst>
                                    <p:cond delay="0"/>
                                  </p:stCondLst>
                                  <p:childTnLst>
                                    <p:set>
                                      <p:cBhvr>
                                        <p:cTn id="66" dur="1" fill="hold">
                                          <p:stCondLst>
                                            <p:cond delay="0"/>
                                          </p:stCondLst>
                                        </p:cTn>
                                        <p:tgtEl>
                                          <p:spTgt spid="19"/>
                                        </p:tgtEl>
                                        <p:attrNameLst>
                                          <p:attrName>style.visibility</p:attrName>
                                        </p:attrNameLst>
                                      </p:cBhvr>
                                      <p:to>
                                        <p:strVal val="visible"/>
                                      </p:to>
                                    </p:set>
                                    <p:anim calcmode="lin" valueType="num">
                                      <p:cBhvr>
                                        <p:cTn id="67" dur="500" fill="hold"/>
                                        <p:tgtEl>
                                          <p:spTgt spid="19"/>
                                        </p:tgtEl>
                                        <p:attrNameLst>
                                          <p:attrName>ppt_w</p:attrName>
                                        </p:attrNameLst>
                                      </p:cBhvr>
                                      <p:tavLst>
                                        <p:tav tm="0">
                                          <p:val>
                                            <p:fltVal val="0"/>
                                          </p:val>
                                        </p:tav>
                                        <p:tav tm="100000">
                                          <p:val>
                                            <p:strVal val="#ppt_w"/>
                                          </p:val>
                                        </p:tav>
                                      </p:tavLst>
                                    </p:anim>
                                    <p:anim calcmode="lin" valueType="num">
                                      <p:cBhvr>
                                        <p:cTn id="68" dur="500" fill="hold"/>
                                        <p:tgtEl>
                                          <p:spTgt spid="19"/>
                                        </p:tgtEl>
                                        <p:attrNameLst>
                                          <p:attrName>ppt_h</p:attrName>
                                        </p:attrNameLst>
                                      </p:cBhvr>
                                      <p:tavLst>
                                        <p:tav tm="0">
                                          <p:val>
                                            <p:fltVal val="0"/>
                                          </p:val>
                                        </p:tav>
                                        <p:tav tm="100000">
                                          <p:val>
                                            <p:strVal val="#ppt_h"/>
                                          </p:val>
                                        </p:tav>
                                      </p:tavLst>
                                    </p:anim>
                                    <p:animEffect transition="in" filter="fade">
                                      <p:cBhvr>
                                        <p:cTn id="69" dur="500"/>
                                        <p:tgtEl>
                                          <p:spTgt spid="19"/>
                                        </p:tgtEl>
                                      </p:cBhvr>
                                    </p:animEffect>
                                  </p:childTnLst>
                                </p:cTn>
                              </p:par>
                            </p:childTnLst>
                          </p:cTn>
                        </p:par>
                        <p:par>
                          <p:cTn id="70" fill="hold">
                            <p:stCondLst>
                              <p:cond delay="5500"/>
                            </p:stCondLst>
                            <p:childTnLst>
                              <p:par>
                                <p:cTn id="71" presetID="53" presetClass="entr" presetSubtype="16" fill="hold" nodeType="afterEffect">
                                  <p:stCondLst>
                                    <p:cond delay="0"/>
                                  </p:stCondLst>
                                  <p:childTnLst>
                                    <p:set>
                                      <p:cBhvr>
                                        <p:cTn id="72" dur="1" fill="hold">
                                          <p:stCondLst>
                                            <p:cond delay="0"/>
                                          </p:stCondLst>
                                        </p:cTn>
                                        <p:tgtEl>
                                          <p:spTgt spid="22"/>
                                        </p:tgtEl>
                                        <p:attrNameLst>
                                          <p:attrName>style.visibility</p:attrName>
                                        </p:attrNameLst>
                                      </p:cBhvr>
                                      <p:to>
                                        <p:strVal val="visible"/>
                                      </p:to>
                                    </p:set>
                                    <p:anim calcmode="lin" valueType="num">
                                      <p:cBhvr>
                                        <p:cTn id="73" dur="500" fill="hold"/>
                                        <p:tgtEl>
                                          <p:spTgt spid="22"/>
                                        </p:tgtEl>
                                        <p:attrNameLst>
                                          <p:attrName>ppt_w</p:attrName>
                                        </p:attrNameLst>
                                      </p:cBhvr>
                                      <p:tavLst>
                                        <p:tav tm="0">
                                          <p:val>
                                            <p:fltVal val="0"/>
                                          </p:val>
                                        </p:tav>
                                        <p:tav tm="100000">
                                          <p:val>
                                            <p:strVal val="#ppt_w"/>
                                          </p:val>
                                        </p:tav>
                                      </p:tavLst>
                                    </p:anim>
                                    <p:anim calcmode="lin" valueType="num">
                                      <p:cBhvr>
                                        <p:cTn id="74" dur="500" fill="hold"/>
                                        <p:tgtEl>
                                          <p:spTgt spid="22"/>
                                        </p:tgtEl>
                                        <p:attrNameLst>
                                          <p:attrName>ppt_h</p:attrName>
                                        </p:attrNameLst>
                                      </p:cBhvr>
                                      <p:tavLst>
                                        <p:tav tm="0">
                                          <p:val>
                                            <p:fltVal val="0"/>
                                          </p:val>
                                        </p:tav>
                                        <p:tav tm="100000">
                                          <p:val>
                                            <p:strVal val="#ppt_h"/>
                                          </p:val>
                                        </p:tav>
                                      </p:tavLst>
                                    </p:anim>
                                    <p:animEffect transition="in" filter="fade">
                                      <p:cBhvr>
                                        <p:cTn id="75" dur="500"/>
                                        <p:tgtEl>
                                          <p:spTgt spid="22"/>
                                        </p:tgtEl>
                                      </p:cBhvr>
                                    </p:animEffect>
                                  </p:childTnLst>
                                </p:cTn>
                              </p:par>
                            </p:childTnLst>
                          </p:cTn>
                        </p:par>
                        <p:par>
                          <p:cTn id="76" fill="hold">
                            <p:stCondLst>
                              <p:cond delay="6000"/>
                            </p:stCondLst>
                            <p:childTnLst>
                              <p:par>
                                <p:cTn id="77" presetID="53" presetClass="entr" presetSubtype="16" fill="hold" nodeType="afterEffect">
                                  <p:stCondLst>
                                    <p:cond delay="0"/>
                                  </p:stCondLst>
                                  <p:childTnLst>
                                    <p:set>
                                      <p:cBhvr>
                                        <p:cTn id="78" dur="1" fill="hold">
                                          <p:stCondLst>
                                            <p:cond delay="0"/>
                                          </p:stCondLst>
                                        </p:cTn>
                                        <p:tgtEl>
                                          <p:spTgt spid="25"/>
                                        </p:tgtEl>
                                        <p:attrNameLst>
                                          <p:attrName>style.visibility</p:attrName>
                                        </p:attrNameLst>
                                      </p:cBhvr>
                                      <p:to>
                                        <p:strVal val="visible"/>
                                      </p:to>
                                    </p:set>
                                    <p:anim calcmode="lin" valueType="num">
                                      <p:cBhvr>
                                        <p:cTn id="79" dur="500" fill="hold"/>
                                        <p:tgtEl>
                                          <p:spTgt spid="25"/>
                                        </p:tgtEl>
                                        <p:attrNameLst>
                                          <p:attrName>ppt_w</p:attrName>
                                        </p:attrNameLst>
                                      </p:cBhvr>
                                      <p:tavLst>
                                        <p:tav tm="0">
                                          <p:val>
                                            <p:fltVal val="0"/>
                                          </p:val>
                                        </p:tav>
                                        <p:tav tm="100000">
                                          <p:val>
                                            <p:strVal val="#ppt_w"/>
                                          </p:val>
                                        </p:tav>
                                      </p:tavLst>
                                    </p:anim>
                                    <p:anim calcmode="lin" valueType="num">
                                      <p:cBhvr>
                                        <p:cTn id="80" dur="500" fill="hold"/>
                                        <p:tgtEl>
                                          <p:spTgt spid="25"/>
                                        </p:tgtEl>
                                        <p:attrNameLst>
                                          <p:attrName>ppt_h</p:attrName>
                                        </p:attrNameLst>
                                      </p:cBhvr>
                                      <p:tavLst>
                                        <p:tav tm="0">
                                          <p:val>
                                            <p:fltVal val="0"/>
                                          </p:val>
                                        </p:tav>
                                        <p:tav tm="100000">
                                          <p:val>
                                            <p:strVal val="#ppt_h"/>
                                          </p:val>
                                        </p:tav>
                                      </p:tavLst>
                                    </p:anim>
                                    <p:animEffect transition="in" filter="fade">
                                      <p:cBhvr>
                                        <p:cTn id="81" dur="500"/>
                                        <p:tgtEl>
                                          <p:spTgt spid="25"/>
                                        </p:tgtEl>
                                      </p:cBhvr>
                                    </p:animEffect>
                                  </p:childTnLst>
                                </p:cTn>
                              </p:par>
                            </p:childTnLst>
                          </p:cTn>
                        </p:par>
                        <p:par>
                          <p:cTn id="82" fill="hold">
                            <p:stCondLst>
                              <p:cond delay="6500"/>
                            </p:stCondLst>
                            <p:childTnLst>
                              <p:par>
                                <p:cTn id="83" presetID="53" presetClass="entr" presetSubtype="16" fill="hold" grpId="0" nodeType="afterEffect">
                                  <p:stCondLst>
                                    <p:cond delay="0"/>
                                  </p:stCondLst>
                                  <p:childTnLst>
                                    <p:set>
                                      <p:cBhvr>
                                        <p:cTn id="84" dur="1" fill="hold">
                                          <p:stCondLst>
                                            <p:cond delay="0"/>
                                          </p:stCondLst>
                                        </p:cTn>
                                        <p:tgtEl>
                                          <p:spTgt spid="7"/>
                                        </p:tgtEl>
                                        <p:attrNameLst>
                                          <p:attrName>style.visibility</p:attrName>
                                        </p:attrNameLst>
                                      </p:cBhvr>
                                      <p:to>
                                        <p:strVal val="visible"/>
                                      </p:to>
                                    </p:set>
                                    <p:anim calcmode="lin" valueType="num">
                                      <p:cBhvr>
                                        <p:cTn id="85" dur="500" fill="hold"/>
                                        <p:tgtEl>
                                          <p:spTgt spid="7"/>
                                        </p:tgtEl>
                                        <p:attrNameLst>
                                          <p:attrName>ppt_w</p:attrName>
                                        </p:attrNameLst>
                                      </p:cBhvr>
                                      <p:tavLst>
                                        <p:tav tm="0">
                                          <p:val>
                                            <p:fltVal val="0"/>
                                          </p:val>
                                        </p:tav>
                                        <p:tav tm="100000">
                                          <p:val>
                                            <p:strVal val="#ppt_w"/>
                                          </p:val>
                                        </p:tav>
                                      </p:tavLst>
                                    </p:anim>
                                    <p:anim calcmode="lin" valueType="num">
                                      <p:cBhvr>
                                        <p:cTn id="86" dur="500" fill="hold"/>
                                        <p:tgtEl>
                                          <p:spTgt spid="7"/>
                                        </p:tgtEl>
                                        <p:attrNameLst>
                                          <p:attrName>ppt_h</p:attrName>
                                        </p:attrNameLst>
                                      </p:cBhvr>
                                      <p:tavLst>
                                        <p:tav tm="0">
                                          <p:val>
                                            <p:fltVal val="0"/>
                                          </p:val>
                                        </p:tav>
                                        <p:tav tm="100000">
                                          <p:val>
                                            <p:strVal val="#ppt_h"/>
                                          </p:val>
                                        </p:tav>
                                      </p:tavLst>
                                    </p:anim>
                                    <p:animEffect transition="in" filter="fade">
                                      <p:cBhvr>
                                        <p:cTn id="8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P spid="6" grpId="0" animBg="1"/>
      <p:bldP spid="12" grpId="0" animBg="1"/>
      <p:bldP spid="13" grpId="0" animBg="1"/>
      <p:bldP spid="14" grpId="0" animBg="1"/>
      <p:bldP spid="15" grpId="0" animBg="1"/>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prstGeom prst="rect">
            <a:avLst/>
          </a:prstGeom>
        </p:spPr>
        <p:txBody>
          <a:bodyPr/>
          <a:lstStyle/>
          <a:p>
            <a:r>
              <a:rPr lang="ar-DZ" altLang="ko-KR" dirty="0">
                <a:latin typeface="Al Tarikh" pitchFamily="2" charset="-78"/>
                <a:cs typeface="Al Tarikh" pitchFamily="2" charset="-78"/>
              </a:rPr>
              <a:t>كيف ننمّي هذه </a:t>
            </a:r>
            <a:r>
              <a:rPr lang="ar-DZ" altLang="ko-KR" dirty="0">
                <a:solidFill>
                  <a:srgbClr val="583D72"/>
                </a:solidFill>
                <a:latin typeface="Al Tarikh" pitchFamily="2" charset="-78"/>
                <a:cs typeface="Al Tarikh" pitchFamily="2" charset="-78"/>
              </a:rPr>
              <a:t>الاخلاقيّات</a:t>
            </a:r>
            <a:endParaRPr lang="ko-KR" altLang="en-US" dirty="0">
              <a:solidFill>
                <a:srgbClr val="583D72"/>
              </a:solidFill>
              <a:latin typeface="Al Tarikh" pitchFamily="2" charset="-78"/>
              <a:cs typeface="Al Tarikh" pitchFamily="2" charset="-78"/>
            </a:endParaRPr>
          </a:p>
        </p:txBody>
      </p:sp>
      <p:sp>
        <p:nvSpPr>
          <p:cNvPr id="7" name="Rounded Rectangle 27"/>
          <p:cNvSpPr/>
          <p:nvPr/>
        </p:nvSpPr>
        <p:spPr>
          <a:xfrm>
            <a:off x="1358287" y="1701886"/>
            <a:ext cx="562146" cy="431803"/>
          </a:xfrm>
          <a:custGeom>
            <a:avLst/>
            <a:gdLst/>
            <a:ahLst/>
            <a:cxnLst/>
            <a:rect l="l" t="t" r="r" b="b"/>
            <a:pathLst>
              <a:path w="3186824" h="2447912">
                <a:moveTo>
                  <a:pt x="1917737" y="1021643"/>
                </a:moveTo>
                <a:cubicBezTo>
                  <a:pt x="2188548" y="1021643"/>
                  <a:pt x="2408083" y="1241178"/>
                  <a:pt x="2408083" y="1511989"/>
                </a:cubicBezTo>
                <a:cubicBezTo>
                  <a:pt x="2408083" y="1782800"/>
                  <a:pt x="2188548" y="2002335"/>
                  <a:pt x="1917737" y="2002335"/>
                </a:cubicBezTo>
                <a:cubicBezTo>
                  <a:pt x="1646926" y="2002335"/>
                  <a:pt x="1427391" y="1782800"/>
                  <a:pt x="1427391" y="1511989"/>
                </a:cubicBezTo>
                <a:cubicBezTo>
                  <a:pt x="1427391" y="1241178"/>
                  <a:pt x="1646926" y="1021643"/>
                  <a:pt x="1917737" y="1021643"/>
                </a:cubicBezTo>
                <a:close/>
                <a:moveTo>
                  <a:pt x="1917737" y="827913"/>
                </a:moveTo>
                <a:cubicBezTo>
                  <a:pt x="1539932" y="827913"/>
                  <a:pt x="1233661" y="1134184"/>
                  <a:pt x="1233661" y="1511989"/>
                </a:cubicBezTo>
                <a:cubicBezTo>
                  <a:pt x="1233661" y="1889794"/>
                  <a:pt x="1539932" y="2196065"/>
                  <a:pt x="1917737" y="2196065"/>
                </a:cubicBezTo>
                <a:cubicBezTo>
                  <a:pt x="2295542" y="2196065"/>
                  <a:pt x="2601813" y="1889794"/>
                  <a:pt x="2601813" y="1511989"/>
                </a:cubicBezTo>
                <a:cubicBezTo>
                  <a:pt x="2601813" y="1134184"/>
                  <a:pt x="2295542" y="827913"/>
                  <a:pt x="1917737" y="827913"/>
                </a:cubicBezTo>
                <a:close/>
                <a:moveTo>
                  <a:pt x="1112286" y="675885"/>
                </a:moveTo>
                <a:lnTo>
                  <a:pt x="1112286" y="830188"/>
                </a:lnTo>
                <a:lnTo>
                  <a:pt x="1328310" y="830188"/>
                </a:lnTo>
                <a:lnTo>
                  <a:pt x="1328310" y="675885"/>
                </a:lnTo>
                <a:close/>
                <a:moveTo>
                  <a:pt x="2586084" y="626422"/>
                </a:moveTo>
                <a:lnTo>
                  <a:pt x="2586084" y="830188"/>
                </a:lnTo>
                <a:lnTo>
                  <a:pt x="3001340" y="830188"/>
                </a:lnTo>
                <a:lnTo>
                  <a:pt x="3001340" y="626422"/>
                </a:lnTo>
                <a:close/>
                <a:moveTo>
                  <a:pt x="1593701" y="108218"/>
                </a:moveTo>
                <a:lnTo>
                  <a:pt x="1593701" y="432905"/>
                </a:lnTo>
                <a:lnTo>
                  <a:pt x="2241773" y="432905"/>
                </a:lnTo>
                <a:lnTo>
                  <a:pt x="2241773" y="108218"/>
                </a:lnTo>
                <a:close/>
                <a:moveTo>
                  <a:pt x="1452512" y="0"/>
                </a:moveTo>
                <a:lnTo>
                  <a:pt x="2382963" y="0"/>
                </a:lnTo>
                <a:cubicBezTo>
                  <a:pt x="2433311" y="0"/>
                  <a:pt x="2474127" y="40816"/>
                  <a:pt x="2474127" y="91164"/>
                </a:cubicBezTo>
                <a:lnTo>
                  <a:pt x="2474127" y="432905"/>
                </a:lnTo>
                <a:lnTo>
                  <a:pt x="2933014" y="432905"/>
                </a:lnTo>
                <a:cubicBezTo>
                  <a:pt x="3073189" y="432905"/>
                  <a:pt x="3186824" y="546540"/>
                  <a:pt x="3186824" y="686715"/>
                </a:cubicBezTo>
                <a:lnTo>
                  <a:pt x="3186824" y="2194102"/>
                </a:lnTo>
                <a:cubicBezTo>
                  <a:pt x="3186824" y="2334277"/>
                  <a:pt x="3073189" y="2447912"/>
                  <a:pt x="2933014" y="2447912"/>
                </a:cubicBezTo>
                <a:lnTo>
                  <a:pt x="253810" y="2447912"/>
                </a:lnTo>
                <a:cubicBezTo>
                  <a:pt x="113635" y="2447912"/>
                  <a:pt x="0" y="2334277"/>
                  <a:pt x="0" y="2194102"/>
                </a:cubicBezTo>
                <a:lnTo>
                  <a:pt x="0" y="686715"/>
                </a:lnTo>
                <a:cubicBezTo>
                  <a:pt x="0" y="546540"/>
                  <a:pt x="113635" y="432905"/>
                  <a:pt x="253810" y="432905"/>
                </a:cubicBezTo>
                <a:lnTo>
                  <a:pt x="307082" y="432905"/>
                </a:lnTo>
                <a:lnTo>
                  <a:pt x="307082" y="313169"/>
                </a:lnTo>
                <a:cubicBezTo>
                  <a:pt x="307082" y="287995"/>
                  <a:pt x="327490" y="267587"/>
                  <a:pt x="352664" y="267587"/>
                </a:cubicBezTo>
                <a:lnTo>
                  <a:pt x="817888" y="267587"/>
                </a:lnTo>
                <a:cubicBezTo>
                  <a:pt x="843062" y="267587"/>
                  <a:pt x="863470" y="287995"/>
                  <a:pt x="863470" y="313169"/>
                </a:cubicBezTo>
                <a:lnTo>
                  <a:pt x="863470" y="432905"/>
                </a:lnTo>
                <a:lnTo>
                  <a:pt x="1361348" y="432905"/>
                </a:lnTo>
                <a:lnTo>
                  <a:pt x="1361348" y="91164"/>
                </a:lnTo>
                <a:cubicBezTo>
                  <a:pt x="1361348" y="40816"/>
                  <a:pt x="1402164" y="0"/>
                  <a:pt x="1452512" y="0"/>
                </a:cubicBezTo>
                <a:close/>
              </a:path>
            </a:pathLst>
          </a:cu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8" name="Rounded Rectangle 7"/>
          <p:cNvSpPr/>
          <p:nvPr/>
        </p:nvSpPr>
        <p:spPr>
          <a:xfrm>
            <a:off x="7236788" y="1688956"/>
            <a:ext cx="530324" cy="457663"/>
          </a:xfrm>
          <a:custGeom>
            <a:avLst/>
            <a:gdLst/>
            <a:ahLst/>
            <a:cxnLst/>
            <a:rect l="l" t="t" r="r" b="b"/>
            <a:pathLst>
              <a:path w="3240006" h="2796091">
                <a:moveTo>
                  <a:pt x="686867" y="612319"/>
                </a:moveTo>
                <a:cubicBezTo>
                  <a:pt x="611281" y="612319"/>
                  <a:pt x="550007" y="673593"/>
                  <a:pt x="550007" y="749179"/>
                </a:cubicBezTo>
                <a:cubicBezTo>
                  <a:pt x="550007" y="824765"/>
                  <a:pt x="611281" y="886039"/>
                  <a:pt x="686867" y="886039"/>
                </a:cubicBezTo>
                <a:cubicBezTo>
                  <a:pt x="762453" y="886039"/>
                  <a:pt x="823727" y="824765"/>
                  <a:pt x="823727" y="749179"/>
                </a:cubicBezTo>
                <a:cubicBezTo>
                  <a:pt x="823727" y="673593"/>
                  <a:pt x="762453" y="612319"/>
                  <a:pt x="686867" y="612319"/>
                </a:cubicBezTo>
                <a:close/>
                <a:moveTo>
                  <a:pt x="1587500" y="281447"/>
                </a:moveTo>
                <a:cubicBezTo>
                  <a:pt x="1432061" y="281447"/>
                  <a:pt x="1306053" y="407455"/>
                  <a:pt x="1306053" y="562894"/>
                </a:cubicBezTo>
                <a:cubicBezTo>
                  <a:pt x="1306053" y="718333"/>
                  <a:pt x="1432061" y="844341"/>
                  <a:pt x="1587500" y="844341"/>
                </a:cubicBezTo>
                <a:cubicBezTo>
                  <a:pt x="1742939" y="844341"/>
                  <a:pt x="1868947" y="718333"/>
                  <a:pt x="1868947" y="562894"/>
                </a:cubicBezTo>
                <a:cubicBezTo>
                  <a:pt x="1868947" y="407455"/>
                  <a:pt x="1742939" y="281447"/>
                  <a:pt x="1587500" y="281447"/>
                </a:cubicBezTo>
                <a:close/>
                <a:moveTo>
                  <a:pt x="1587500" y="0"/>
                </a:moveTo>
                <a:cubicBezTo>
                  <a:pt x="1898378" y="0"/>
                  <a:pt x="2150394" y="252016"/>
                  <a:pt x="2150394" y="562894"/>
                </a:cubicBezTo>
                <a:cubicBezTo>
                  <a:pt x="2150394" y="786167"/>
                  <a:pt x="2020401" y="979078"/>
                  <a:pt x="1831095" y="1068260"/>
                </a:cubicBezTo>
                <a:lnTo>
                  <a:pt x="2215710" y="1068260"/>
                </a:lnTo>
                <a:cubicBezTo>
                  <a:pt x="2374756" y="1068260"/>
                  <a:pt x="2503688" y="1197192"/>
                  <a:pt x="2503688" y="1356238"/>
                </a:cubicBezTo>
                <a:lnTo>
                  <a:pt x="2503688" y="1474975"/>
                </a:lnTo>
                <a:lnTo>
                  <a:pt x="2656086" y="1474975"/>
                </a:lnTo>
                <a:cubicBezTo>
                  <a:pt x="2692420" y="1474975"/>
                  <a:pt x="2722815" y="1500405"/>
                  <a:pt x="2728975" y="1534767"/>
                </a:cubicBezTo>
                <a:lnTo>
                  <a:pt x="3240006" y="1109804"/>
                </a:lnTo>
                <a:lnTo>
                  <a:pt x="3240006" y="2754548"/>
                </a:lnTo>
                <a:lnTo>
                  <a:pt x="2728975" y="2329585"/>
                </a:lnTo>
                <a:cubicBezTo>
                  <a:pt x="2722815" y="2363946"/>
                  <a:pt x="2692420" y="2389375"/>
                  <a:pt x="2656086" y="2389375"/>
                </a:cubicBezTo>
                <a:lnTo>
                  <a:pt x="2503688" y="2389375"/>
                </a:lnTo>
                <a:lnTo>
                  <a:pt x="2503688" y="2508113"/>
                </a:lnTo>
                <a:cubicBezTo>
                  <a:pt x="2503688" y="2667159"/>
                  <a:pt x="2374756" y="2796091"/>
                  <a:pt x="2215710" y="2796091"/>
                </a:cubicBezTo>
                <a:lnTo>
                  <a:pt x="287978" y="2796091"/>
                </a:lnTo>
                <a:cubicBezTo>
                  <a:pt x="128932" y="2796091"/>
                  <a:pt x="0" y="2667159"/>
                  <a:pt x="0" y="2508113"/>
                </a:cubicBezTo>
                <a:lnTo>
                  <a:pt x="0" y="1356238"/>
                </a:lnTo>
                <a:cubicBezTo>
                  <a:pt x="0" y="1197192"/>
                  <a:pt x="128932" y="1068260"/>
                  <a:pt x="287978" y="1068260"/>
                </a:cubicBezTo>
                <a:lnTo>
                  <a:pt x="544513" y="1068260"/>
                </a:lnTo>
                <a:cubicBezTo>
                  <a:pt x="422089" y="1014226"/>
                  <a:pt x="336949" y="891645"/>
                  <a:pt x="336949" y="749179"/>
                </a:cubicBezTo>
                <a:cubicBezTo>
                  <a:pt x="336949" y="555925"/>
                  <a:pt x="493613" y="399261"/>
                  <a:pt x="686867" y="399261"/>
                </a:cubicBezTo>
                <a:cubicBezTo>
                  <a:pt x="880121" y="399261"/>
                  <a:pt x="1036785" y="555925"/>
                  <a:pt x="1036785" y="749179"/>
                </a:cubicBezTo>
                <a:cubicBezTo>
                  <a:pt x="1036785" y="891645"/>
                  <a:pt x="951645" y="1014226"/>
                  <a:pt x="829222" y="1068260"/>
                </a:cubicBezTo>
                <a:lnTo>
                  <a:pt x="1343906" y="1068260"/>
                </a:lnTo>
                <a:cubicBezTo>
                  <a:pt x="1154600" y="979078"/>
                  <a:pt x="1024606" y="786167"/>
                  <a:pt x="1024606" y="562894"/>
                </a:cubicBezTo>
                <a:cubicBezTo>
                  <a:pt x="1024606" y="252016"/>
                  <a:pt x="1276622" y="0"/>
                  <a:pt x="1587500" y="0"/>
                </a:cubicBezTo>
                <a:close/>
              </a:path>
            </a:pathLst>
          </a:custGeom>
          <a:solidFill>
            <a:srgbClr val="583D7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9" name="Rectangle 16"/>
          <p:cNvSpPr/>
          <p:nvPr/>
        </p:nvSpPr>
        <p:spPr>
          <a:xfrm rot="2700000">
            <a:off x="3460926" y="1545802"/>
            <a:ext cx="414973" cy="743970"/>
          </a:xfrm>
          <a:custGeom>
            <a:avLst/>
            <a:gdLst/>
            <a:ahLst/>
            <a:cxnLst/>
            <a:rect l="l" t="t" r="r" b="b"/>
            <a:pathLst>
              <a:path w="2232248" h="4001999">
                <a:moveTo>
                  <a:pt x="1116887" y="0"/>
                </a:moveTo>
                <a:cubicBezTo>
                  <a:pt x="1270748" y="4762"/>
                  <a:pt x="1433283" y="120651"/>
                  <a:pt x="1447291" y="308459"/>
                </a:cubicBezTo>
                <a:cubicBezTo>
                  <a:pt x="1483174" y="544979"/>
                  <a:pt x="1283237" y="603082"/>
                  <a:pt x="1339988" y="887363"/>
                </a:cubicBezTo>
                <a:lnTo>
                  <a:pt x="2232248" y="887363"/>
                </a:lnTo>
                <a:lnTo>
                  <a:pt x="2232248" y="1778237"/>
                </a:lnTo>
                <a:cubicBezTo>
                  <a:pt x="1956566" y="1829261"/>
                  <a:pt x="1897086" y="1634366"/>
                  <a:pt x="1663321" y="1669832"/>
                </a:cubicBezTo>
                <a:cubicBezTo>
                  <a:pt x="1475513" y="1683840"/>
                  <a:pt x="1359624" y="1846375"/>
                  <a:pt x="1354862" y="2000236"/>
                </a:cubicBezTo>
                <a:cubicBezTo>
                  <a:pt x="1358037" y="2135389"/>
                  <a:pt x="1477787" y="2334920"/>
                  <a:pt x="1701420" y="2336507"/>
                </a:cubicBezTo>
                <a:cubicBezTo>
                  <a:pt x="1972077" y="2308709"/>
                  <a:pt x="1932339" y="2176007"/>
                  <a:pt x="2232248" y="2187989"/>
                </a:cubicBezTo>
                <a:lnTo>
                  <a:pt x="2232248" y="3119611"/>
                </a:lnTo>
                <a:lnTo>
                  <a:pt x="1303259" y="3119611"/>
                </a:lnTo>
                <a:cubicBezTo>
                  <a:pt x="1289664" y="3424971"/>
                  <a:pt x="1423682" y="3383289"/>
                  <a:pt x="1451633" y="3655441"/>
                </a:cubicBezTo>
                <a:cubicBezTo>
                  <a:pt x="1450046" y="3879074"/>
                  <a:pt x="1250515" y="3998824"/>
                  <a:pt x="1115362" y="4001999"/>
                </a:cubicBezTo>
                <a:cubicBezTo>
                  <a:pt x="961501" y="3997237"/>
                  <a:pt x="798966" y="3881348"/>
                  <a:pt x="784958" y="3693540"/>
                </a:cubicBezTo>
                <a:cubicBezTo>
                  <a:pt x="749282" y="3458385"/>
                  <a:pt x="946712" y="3399594"/>
                  <a:pt x="892811" y="3119611"/>
                </a:cubicBezTo>
                <a:lnTo>
                  <a:pt x="0" y="3119611"/>
                </a:lnTo>
                <a:lnTo>
                  <a:pt x="0" y="2203607"/>
                </a:lnTo>
                <a:cubicBezTo>
                  <a:pt x="285884" y="2145799"/>
                  <a:pt x="343730" y="2346665"/>
                  <a:pt x="580754" y="2310706"/>
                </a:cubicBezTo>
                <a:cubicBezTo>
                  <a:pt x="768562" y="2296698"/>
                  <a:pt x="884451" y="2134163"/>
                  <a:pt x="889213" y="1980302"/>
                </a:cubicBezTo>
                <a:cubicBezTo>
                  <a:pt x="886038" y="1845149"/>
                  <a:pt x="766288" y="1645618"/>
                  <a:pt x="542655" y="1644031"/>
                </a:cubicBezTo>
                <a:cubicBezTo>
                  <a:pt x="268493" y="1672188"/>
                  <a:pt x="312817" y="1807984"/>
                  <a:pt x="0" y="1792208"/>
                </a:cubicBezTo>
                <a:lnTo>
                  <a:pt x="0" y="887363"/>
                </a:lnTo>
                <a:lnTo>
                  <a:pt x="928847" y="887363"/>
                </a:lnTo>
                <a:cubicBezTo>
                  <a:pt x="944034" y="576570"/>
                  <a:pt x="808718" y="620178"/>
                  <a:pt x="780616" y="346558"/>
                </a:cubicBezTo>
                <a:cubicBezTo>
                  <a:pt x="782203" y="122925"/>
                  <a:pt x="981734" y="3175"/>
                  <a:pt x="1116887" y="0"/>
                </a:cubicBezTo>
                <a:close/>
              </a:path>
            </a:pathLst>
          </a:custGeom>
          <a:solidFill>
            <a:srgbClr val="583D72"/>
          </a:solidFill>
          <a:ln>
            <a:solidFill>
              <a:srgbClr val="583D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l Tarikh" pitchFamily="2" charset="-78"/>
              <a:cs typeface="Al Tarikh" pitchFamily="2" charset="-78"/>
            </a:endParaRPr>
          </a:p>
        </p:txBody>
      </p:sp>
      <p:sp>
        <p:nvSpPr>
          <p:cNvPr id="10" name="Rectangle 9"/>
          <p:cNvSpPr/>
          <p:nvPr/>
        </p:nvSpPr>
        <p:spPr>
          <a:xfrm>
            <a:off x="5320969" y="1662322"/>
            <a:ext cx="545814" cy="510930"/>
          </a:xfrm>
          <a:custGeom>
            <a:avLst/>
            <a:gdLst>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29618 w 3239999"/>
              <a:gd name="connsiteY32" fmla="*/ 2690698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2991331 w 3239999"/>
              <a:gd name="connsiteY3" fmla="*/ 2709748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29618 w 3239999"/>
              <a:gd name="connsiteY32" fmla="*/ 2690698 h 3032924"/>
              <a:gd name="connsiteX33" fmla="*/ 1576606 w 3239999"/>
              <a:gd name="connsiteY33" fmla="*/ 2776423 h 3032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239999" h="3032924">
                <a:moveTo>
                  <a:pt x="1576606" y="2778202"/>
                </a:moveTo>
                <a:cubicBezTo>
                  <a:pt x="1576606" y="2778795"/>
                  <a:pt x="1663394" y="2792670"/>
                  <a:pt x="1663394" y="2778202"/>
                </a:cubicBezTo>
                <a:lnTo>
                  <a:pt x="1663394" y="2776423"/>
                </a:lnTo>
                <a:cubicBezTo>
                  <a:pt x="2185083" y="2605634"/>
                  <a:pt x="2444552" y="2500589"/>
                  <a:pt x="2991331" y="2709748"/>
                </a:cubicBezTo>
                <a:lnTo>
                  <a:pt x="3000856" y="526981"/>
                </a:lnTo>
                <a:lnTo>
                  <a:pt x="2855082" y="526981"/>
                </a:lnTo>
                <a:cubicBezTo>
                  <a:pt x="2857178" y="1175360"/>
                  <a:pt x="2859273" y="1823738"/>
                  <a:pt x="2861369" y="2472117"/>
                </a:cubicBezTo>
                <a:cubicBezTo>
                  <a:pt x="2483869" y="2318121"/>
                  <a:pt x="2052449" y="2439541"/>
                  <a:pt x="1663394" y="2765302"/>
                </a:cubicBezTo>
                <a:lnTo>
                  <a:pt x="1663394" y="526981"/>
                </a:lnTo>
                <a:lnTo>
                  <a:pt x="1663394" y="430441"/>
                </a:lnTo>
                <a:lnTo>
                  <a:pt x="1663394" y="402054"/>
                </a:lnTo>
                <a:cubicBezTo>
                  <a:pt x="1896442" y="149589"/>
                  <a:pt x="2115835" y="2106"/>
                  <a:pt x="2406065" y="22"/>
                </a:cubicBezTo>
                <a:cubicBezTo>
                  <a:pt x="2537987" y="-925"/>
                  <a:pt x="2684544" y="28169"/>
                  <a:pt x="2853673" y="91100"/>
                </a:cubicBezTo>
                <a:cubicBezTo>
                  <a:pt x="2854039" y="204214"/>
                  <a:pt x="2854404" y="317327"/>
                  <a:pt x="2854770" y="430441"/>
                </a:cubicBezTo>
                <a:lnTo>
                  <a:pt x="3120669" y="428517"/>
                </a:lnTo>
                <a:lnTo>
                  <a:pt x="3120669" y="738345"/>
                </a:lnTo>
                <a:lnTo>
                  <a:pt x="3239999" y="738345"/>
                </a:lnTo>
                <a:lnTo>
                  <a:pt x="3239999" y="3032924"/>
                </a:lnTo>
                <a:lnTo>
                  <a:pt x="0" y="3032924"/>
                </a:lnTo>
                <a:lnTo>
                  <a:pt x="0" y="738345"/>
                </a:lnTo>
                <a:lnTo>
                  <a:pt x="102477" y="738345"/>
                </a:lnTo>
                <a:lnTo>
                  <a:pt x="102477" y="428517"/>
                </a:lnTo>
                <a:lnTo>
                  <a:pt x="385229" y="430441"/>
                </a:lnTo>
                <a:cubicBezTo>
                  <a:pt x="385595" y="317327"/>
                  <a:pt x="385960" y="204214"/>
                  <a:pt x="386326" y="91100"/>
                </a:cubicBezTo>
                <a:cubicBezTo>
                  <a:pt x="555455" y="28169"/>
                  <a:pt x="702013" y="-925"/>
                  <a:pt x="833935" y="22"/>
                </a:cubicBezTo>
                <a:cubicBezTo>
                  <a:pt x="1124164" y="2106"/>
                  <a:pt x="1343558" y="149589"/>
                  <a:pt x="1576606" y="402054"/>
                </a:cubicBezTo>
                <a:lnTo>
                  <a:pt x="1576606" y="430441"/>
                </a:lnTo>
                <a:lnTo>
                  <a:pt x="1576606" y="526981"/>
                </a:lnTo>
                <a:lnTo>
                  <a:pt x="1576606" y="2765302"/>
                </a:lnTo>
                <a:cubicBezTo>
                  <a:pt x="1187550" y="2439541"/>
                  <a:pt x="756130" y="2318121"/>
                  <a:pt x="378630" y="2472117"/>
                </a:cubicBezTo>
                <a:lnTo>
                  <a:pt x="384918" y="526981"/>
                </a:lnTo>
                <a:lnTo>
                  <a:pt x="239143" y="526981"/>
                </a:lnTo>
                <a:lnTo>
                  <a:pt x="229618" y="2690698"/>
                </a:lnTo>
                <a:cubicBezTo>
                  <a:pt x="773243" y="2466244"/>
                  <a:pt x="1081748" y="2626096"/>
                  <a:pt x="1576606" y="2776423"/>
                </a:cubicBezTo>
              </a:path>
            </a:pathLst>
          </a:cu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l Tarikh" pitchFamily="2" charset="-78"/>
              <a:cs typeface="Al Tarikh" pitchFamily="2" charset="-78"/>
            </a:endParaRPr>
          </a:p>
        </p:txBody>
      </p:sp>
      <p:grpSp>
        <p:nvGrpSpPr>
          <p:cNvPr id="12" name="Group 11"/>
          <p:cNvGrpSpPr/>
          <p:nvPr/>
        </p:nvGrpSpPr>
        <p:grpSpPr>
          <a:xfrm>
            <a:off x="755576" y="2584524"/>
            <a:ext cx="1767568" cy="738664"/>
            <a:chOff x="2113657" y="4283314"/>
            <a:chExt cx="2120136" cy="738664"/>
          </a:xfrm>
        </p:grpSpPr>
        <p:sp>
          <p:nvSpPr>
            <p:cNvPr id="13" name="TextBox 12"/>
            <p:cNvSpPr txBox="1"/>
            <p:nvPr/>
          </p:nvSpPr>
          <p:spPr>
            <a:xfrm>
              <a:off x="2113657" y="4560313"/>
              <a:ext cx="2120134" cy="461665"/>
            </a:xfrm>
            <a:prstGeom prst="rect">
              <a:avLst/>
            </a:prstGeom>
            <a:noFill/>
          </p:spPr>
          <p:txBody>
            <a:bodyPr wrap="square" rtlCol="0">
              <a:spAutoFit/>
            </a:bodyPr>
            <a:lstStyle/>
            <a:p>
              <a:pPr algn="ctr"/>
              <a:r>
                <a:rPr lang="ar-DZ" altLang="ko-KR" sz="1200" dirty="0">
                  <a:solidFill>
                    <a:schemeClr val="tx1">
                      <a:lumMod val="75000"/>
                      <a:lumOff val="25000"/>
                    </a:schemeClr>
                  </a:solidFill>
                  <a:latin typeface="Al Tarikh" pitchFamily="2" charset="-78"/>
                  <a:cs typeface="Al Tarikh" pitchFamily="2" charset="-78"/>
                </a:rPr>
                <a:t>لا بدّ من وجود قواسم مشتركة ما بين المدير والموظّف</a:t>
              </a:r>
              <a:endParaRPr lang="ko-KR" altLang="en-US" sz="1200" dirty="0">
                <a:solidFill>
                  <a:schemeClr val="tx1">
                    <a:lumMod val="75000"/>
                    <a:lumOff val="25000"/>
                  </a:schemeClr>
                </a:solidFill>
                <a:latin typeface="Al Tarikh" pitchFamily="2" charset="-78"/>
                <a:cs typeface="Al Tarikh" pitchFamily="2" charset="-78"/>
              </a:endParaRPr>
            </a:p>
          </p:txBody>
        </p:sp>
        <p:sp>
          <p:nvSpPr>
            <p:cNvPr id="14" name="TextBox 13"/>
            <p:cNvSpPr txBox="1"/>
            <p:nvPr/>
          </p:nvSpPr>
          <p:spPr>
            <a:xfrm>
              <a:off x="2113659" y="4283314"/>
              <a:ext cx="2120134" cy="276999"/>
            </a:xfrm>
            <a:prstGeom prst="rect">
              <a:avLst/>
            </a:prstGeom>
            <a:noFill/>
          </p:spPr>
          <p:txBody>
            <a:bodyPr wrap="square" rtlCol="0">
              <a:spAutoFit/>
            </a:bodyPr>
            <a:lstStyle/>
            <a:p>
              <a:pPr algn="ctr"/>
              <a:r>
                <a:rPr lang="ar-DZ" altLang="ko-KR" sz="1200" b="1" dirty="0">
                  <a:solidFill>
                    <a:schemeClr val="tx1">
                      <a:lumMod val="75000"/>
                      <a:lumOff val="25000"/>
                    </a:schemeClr>
                  </a:solidFill>
                  <a:latin typeface="Al Tarikh" pitchFamily="2" charset="-78"/>
                  <a:cs typeface="Al Tarikh" pitchFamily="2" charset="-78"/>
                </a:rPr>
                <a:t>وجود قواسم مشتركة</a:t>
              </a:r>
              <a:endParaRPr lang="ko-KR" altLang="en-US" sz="1200" b="1" dirty="0">
                <a:solidFill>
                  <a:schemeClr val="tx1">
                    <a:lumMod val="75000"/>
                    <a:lumOff val="25000"/>
                  </a:schemeClr>
                </a:solidFill>
                <a:latin typeface="Al Tarikh" pitchFamily="2" charset="-78"/>
                <a:cs typeface="Al Tarikh" pitchFamily="2" charset="-78"/>
              </a:endParaRPr>
            </a:p>
          </p:txBody>
        </p:sp>
      </p:grpSp>
      <p:grpSp>
        <p:nvGrpSpPr>
          <p:cNvPr id="15" name="Group 14"/>
          <p:cNvGrpSpPr/>
          <p:nvPr/>
        </p:nvGrpSpPr>
        <p:grpSpPr>
          <a:xfrm>
            <a:off x="2710669" y="2584524"/>
            <a:ext cx="1767568" cy="923330"/>
            <a:chOff x="2113657" y="4283314"/>
            <a:chExt cx="2120135" cy="923330"/>
          </a:xfrm>
        </p:grpSpPr>
        <p:sp>
          <p:nvSpPr>
            <p:cNvPr id="16" name="TextBox 15"/>
            <p:cNvSpPr txBox="1"/>
            <p:nvPr/>
          </p:nvSpPr>
          <p:spPr>
            <a:xfrm>
              <a:off x="2113657" y="4560313"/>
              <a:ext cx="2120134" cy="646331"/>
            </a:xfrm>
            <a:prstGeom prst="rect">
              <a:avLst/>
            </a:prstGeom>
            <a:noFill/>
          </p:spPr>
          <p:txBody>
            <a:bodyPr wrap="square" rtlCol="0">
              <a:spAutoFit/>
            </a:bodyPr>
            <a:lstStyle/>
            <a:p>
              <a:pPr algn="ctr"/>
              <a:r>
                <a:rPr lang="ar-DZ" altLang="ko-KR" sz="1200" dirty="0">
                  <a:solidFill>
                    <a:schemeClr val="tx1">
                      <a:lumMod val="75000"/>
                      <a:lumOff val="25000"/>
                    </a:schemeClr>
                  </a:solidFill>
                  <a:latin typeface="Al Tarikh" pitchFamily="2" charset="-78"/>
                  <a:cs typeface="Al Tarikh" pitchFamily="2" charset="-78"/>
                </a:rPr>
                <a:t>تغليب المصلحة العامة على المصلحة الخاصة وذلك بالإيثار وحب الخير فهذا يبعد الأنانيّة وحظوظ النفس.</a:t>
              </a:r>
              <a:endParaRPr lang="ko-KR" altLang="en-US" sz="1200" dirty="0">
                <a:solidFill>
                  <a:schemeClr val="tx1">
                    <a:lumMod val="75000"/>
                    <a:lumOff val="25000"/>
                  </a:schemeClr>
                </a:solidFill>
                <a:latin typeface="Al Tarikh" pitchFamily="2" charset="-78"/>
                <a:cs typeface="Al Tarikh" pitchFamily="2" charset="-78"/>
              </a:endParaRPr>
            </a:p>
          </p:txBody>
        </p:sp>
        <p:sp>
          <p:nvSpPr>
            <p:cNvPr id="17" name="TextBox 16"/>
            <p:cNvSpPr txBox="1"/>
            <p:nvPr/>
          </p:nvSpPr>
          <p:spPr>
            <a:xfrm>
              <a:off x="2113658" y="4283314"/>
              <a:ext cx="2120134" cy="276999"/>
            </a:xfrm>
            <a:prstGeom prst="rect">
              <a:avLst/>
            </a:prstGeom>
            <a:noFill/>
          </p:spPr>
          <p:txBody>
            <a:bodyPr wrap="square" rtlCol="0">
              <a:spAutoFit/>
            </a:bodyPr>
            <a:lstStyle/>
            <a:p>
              <a:pPr algn="ctr"/>
              <a:r>
                <a:rPr lang="ar-DZ" altLang="ko-KR" sz="1200" b="1" dirty="0">
                  <a:solidFill>
                    <a:schemeClr val="tx1">
                      <a:lumMod val="75000"/>
                      <a:lumOff val="25000"/>
                    </a:schemeClr>
                  </a:solidFill>
                  <a:latin typeface="Al Tarikh" pitchFamily="2" charset="-78"/>
                  <a:cs typeface="Al Tarikh" pitchFamily="2" charset="-78"/>
                </a:rPr>
                <a:t>تغليب المصلحة العامة</a:t>
              </a:r>
              <a:endParaRPr lang="ko-KR" altLang="en-US" sz="1200" b="1" dirty="0">
                <a:solidFill>
                  <a:schemeClr val="tx1">
                    <a:lumMod val="75000"/>
                    <a:lumOff val="25000"/>
                  </a:schemeClr>
                </a:solidFill>
                <a:latin typeface="Al Tarikh" pitchFamily="2" charset="-78"/>
                <a:cs typeface="Al Tarikh" pitchFamily="2" charset="-78"/>
              </a:endParaRPr>
            </a:p>
          </p:txBody>
        </p:sp>
      </p:grpSp>
      <p:grpSp>
        <p:nvGrpSpPr>
          <p:cNvPr id="18" name="Group 17"/>
          <p:cNvGrpSpPr/>
          <p:nvPr/>
        </p:nvGrpSpPr>
        <p:grpSpPr>
          <a:xfrm>
            <a:off x="4665762" y="2584524"/>
            <a:ext cx="1767568" cy="923330"/>
            <a:chOff x="2113657" y="4283314"/>
            <a:chExt cx="2120135" cy="923330"/>
          </a:xfrm>
        </p:grpSpPr>
        <p:sp>
          <p:nvSpPr>
            <p:cNvPr id="19" name="TextBox 18"/>
            <p:cNvSpPr txBox="1"/>
            <p:nvPr/>
          </p:nvSpPr>
          <p:spPr>
            <a:xfrm>
              <a:off x="2113657" y="4560313"/>
              <a:ext cx="2120134" cy="646331"/>
            </a:xfrm>
            <a:prstGeom prst="rect">
              <a:avLst/>
            </a:prstGeom>
            <a:noFill/>
          </p:spPr>
          <p:txBody>
            <a:bodyPr wrap="square" rtlCol="0">
              <a:spAutoFit/>
            </a:bodyPr>
            <a:lstStyle/>
            <a:p>
              <a:pPr algn="ctr"/>
              <a:r>
                <a:rPr lang="ar-DZ" altLang="ko-KR" sz="1200" dirty="0">
                  <a:solidFill>
                    <a:schemeClr val="tx1">
                      <a:lumMod val="75000"/>
                      <a:lumOff val="25000"/>
                    </a:schemeClr>
                  </a:solidFill>
                  <a:latin typeface="Al Tarikh" pitchFamily="2" charset="-78"/>
                  <a:cs typeface="Al Tarikh" pitchFamily="2" charset="-78"/>
                </a:rPr>
                <a:t>أن يخلص العامل في عمله يتقنه حق الإتقان. لأنّ الإتقان وسيلة لتطوّر العمل وتنميته </a:t>
              </a:r>
              <a:endParaRPr lang="ko-KR" altLang="en-US" sz="1200" dirty="0">
                <a:solidFill>
                  <a:schemeClr val="tx1">
                    <a:lumMod val="75000"/>
                    <a:lumOff val="25000"/>
                  </a:schemeClr>
                </a:solidFill>
                <a:latin typeface="Al Tarikh" pitchFamily="2" charset="-78"/>
                <a:cs typeface="Al Tarikh" pitchFamily="2" charset="-78"/>
              </a:endParaRPr>
            </a:p>
          </p:txBody>
        </p:sp>
        <p:sp>
          <p:nvSpPr>
            <p:cNvPr id="20" name="TextBox 19"/>
            <p:cNvSpPr txBox="1"/>
            <p:nvPr/>
          </p:nvSpPr>
          <p:spPr>
            <a:xfrm>
              <a:off x="2113658" y="4283314"/>
              <a:ext cx="2120134" cy="276999"/>
            </a:xfrm>
            <a:prstGeom prst="rect">
              <a:avLst/>
            </a:prstGeom>
            <a:noFill/>
          </p:spPr>
          <p:txBody>
            <a:bodyPr wrap="square" rtlCol="0">
              <a:spAutoFit/>
            </a:bodyPr>
            <a:lstStyle/>
            <a:p>
              <a:pPr algn="ctr"/>
              <a:r>
                <a:rPr lang="ar-DZ" altLang="ko-KR" sz="1200" b="1" dirty="0">
                  <a:solidFill>
                    <a:schemeClr val="tx1">
                      <a:lumMod val="75000"/>
                      <a:lumOff val="25000"/>
                    </a:schemeClr>
                  </a:solidFill>
                  <a:latin typeface="Al Tarikh" pitchFamily="2" charset="-78"/>
                  <a:cs typeface="Al Tarikh" pitchFamily="2" charset="-78"/>
                </a:rPr>
                <a:t>الإتقان في العمل</a:t>
              </a:r>
              <a:endParaRPr lang="ko-KR" altLang="en-US" sz="1200" b="1" dirty="0">
                <a:solidFill>
                  <a:schemeClr val="tx1">
                    <a:lumMod val="75000"/>
                    <a:lumOff val="25000"/>
                  </a:schemeClr>
                </a:solidFill>
                <a:latin typeface="Al Tarikh" pitchFamily="2" charset="-78"/>
                <a:cs typeface="Al Tarikh" pitchFamily="2" charset="-78"/>
              </a:endParaRPr>
            </a:p>
          </p:txBody>
        </p:sp>
      </p:grpSp>
      <p:grpSp>
        <p:nvGrpSpPr>
          <p:cNvPr id="21" name="Group 20"/>
          <p:cNvGrpSpPr/>
          <p:nvPr/>
        </p:nvGrpSpPr>
        <p:grpSpPr>
          <a:xfrm>
            <a:off x="6620856" y="2584524"/>
            <a:ext cx="1767568" cy="923330"/>
            <a:chOff x="2113657" y="4283314"/>
            <a:chExt cx="2120135" cy="923330"/>
          </a:xfrm>
        </p:grpSpPr>
        <p:sp>
          <p:nvSpPr>
            <p:cNvPr id="22" name="TextBox 21"/>
            <p:cNvSpPr txBox="1"/>
            <p:nvPr/>
          </p:nvSpPr>
          <p:spPr>
            <a:xfrm>
              <a:off x="2113657" y="4560313"/>
              <a:ext cx="2120134" cy="646331"/>
            </a:xfrm>
            <a:prstGeom prst="rect">
              <a:avLst/>
            </a:prstGeom>
            <a:noFill/>
          </p:spPr>
          <p:txBody>
            <a:bodyPr wrap="square" rtlCol="0">
              <a:spAutoFit/>
            </a:bodyPr>
            <a:lstStyle/>
            <a:p>
              <a:pPr algn="ctr"/>
              <a:r>
                <a:rPr lang="ar-DZ" altLang="ko-KR" sz="1200" dirty="0">
                  <a:solidFill>
                    <a:schemeClr val="tx1">
                      <a:lumMod val="75000"/>
                      <a:lumOff val="25000"/>
                    </a:schemeClr>
                  </a:solidFill>
                  <a:latin typeface="Al Tarikh" pitchFamily="2" charset="-78"/>
                  <a:cs typeface="Al Tarikh" pitchFamily="2" charset="-78"/>
                </a:rPr>
                <a:t>لكي يستقر الصدق في النفوس والإخلاص في العمل ويبقى الضمير الحيّ مهيمناً</a:t>
              </a:r>
              <a:endParaRPr lang="ko-KR" altLang="en-US" sz="1200" dirty="0">
                <a:solidFill>
                  <a:schemeClr val="tx1">
                    <a:lumMod val="75000"/>
                    <a:lumOff val="25000"/>
                  </a:schemeClr>
                </a:solidFill>
                <a:latin typeface="Al Tarikh" pitchFamily="2" charset="-78"/>
                <a:cs typeface="Al Tarikh" pitchFamily="2" charset="-78"/>
              </a:endParaRPr>
            </a:p>
          </p:txBody>
        </p:sp>
        <p:sp>
          <p:nvSpPr>
            <p:cNvPr id="23" name="TextBox 22"/>
            <p:cNvSpPr txBox="1"/>
            <p:nvPr/>
          </p:nvSpPr>
          <p:spPr>
            <a:xfrm>
              <a:off x="2113658" y="4283314"/>
              <a:ext cx="2120134" cy="276999"/>
            </a:xfrm>
            <a:prstGeom prst="rect">
              <a:avLst/>
            </a:prstGeom>
            <a:noFill/>
          </p:spPr>
          <p:txBody>
            <a:bodyPr wrap="square" rtlCol="0">
              <a:spAutoFit/>
            </a:bodyPr>
            <a:lstStyle/>
            <a:p>
              <a:pPr algn="ctr"/>
              <a:r>
                <a:rPr lang="ar-DZ" altLang="ko-KR" sz="1200" b="1" dirty="0">
                  <a:solidFill>
                    <a:schemeClr val="tx1">
                      <a:lumMod val="75000"/>
                      <a:lumOff val="25000"/>
                    </a:schemeClr>
                  </a:solidFill>
                  <a:latin typeface="Al Tarikh" pitchFamily="2" charset="-78"/>
                  <a:cs typeface="Al Tarikh" pitchFamily="2" charset="-78"/>
                </a:rPr>
                <a:t> استشعار رقابة الله عزّ وجلّ</a:t>
              </a:r>
              <a:endParaRPr lang="ko-KR" altLang="en-US" sz="1200" b="1" dirty="0">
                <a:solidFill>
                  <a:schemeClr val="tx1">
                    <a:lumMod val="75000"/>
                    <a:lumOff val="25000"/>
                  </a:schemeClr>
                </a:solidFill>
                <a:latin typeface="Al Tarikh" pitchFamily="2" charset="-78"/>
                <a:cs typeface="Al Tarikh" pitchFamily="2" charset="-78"/>
              </a:endParaRPr>
            </a:p>
          </p:txBody>
        </p:sp>
      </p:grpSp>
      <p:sp>
        <p:nvSpPr>
          <p:cNvPr id="24" name="Text Placeholder 4"/>
          <p:cNvSpPr txBox="1">
            <a:spLocks/>
          </p:cNvSpPr>
          <p:nvPr/>
        </p:nvSpPr>
        <p:spPr>
          <a:xfrm>
            <a:off x="0" y="724099"/>
            <a:ext cx="9144000" cy="263475"/>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ar-DZ" altLang="ko-KR" sz="1200" dirty="0">
                <a:solidFill>
                  <a:schemeClr val="tx1">
                    <a:lumMod val="75000"/>
                    <a:lumOff val="25000"/>
                  </a:schemeClr>
                </a:solidFill>
                <a:latin typeface="Al Tarikh" pitchFamily="2" charset="-78"/>
                <a:cs typeface="Al Tarikh" pitchFamily="2" charset="-78"/>
              </a:rPr>
              <a:t>تنمية أخلاقيات المهنة له الدور هام الذي يؤثر بالإيجاب على كافة الأصعدة</a:t>
            </a:r>
            <a:endParaRPr lang="ko-KR" altLang="en-US" sz="1200" dirty="0">
              <a:solidFill>
                <a:schemeClr val="tx1">
                  <a:lumMod val="75000"/>
                  <a:lumOff val="25000"/>
                </a:schemeClr>
              </a:solidFill>
              <a:latin typeface="Al Tarikh" pitchFamily="2" charset="-78"/>
              <a:cs typeface="Al Tarikh" pitchFamily="2" charset="-78"/>
            </a:endParaRPr>
          </a:p>
        </p:txBody>
      </p:sp>
      <p:sp>
        <p:nvSpPr>
          <p:cNvPr id="25" name="TextBox 24"/>
          <p:cNvSpPr txBox="1"/>
          <p:nvPr/>
        </p:nvSpPr>
        <p:spPr>
          <a:xfrm>
            <a:off x="1368004" y="3972155"/>
            <a:ext cx="6408712" cy="646331"/>
          </a:xfrm>
          <a:prstGeom prst="rect">
            <a:avLst/>
          </a:prstGeom>
          <a:noFill/>
        </p:spPr>
        <p:txBody>
          <a:bodyPr wrap="square" rtlCol="0">
            <a:spAutoFit/>
          </a:bodyPr>
          <a:lstStyle/>
          <a:p>
            <a:pPr algn="ctr"/>
            <a:r>
              <a:rPr lang="ar-DZ" altLang="ko-KR" sz="1200" dirty="0">
                <a:solidFill>
                  <a:schemeClr val="tx1">
                    <a:lumMod val="75000"/>
                    <a:lumOff val="25000"/>
                  </a:schemeClr>
                </a:solidFill>
                <a:latin typeface="Al Tarikh" pitchFamily="2" charset="-78"/>
                <a:cs typeface="Al Tarikh" pitchFamily="2" charset="-78"/>
              </a:rPr>
              <a:t>للوصول لمثل هذه الأخلاقيّات التي يجب أن تسود في المجتمعات على الصعيد الاجتماعي والأسري والعملي لا بدّ من التحلّي بمكارم الأخلاق التي حثّ عليها الإسلام إذ أن الإنسان هو أكرم المخلوقات في الوجود وكرامة الإنسان بمعاملته المعاملة الحسنة والمتميّزة. ومبذلته الحضارات البشريّة سابقاً وحاضراً إلا من أجل سعادته ورقيّه وتشريفه. وسعادته ورقيّه عبر إنسانيّته</a:t>
            </a:r>
            <a:endParaRPr lang="en-US" altLang="ko-KR" sz="1200" dirty="0">
              <a:solidFill>
                <a:schemeClr val="tx1">
                  <a:lumMod val="75000"/>
                  <a:lumOff val="25000"/>
                </a:schemeClr>
              </a:solidFill>
              <a:latin typeface="Al Tarikh" pitchFamily="2" charset="-78"/>
              <a:cs typeface="Al Tarikh" pitchFamily="2" charset="-78"/>
            </a:endParaRPr>
          </a:p>
        </p:txBody>
      </p:sp>
    </p:spTree>
    <p:extLst>
      <p:ext uri="{BB962C8B-B14F-4D97-AF65-F5344CB8AC3E}">
        <p14:creationId xmlns:p14="http://schemas.microsoft.com/office/powerpoint/2010/main" val="76897181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ppt_w</p:attrName>
                                        </p:attrNameLst>
                                      </p:cBhvr>
                                      <p:tavLst>
                                        <p:tav tm="0">
                                          <p:val>
                                            <p:fltVal val="0"/>
                                          </p:val>
                                        </p:tav>
                                        <p:tav tm="100000">
                                          <p:val>
                                            <p:strVal val="#ppt_w"/>
                                          </p:val>
                                        </p:tav>
                                      </p:tavLst>
                                    </p:anim>
                                    <p:anim calcmode="lin" valueType="num">
                                      <p:cBhvr>
                                        <p:cTn id="14" dur="500" fill="hold"/>
                                        <p:tgtEl>
                                          <p:spTgt spid="7"/>
                                        </p:tgtEl>
                                        <p:attrNameLst>
                                          <p:attrName>ppt_h</p:attrName>
                                        </p:attrNameLst>
                                      </p:cBhvr>
                                      <p:tavLst>
                                        <p:tav tm="0">
                                          <p:val>
                                            <p:fltVal val="0"/>
                                          </p:val>
                                        </p:tav>
                                        <p:tav tm="100000">
                                          <p:val>
                                            <p:strVal val="#ppt_h"/>
                                          </p:val>
                                        </p:tav>
                                      </p:tavLst>
                                    </p:anim>
                                    <p:animEffect transition="in" filter="fade">
                                      <p:cBhvr>
                                        <p:cTn id="15" dur="500"/>
                                        <p:tgtEl>
                                          <p:spTgt spid="7"/>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p:cTn id="19" dur="500" fill="hold"/>
                                        <p:tgtEl>
                                          <p:spTgt spid="8"/>
                                        </p:tgtEl>
                                        <p:attrNameLst>
                                          <p:attrName>ppt_w</p:attrName>
                                        </p:attrNameLst>
                                      </p:cBhvr>
                                      <p:tavLst>
                                        <p:tav tm="0">
                                          <p:val>
                                            <p:fltVal val="0"/>
                                          </p:val>
                                        </p:tav>
                                        <p:tav tm="100000">
                                          <p:val>
                                            <p:strVal val="#ppt_w"/>
                                          </p:val>
                                        </p:tav>
                                      </p:tavLst>
                                    </p:anim>
                                    <p:anim calcmode="lin" valueType="num">
                                      <p:cBhvr>
                                        <p:cTn id="20" dur="500" fill="hold"/>
                                        <p:tgtEl>
                                          <p:spTgt spid="8"/>
                                        </p:tgtEl>
                                        <p:attrNameLst>
                                          <p:attrName>ppt_h</p:attrName>
                                        </p:attrNameLst>
                                      </p:cBhvr>
                                      <p:tavLst>
                                        <p:tav tm="0">
                                          <p:val>
                                            <p:fltVal val="0"/>
                                          </p:val>
                                        </p:tav>
                                        <p:tav tm="100000">
                                          <p:val>
                                            <p:strVal val="#ppt_h"/>
                                          </p:val>
                                        </p:tav>
                                      </p:tavLst>
                                    </p:anim>
                                    <p:animEffect transition="in" filter="fade">
                                      <p:cBhvr>
                                        <p:cTn id="21" dur="500"/>
                                        <p:tgtEl>
                                          <p:spTgt spid="8"/>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p:cTn id="25" dur="500" fill="hold"/>
                                        <p:tgtEl>
                                          <p:spTgt spid="9"/>
                                        </p:tgtEl>
                                        <p:attrNameLst>
                                          <p:attrName>ppt_w</p:attrName>
                                        </p:attrNameLst>
                                      </p:cBhvr>
                                      <p:tavLst>
                                        <p:tav tm="0">
                                          <p:val>
                                            <p:fltVal val="0"/>
                                          </p:val>
                                        </p:tav>
                                        <p:tav tm="100000">
                                          <p:val>
                                            <p:strVal val="#ppt_w"/>
                                          </p:val>
                                        </p:tav>
                                      </p:tavLst>
                                    </p:anim>
                                    <p:anim calcmode="lin" valueType="num">
                                      <p:cBhvr>
                                        <p:cTn id="26" dur="500" fill="hold"/>
                                        <p:tgtEl>
                                          <p:spTgt spid="9"/>
                                        </p:tgtEl>
                                        <p:attrNameLst>
                                          <p:attrName>ppt_h</p:attrName>
                                        </p:attrNameLst>
                                      </p:cBhvr>
                                      <p:tavLst>
                                        <p:tav tm="0">
                                          <p:val>
                                            <p:fltVal val="0"/>
                                          </p:val>
                                        </p:tav>
                                        <p:tav tm="100000">
                                          <p:val>
                                            <p:strVal val="#ppt_h"/>
                                          </p:val>
                                        </p:tav>
                                      </p:tavLst>
                                    </p:anim>
                                    <p:animEffect transition="in" filter="fade">
                                      <p:cBhvr>
                                        <p:cTn id="27" dur="500"/>
                                        <p:tgtEl>
                                          <p:spTgt spid="9"/>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p:cTn id="31" dur="500" fill="hold"/>
                                        <p:tgtEl>
                                          <p:spTgt spid="10"/>
                                        </p:tgtEl>
                                        <p:attrNameLst>
                                          <p:attrName>ppt_w</p:attrName>
                                        </p:attrNameLst>
                                      </p:cBhvr>
                                      <p:tavLst>
                                        <p:tav tm="0">
                                          <p:val>
                                            <p:fltVal val="0"/>
                                          </p:val>
                                        </p:tav>
                                        <p:tav tm="100000">
                                          <p:val>
                                            <p:strVal val="#ppt_w"/>
                                          </p:val>
                                        </p:tav>
                                      </p:tavLst>
                                    </p:anim>
                                    <p:anim calcmode="lin" valueType="num">
                                      <p:cBhvr>
                                        <p:cTn id="32" dur="500" fill="hold"/>
                                        <p:tgtEl>
                                          <p:spTgt spid="10"/>
                                        </p:tgtEl>
                                        <p:attrNameLst>
                                          <p:attrName>ppt_h</p:attrName>
                                        </p:attrNameLst>
                                      </p:cBhvr>
                                      <p:tavLst>
                                        <p:tav tm="0">
                                          <p:val>
                                            <p:fltVal val="0"/>
                                          </p:val>
                                        </p:tav>
                                        <p:tav tm="100000">
                                          <p:val>
                                            <p:strVal val="#ppt_h"/>
                                          </p:val>
                                        </p:tav>
                                      </p:tavLst>
                                    </p:anim>
                                    <p:animEffect transition="in" filter="fade">
                                      <p:cBhvr>
                                        <p:cTn id="33" dur="500"/>
                                        <p:tgtEl>
                                          <p:spTgt spid="10"/>
                                        </p:tgtEl>
                                      </p:cBhvr>
                                    </p:animEffect>
                                  </p:childTnLst>
                                </p:cTn>
                              </p:par>
                            </p:childTnLst>
                          </p:cTn>
                        </p:par>
                        <p:par>
                          <p:cTn id="34" fill="hold">
                            <p:stCondLst>
                              <p:cond delay="2500"/>
                            </p:stCondLst>
                            <p:childTnLst>
                              <p:par>
                                <p:cTn id="35" presetID="53" presetClass="entr" presetSubtype="16" fill="hold" nodeType="after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p:cTn id="37" dur="500" fill="hold"/>
                                        <p:tgtEl>
                                          <p:spTgt spid="12"/>
                                        </p:tgtEl>
                                        <p:attrNameLst>
                                          <p:attrName>ppt_w</p:attrName>
                                        </p:attrNameLst>
                                      </p:cBhvr>
                                      <p:tavLst>
                                        <p:tav tm="0">
                                          <p:val>
                                            <p:fltVal val="0"/>
                                          </p:val>
                                        </p:tav>
                                        <p:tav tm="100000">
                                          <p:val>
                                            <p:strVal val="#ppt_w"/>
                                          </p:val>
                                        </p:tav>
                                      </p:tavLst>
                                    </p:anim>
                                    <p:anim calcmode="lin" valueType="num">
                                      <p:cBhvr>
                                        <p:cTn id="38" dur="500" fill="hold"/>
                                        <p:tgtEl>
                                          <p:spTgt spid="12"/>
                                        </p:tgtEl>
                                        <p:attrNameLst>
                                          <p:attrName>ppt_h</p:attrName>
                                        </p:attrNameLst>
                                      </p:cBhvr>
                                      <p:tavLst>
                                        <p:tav tm="0">
                                          <p:val>
                                            <p:fltVal val="0"/>
                                          </p:val>
                                        </p:tav>
                                        <p:tav tm="100000">
                                          <p:val>
                                            <p:strVal val="#ppt_h"/>
                                          </p:val>
                                        </p:tav>
                                      </p:tavLst>
                                    </p:anim>
                                    <p:animEffect transition="in" filter="fade">
                                      <p:cBhvr>
                                        <p:cTn id="39" dur="500"/>
                                        <p:tgtEl>
                                          <p:spTgt spid="12"/>
                                        </p:tgtEl>
                                      </p:cBhvr>
                                    </p:animEffect>
                                  </p:childTnLst>
                                </p:cTn>
                              </p:par>
                            </p:childTnLst>
                          </p:cTn>
                        </p:par>
                        <p:par>
                          <p:cTn id="40" fill="hold">
                            <p:stCondLst>
                              <p:cond delay="3000"/>
                            </p:stCondLst>
                            <p:childTnLst>
                              <p:par>
                                <p:cTn id="41" presetID="53" presetClass="entr" presetSubtype="16" fill="hold" nodeType="afterEffect">
                                  <p:stCondLst>
                                    <p:cond delay="0"/>
                                  </p:stCondLst>
                                  <p:childTnLst>
                                    <p:set>
                                      <p:cBhvr>
                                        <p:cTn id="42" dur="1" fill="hold">
                                          <p:stCondLst>
                                            <p:cond delay="0"/>
                                          </p:stCondLst>
                                        </p:cTn>
                                        <p:tgtEl>
                                          <p:spTgt spid="15"/>
                                        </p:tgtEl>
                                        <p:attrNameLst>
                                          <p:attrName>style.visibility</p:attrName>
                                        </p:attrNameLst>
                                      </p:cBhvr>
                                      <p:to>
                                        <p:strVal val="visible"/>
                                      </p:to>
                                    </p:set>
                                    <p:anim calcmode="lin" valueType="num">
                                      <p:cBhvr>
                                        <p:cTn id="43" dur="500" fill="hold"/>
                                        <p:tgtEl>
                                          <p:spTgt spid="15"/>
                                        </p:tgtEl>
                                        <p:attrNameLst>
                                          <p:attrName>ppt_w</p:attrName>
                                        </p:attrNameLst>
                                      </p:cBhvr>
                                      <p:tavLst>
                                        <p:tav tm="0">
                                          <p:val>
                                            <p:fltVal val="0"/>
                                          </p:val>
                                        </p:tav>
                                        <p:tav tm="100000">
                                          <p:val>
                                            <p:strVal val="#ppt_w"/>
                                          </p:val>
                                        </p:tav>
                                      </p:tavLst>
                                    </p:anim>
                                    <p:anim calcmode="lin" valueType="num">
                                      <p:cBhvr>
                                        <p:cTn id="44" dur="500" fill="hold"/>
                                        <p:tgtEl>
                                          <p:spTgt spid="15"/>
                                        </p:tgtEl>
                                        <p:attrNameLst>
                                          <p:attrName>ppt_h</p:attrName>
                                        </p:attrNameLst>
                                      </p:cBhvr>
                                      <p:tavLst>
                                        <p:tav tm="0">
                                          <p:val>
                                            <p:fltVal val="0"/>
                                          </p:val>
                                        </p:tav>
                                        <p:tav tm="100000">
                                          <p:val>
                                            <p:strVal val="#ppt_h"/>
                                          </p:val>
                                        </p:tav>
                                      </p:tavLst>
                                    </p:anim>
                                    <p:animEffect transition="in" filter="fade">
                                      <p:cBhvr>
                                        <p:cTn id="45" dur="500"/>
                                        <p:tgtEl>
                                          <p:spTgt spid="15"/>
                                        </p:tgtEl>
                                      </p:cBhvr>
                                    </p:animEffect>
                                  </p:childTnLst>
                                </p:cTn>
                              </p:par>
                            </p:childTnLst>
                          </p:cTn>
                        </p:par>
                        <p:par>
                          <p:cTn id="46" fill="hold">
                            <p:stCondLst>
                              <p:cond delay="3500"/>
                            </p:stCondLst>
                            <p:childTnLst>
                              <p:par>
                                <p:cTn id="47" presetID="53" presetClass="entr" presetSubtype="16" fill="hold" nodeType="afterEffect">
                                  <p:stCondLst>
                                    <p:cond delay="0"/>
                                  </p:stCondLst>
                                  <p:childTnLst>
                                    <p:set>
                                      <p:cBhvr>
                                        <p:cTn id="48" dur="1" fill="hold">
                                          <p:stCondLst>
                                            <p:cond delay="0"/>
                                          </p:stCondLst>
                                        </p:cTn>
                                        <p:tgtEl>
                                          <p:spTgt spid="18"/>
                                        </p:tgtEl>
                                        <p:attrNameLst>
                                          <p:attrName>style.visibility</p:attrName>
                                        </p:attrNameLst>
                                      </p:cBhvr>
                                      <p:to>
                                        <p:strVal val="visible"/>
                                      </p:to>
                                    </p:set>
                                    <p:anim calcmode="lin" valueType="num">
                                      <p:cBhvr>
                                        <p:cTn id="49" dur="500" fill="hold"/>
                                        <p:tgtEl>
                                          <p:spTgt spid="18"/>
                                        </p:tgtEl>
                                        <p:attrNameLst>
                                          <p:attrName>ppt_w</p:attrName>
                                        </p:attrNameLst>
                                      </p:cBhvr>
                                      <p:tavLst>
                                        <p:tav tm="0">
                                          <p:val>
                                            <p:fltVal val="0"/>
                                          </p:val>
                                        </p:tav>
                                        <p:tav tm="100000">
                                          <p:val>
                                            <p:strVal val="#ppt_w"/>
                                          </p:val>
                                        </p:tav>
                                      </p:tavLst>
                                    </p:anim>
                                    <p:anim calcmode="lin" valueType="num">
                                      <p:cBhvr>
                                        <p:cTn id="50" dur="500" fill="hold"/>
                                        <p:tgtEl>
                                          <p:spTgt spid="18"/>
                                        </p:tgtEl>
                                        <p:attrNameLst>
                                          <p:attrName>ppt_h</p:attrName>
                                        </p:attrNameLst>
                                      </p:cBhvr>
                                      <p:tavLst>
                                        <p:tav tm="0">
                                          <p:val>
                                            <p:fltVal val="0"/>
                                          </p:val>
                                        </p:tav>
                                        <p:tav tm="100000">
                                          <p:val>
                                            <p:strVal val="#ppt_h"/>
                                          </p:val>
                                        </p:tav>
                                      </p:tavLst>
                                    </p:anim>
                                    <p:animEffect transition="in" filter="fade">
                                      <p:cBhvr>
                                        <p:cTn id="51" dur="500"/>
                                        <p:tgtEl>
                                          <p:spTgt spid="18"/>
                                        </p:tgtEl>
                                      </p:cBhvr>
                                    </p:animEffect>
                                  </p:childTnLst>
                                </p:cTn>
                              </p:par>
                            </p:childTnLst>
                          </p:cTn>
                        </p:par>
                        <p:par>
                          <p:cTn id="52" fill="hold">
                            <p:stCondLst>
                              <p:cond delay="4000"/>
                            </p:stCondLst>
                            <p:childTnLst>
                              <p:par>
                                <p:cTn id="53" presetID="53" presetClass="entr" presetSubtype="16" fill="hold" nodeType="afterEffect">
                                  <p:stCondLst>
                                    <p:cond delay="0"/>
                                  </p:stCondLst>
                                  <p:childTnLst>
                                    <p:set>
                                      <p:cBhvr>
                                        <p:cTn id="54" dur="1" fill="hold">
                                          <p:stCondLst>
                                            <p:cond delay="0"/>
                                          </p:stCondLst>
                                        </p:cTn>
                                        <p:tgtEl>
                                          <p:spTgt spid="21"/>
                                        </p:tgtEl>
                                        <p:attrNameLst>
                                          <p:attrName>style.visibility</p:attrName>
                                        </p:attrNameLst>
                                      </p:cBhvr>
                                      <p:to>
                                        <p:strVal val="visible"/>
                                      </p:to>
                                    </p:set>
                                    <p:anim calcmode="lin" valueType="num">
                                      <p:cBhvr>
                                        <p:cTn id="55" dur="500" fill="hold"/>
                                        <p:tgtEl>
                                          <p:spTgt spid="21"/>
                                        </p:tgtEl>
                                        <p:attrNameLst>
                                          <p:attrName>ppt_w</p:attrName>
                                        </p:attrNameLst>
                                      </p:cBhvr>
                                      <p:tavLst>
                                        <p:tav tm="0">
                                          <p:val>
                                            <p:fltVal val="0"/>
                                          </p:val>
                                        </p:tav>
                                        <p:tav tm="100000">
                                          <p:val>
                                            <p:strVal val="#ppt_w"/>
                                          </p:val>
                                        </p:tav>
                                      </p:tavLst>
                                    </p:anim>
                                    <p:anim calcmode="lin" valueType="num">
                                      <p:cBhvr>
                                        <p:cTn id="56" dur="500" fill="hold"/>
                                        <p:tgtEl>
                                          <p:spTgt spid="21"/>
                                        </p:tgtEl>
                                        <p:attrNameLst>
                                          <p:attrName>ppt_h</p:attrName>
                                        </p:attrNameLst>
                                      </p:cBhvr>
                                      <p:tavLst>
                                        <p:tav tm="0">
                                          <p:val>
                                            <p:fltVal val="0"/>
                                          </p:val>
                                        </p:tav>
                                        <p:tav tm="100000">
                                          <p:val>
                                            <p:strVal val="#ppt_h"/>
                                          </p:val>
                                        </p:tav>
                                      </p:tavLst>
                                    </p:anim>
                                    <p:animEffect transition="in" filter="fade">
                                      <p:cBhvr>
                                        <p:cTn id="57" dur="500"/>
                                        <p:tgtEl>
                                          <p:spTgt spid="21"/>
                                        </p:tgtEl>
                                      </p:cBhvr>
                                    </p:animEffect>
                                  </p:childTnLst>
                                </p:cTn>
                              </p:par>
                            </p:childTnLst>
                          </p:cTn>
                        </p:par>
                        <p:par>
                          <p:cTn id="58" fill="hold">
                            <p:stCondLst>
                              <p:cond delay="4500"/>
                            </p:stCondLst>
                            <p:childTnLst>
                              <p:par>
                                <p:cTn id="59" presetID="53" presetClass="entr" presetSubtype="16" fill="hold" grpId="0" nodeType="afterEffect">
                                  <p:stCondLst>
                                    <p:cond delay="0"/>
                                  </p:stCondLst>
                                  <p:childTnLst>
                                    <p:set>
                                      <p:cBhvr>
                                        <p:cTn id="60" dur="1" fill="hold">
                                          <p:stCondLst>
                                            <p:cond delay="0"/>
                                          </p:stCondLst>
                                        </p:cTn>
                                        <p:tgtEl>
                                          <p:spTgt spid="24"/>
                                        </p:tgtEl>
                                        <p:attrNameLst>
                                          <p:attrName>style.visibility</p:attrName>
                                        </p:attrNameLst>
                                      </p:cBhvr>
                                      <p:to>
                                        <p:strVal val="visible"/>
                                      </p:to>
                                    </p:set>
                                    <p:anim calcmode="lin" valueType="num">
                                      <p:cBhvr>
                                        <p:cTn id="61" dur="500" fill="hold"/>
                                        <p:tgtEl>
                                          <p:spTgt spid="24"/>
                                        </p:tgtEl>
                                        <p:attrNameLst>
                                          <p:attrName>ppt_w</p:attrName>
                                        </p:attrNameLst>
                                      </p:cBhvr>
                                      <p:tavLst>
                                        <p:tav tm="0">
                                          <p:val>
                                            <p:fltVal val="0"/>
                                          </p:val>
                                        </p:tav>
                                        <p:tav tm="100000">
                                          <p:val>
                                            <p:strVal val="#ppt_w"/>
                                          </p:val>
                                        </p:tav>
                                      </p:tavLst>
                                    </p:anim>
                                    <p:anim calcmode="lin" valueType="num">
                                      <p:cBhvr>
                                        <p:cTn id="62" dur="500" fill="hold"/>
                                        <p:tgtEl>
                                          <p:spTgt spid="24"/>
                                        </p:tgtEl>
                                        <p:attrNameLst>
                                          <p:attrName>ppt_h</p:attrName>
                                        </p:attrNameLst>
                                      </p:cBhvr>
                                      <p:tavLst>
                                        <p:tav tm="0">
                                          <p:val>
                                            <p:fltVal val="0"/>
                                          </p:val>
                                        </p:tav>
                                        <p:tav tm="100000">
                                          <p:val>
                                            <p:strVal val="#ppt_h"/>
                                          </p:val>
                                        </p:tav>
                                      </p:tavLst>
                                    </p:anim>
                                    <p:animEffect transition="in" filter="fade">
                                      <p:cBhvr>
                                        <p:cTn id="63" dur="500"/>
                                        <p:tgtEl>
                                          <p:spTgt spid="24"/>
                                        </p:tgtEl>
                                      </p:cBhvr>
                                    </p:animEffect>
                                  </p:childTnLst>
                                </p:cTn>
                              </p:par>
                            </p:childTnLst>
                          </p:cTn>
                        </p:par>
                        <p:par>
                          <p:cTn id="64" fill="hold">
                            <p:stCondLst>
                              <p:cond delay="5000"/>
                            </p:stCondLst>
                            <p:childTnLst>
                              <p:par>
                                <p:cTn id="65" presetID="53" presetClass="entr" presetSubtype="16" fill="hold" grpId="0" nodeType="afterEffect">
                                  <p:stCondLst>
                                    <p:cond delay="0"/>
                                  </p:stCondLst>
                                  <p:childTnLst>
                                    <p:set>
                                      <p:cBhvr>
                                        <p:cTn id="66" dur="1" fill="hold">
                                          <p:stCondLst>
                                            <p:cond delay="0"/>
                                          </p:stCondLst>
                                        </p:cTn>
                                        <p:tgtEl>
                                          <p:spTgt spid="25"/>
                                        </p:tgtEl>
                                        <p:attrNameLst>
                                          <p:attrName>style.visibility</p:attrName>
                                        </p:attrNameLst>
                                      </p:cBhvr>
                                      <p:to>
                                        <p:strVal val="visible"/>
                                      </p:to>
                                    </p:set>
                                    <p:anim calcmode="lin" valueType="num">
                                      <p:cBhvr>
                                        <p:cTn id="67" dur="500" fill="hold"/>
                                        <p:tgtEl>
                                          <p:spTgt spid="25"/>
                                        </p:tgtEl>
                                        <p:attrNameLst>
                                          <p:attrName>ppt_w</p:attrName>
                                        </p:attrNameLst>
                                      </p:cBhvr>
                                      <p:tavLst>
                                        <p:tav tm="0">
                                          <p:val>
                                            <p:fltVal val="0"/>
                                          </p:val>
                                        </p:tav>
                                        <p:tav tm="100000">
                                          <p:val>
                                            <p:strVal val="#ppt_w"/>
                                          </p:val>
                                        </p:tav>
                                      </p:tavLst>
                                    </p:anim>
                                    <p:anim calcmode="lin" valueType="num">
                                      <p:cBhvr>
                                        <p:cTn id="68" dur="500" fill="hold"/>
                                        <p:tgtEl>
                                          <p:spTgt spid="25"/>
                                        </p:tgtEl>
                                        <p:attrNameLst>
                                          <p:attrName>ppt_h</p:attrName>
                                        </p:attrNameLst>
                                      </p:cBhvr>
                                      <p:tavLst>
                                        <p:tav tm="0">
                                          <p:val>
                                            <p:fltVal val="0"/>
                                          </p:val>
                                        </p:tav>
                                        <p:tav tm="100000">
                                          <p:val>
                                            <p:strVal val="#ppt_h"/>
                                          </p:val>
                                        </p:tav>
                                      </p:tavLst>
                                    </p:anim>
                                    <p:animEffect transition="in" filter="fade">
                                      <p:cBhvr>
                                        <p:cTn id="69"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animBg="1"/>
      <p:bldP spid="8" grpId="0" animBg="1"/>
      <p:bldP spid="9" grpId="0" animBg="1"/>
      <p:bldP spid="10" grpId="0" animBg="1"/>
      <p:bldP spid="24" grpId="0"/>
      <p:bldP spid="25"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583D72"/>
        </a:solidFill>
        <a:effectLst/>
      </p:bgPr>
    </p:bg>
    <p:spTree>
      <p:nvGrpSpPr>
        <p:cNvPr id="1" name=""/>
        <p:cNvGrpSpPr/>
        <p:nvPr/>
      </p:nvGrpSpPr>
      <p:grpSpPr>
        <a:xfrm>
          <a:off x="0" y="0"/>
          <a:ext cx="0" cy="0"/>
          <a:chOff x="0" y="0"/>
          <a:chExt cx="0" cy="0"/>
        </a:xfrm>
      </p:grpSpPr>
      <p:sp>
        <p:nvSpPr>
          <p:cNvPr id="54" name="Title 53"/>
          <p:cNvSpPr>
            <a:spLocks noGrp="1"/>
          </p:cNvSpPr>
          <p:nvPr>
            <p:ph type="title" idx="4294967295"/>
          </p:nvPr>
        </p:nvSpPr>
        <p:spPr>
          <a:xfrm>
            <a:off x="1763713" y="25400"/>
            <a:ext cx="7380287" cy="776288"/>
          </a:xfrm>
          <a:prstGeom prst="rect">
            <a:avLst/>
          </a:prstGeom>
        </p:spPr>
        <p:txBody>
          <a:bodyPr/>
          <a:lstStyle/>
          <a:p>
            <a:r>
              <a:rPr lang="ar-DZ" altLang="ko-KR" dirty="0">
                <a:latin typeface="Al Tarikh" pitchFamily="2" charset="-78"/>
                <a:cs typeface="Al Tarikh" pitchFamily="2" charset="-78"/>
              </a:rPr>
              <a:t> مميّزات أخلاقيات المهنة</a:t>
            </a:r>
            <a:endParaRPr lang="ko-KR" altLang="en-US" dirty="0">
              <a:solidFill>
                <a:schemeClr val="tx1"/>
              </a:solidFill>
              <a:latin typeface="Al Tarikh" pitchFamily="2" charset="-78"/>
              <a:cs typeface="Al Tarikh" pitchFamily="2" charset="-78"/>
            </a:endParaRPr>
          </a:p>
        </p:txBody>
      </p:sp>
      <p:sp>
        <p:nvSpPr>
          <p:cNvPr id="56" name="AutoShape 92"/>
          <p:cNvSpPr>
            <a:spLocks noChangeArrowheads="1"/>
          </p:cNvSpPr>
          <p:nvPr/>
        </p:nvSpPr>
        <p:spPr bwMode="auto">
          <a:xfrm flipH="1">
            <a:off x="7740352" y="1249624"/>
            <a:ext cx="758752" cy="601257"/>
          </a:xfrm>
          <a:prstGeom prst="rect">
            <a:avLst/>
          </a:prstGeom>
          <a:solidFill>
            <a:srgbClr val="583D72"/>
          </a:solidFill>
          <a:ln w="25400">
            <a:solidFill>
              <a:schemeClr val="tx1"/>
            </a:solidFill>
            <a:headEnd/>
            <a:tailEnd/>
          </a:ln>
          <a:effectLst>
            <a:outerShdw blurRad="25400" dist="1905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wrap="none"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fontAlgn="auto">
              <a:spcBef>
                <a:spcPts val="0"/>
              </a:spcBef>
              <a:spcAft>
                <a:spcPts val="0"/>
              </a:spcAft>
              <a:defRPr/>
            </a:pPr>
            <a:r>
              <a:rPr kumimoji="0" lang="ar-DZ" altLang="ko-KR" sz="2800" dirty="0">
                <a:solidFill>
                  <a:schemeClr val="bg1"/>
                </a:solidFill>
                <a:latin typeface="Al Tarikh" pitchFamily="2" charset="-78"/>
                <a:cs typeface="Al Tarikh" pitchFamily="2" charset="-78"/>
              </a:rPr>
              <a:t>أ</a:t>
            </a:r>
            <a:endParaRPr kumimoji="0" lang="ko-KR" altLang="en-US" sz="2800" dirty="0">
              <a:solidFill>
                <a:schemeClr val="bg1"/>
              </a:solidFill>
              <a:latin typeface="Al Tarikh" pitchFamily="2" charset="-78"/>
              <a:cs typeface="Al Tarikh" pitchFamily="2" charset="-78"/>
            </a:endParaRPr>
          </a:p>
        </p:txBody>
      </p:sp>
      <p:sp>
        <p:nvSpPr>
          <p:cNvPr id="57" name="AutoShape 92"/>
          <p:cNvSpPr>
            <a:spLocks noChangeArrowheads="1"/>
          </p:cNvSpPr>
          <p:nvPr/>
        </p:nvSpPr>
        <p:spPr bwMode="auto">
          <a:xfrm flipH="1">
            <a:off x="7740352" y="2152033"/>
            <a:ext cx="758752" cy="601257"/>
          </a:xfrm>
          <a:prstGeom prst="rect">
            <a:avLst/>
          </a:prstGeom>
          <a:solidFill>
            <a:schemeClr val="tx2">
              <a:lumMod val="60000"/>
              <a:lumOff val="40000"/>
            </a:schemeClr>
          </a:solidFill>
          <a:ln w="25400">
            <a:solidFill>
              <a:schemeClr val="tx1"/>
            </a:solidFill>
            <a:prstDash val="solid"/>
            <a:headEnd/>
            <a:tailEnd/>
          </a:ln>
          <a:effectLst>
            <a:outerShdw blurRad="25400" dist="19050" dir="5400000" algn="t" rotWithShape="0">
              <a:prstClr val="black">
                <a:alpha val="40000"/>
              </a:prstClr>
            </a:outerShdw>
          </a:effectLst>
        </p:spPr>
        <p:style>
          <a:lnRef idx="2">
            <a:schemeClr val="accent2">
              <a:shade val="50000"/>
            </a:schemeClr>
          </a:lnRef>
          <a:fillRef idx="1">
            <a:schemeClr val="accent2"/>
          </a:fillRef>
          <a:effectRef idx="0">
            <a:schemeClr val="accent2"/>
          </a:effectRef>
          <a:fontRef idx="minor">
            <a:schemeClr val="lt1"/>
          </a:fontRef>
        </p:style>
        <p:txBody>
          <a:bodyPr wrap="none"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fontAlgn="auto">
              <a:spcBef>
                <a:spcPts val="0"/>
              </a:spcBef>
              <a:spcAft>
                <a:spcPts val="0"/>
              </a:spcAft>
              <a:defRPr/>
            </a:pPr>
            <a:r>
              <a:rPr kumimoji="0" lang="ar-DZ" altLang="ko-KR" sz="2800" dirty="0">
                <a:solidFill>
                  <a:schemeClr val="bg1"/>
                </a:solidFill>
                <a:latin typeface="Al Tarikh" pitchFamily="2" charset="-78"/>
                <a:cs typeface="Al Tarikh" pitchFamily="2" charset="-78"/>
              </a:rPr>
              <a:t>ب</a:t>
            </a:r>
            <a:endParaRPr kumimoji="0" lang="ko-KR" altLang="en-US" sz="2800" dirty="0">
              <a:solidFill>
                <a:schemeClr val="bg1"/>
              </a:solidFill>
              <a:latin typeface="Al Tarikh" pitchFamily="2" charset="-78"/>
              <a:cs typeface="Al Tarikh" pitchFamily="2" charset="-78"/>
            </a:endParaRPr>
          </a:p>
        </p:txBody>
      </p:sp>
      <p:sp>
        <p:nvSpPr>
          <p:cNvPr id="58" name="AutoShape 92"/>
          <p:cNvSpPr>
            <a:spLocks noChangeArrowheads="1"/>
          </p:cNvSpPr>
          <p:nvPr/>
        </p:nvSpPr>
        <p:spPr bwMode="auto">
          <a:xfrm flipH="1">
            <a:off x="7740352" y="3054442"/>
            <a:ext cx="758752" cy="601257"/>
          </a:xfrm>
          <a:prstGeom prst="rect">
            <a:avLst/>
          </a:prstGeom>
          <a:solidFill>
            <a:srgbClr val="583D72"/>
          </a:solidFill>
          <a:ln w="25400">
            <a:solidFill>
              <a:schemeClr val="tx1"/>
            </a:solidFill>
            <a:headEnd/>
            <a:tailEnd/>
          </a:ln>
          <a:effectLst>
            <a:outerShdw blurRad="25400" dist="1905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wrap="none"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fontAlgn="auto">
              <a:spcBef>
                <a:spcPts val="0"/>
              </a:spcBef>
              <a:spcAft>
                <a:spcPts val="0"/>
              </a:spcAft>
              <a:defRPr/>
            </a:pPr>
            <a:r>
              <a:rPr kumimoji="0" lang="ar-DZ" altLang="ko-KR" sz="2800" dirty="0">
                <a:solidFill>
                  <a:schemeClr val="bg1"/>
                </a:solidFill>
                <a:latin typeface="Al Tarikh" pitchFamily="2" charset="-78"/>
                <a:cs typeface="Al Tarikh" pitchFamily="2" charset="-78"/>
              </a:rPr>
              <a:t>ج</a:t>
            </a:r>
            <a:endParaRPr kumimoji="0" lang="ko-KR" altLang="en-US" sz="2800" dirty="0">
              <a:solidFill>
                <a:schemeClr val="bg1"/>
              </a:solidFill>
              <a:latin typeface="Al Tarikh" pitchFamily="2" charset="-78"/>
              <a:cs typeface="Al Tarikh" pitchFamily="2" charset="-78"/>
            </a:endParaRPr>
          </a:p>
        </p:txBody>
      </p:sp>
      <p:sp>
        <p:nvSpPr>
          <p:cNvPr id="59" name="AutoShape 92"/>
          <p:cNvSpPr>
            <a:spLocks noChangeArrowheads="1"/>
          </p:cNvSpPr>
          <p:nvPr/>
        </p:nvSpPr>
        <p:spPr bwMode="auto">
          <a:xfrm flipH="1">
            <a:off x="7740352" y="3956851"/>
            <a:ext cx="758752" cy="601257"/>
          </a:xfrm>
          <a:prstGeom prst="rect">
            <a:avLst/>
          </a:prstGeom>
          <a:solidFill>
            <a:schemeClr val="tx2">
              <a:lumMod val="60000"/>
              <a:lumOff val="40000"/>
            </a:schemeClr>
          </a:solidFill>
          <a:ln w="25400">
            <a:solidFill>
              <a:schemeClr val="tx1"/>
            </a:solidFill>
            <a:prstDash val="solid"/>
            <a:headEnd/>
            <a:tailEnd/>
          </a:ln>
          <a:effectLst>
            <a:outerShdw blurRad="25400" dist="19050" dir="5400000" algn="t" rotWithShape="0">
              <a:prstClr val="black">
                <a:alpha val="40000"/>
              </a:prstClr>
            </a:outerShdw>
          </a:effectLst>
        </p:spPr>
        <p:style>
          <a:lnRef idx="2">
            <a:schemeClr val="accent2">
              <a:shade val="50000"/>
            </a:schemeClr>
          </a:lnRef>
          <a:fillRef idx="1">
            <a:schemeClr val="accent2"/>
          </a:fillRef>
          <a:effectRef idx="0">
            <a:schemeClr val="accent2"/>
          </a:effectRef>
          <a:fontRef idx="minor">
            <a:schemeClr val="lt1"/>
          </a:fontRef>
        </p:style>
        <p:txBody>
          <a:bodyPr wrap="none"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fontAlgn="auto">
              <a:spcBef>
                <a:spcPts val="0"/>
              </a:spcBef>
              <a:spcAft>
                <a:spcPts val="0"/>
              </a:spcAft>
              <a:defRPr/>
            </a:pPr>
            <a:r>
              <a:rPr kumimoji="0" lang="ar-DZ" altLang="ko-KR" sz="2800" dirty="0">
                <a:solidFill>
                  <a:schemeClr val="bg1">
                    <a:lumMod val="95000"/>
                  </a:schemeClr>
                </a:solidFill>
                <a:latin typeface="Al Tarikh" pitchFamily="2" charset="-78"/>
                <a:cs typeface="Al Tarikh" pitchFamily="2" charset="-78"/>
              </a:rPr>
              <a:t>ه</a:t>
            </a:r>
            <a:endParaRPr kumimoji="0" lang="ko-KR" altLang="en-US" sz="2800" dirty="0">
              <a:solidFill>
                <a:schemeClr val="bg1">
                  <a:lumMod val="95000"/>
                </a:schemeClr>
              </a:solidFill>
              <a:latin typeface="Al Tarikh" pitchFamily="2" charset="-78"/>
              <a:cs typeface="Al Tarikh" pitchFamily="2" charset="-78"/>
            </a:endParaRPr>
          </a:p>
        </p:txBody>
      </p:sp>
      <p:sp>
        <p:nvSpPr>
          <p:cNvPr id="23" name="AutoShape 92"/>
          <p:cNvSpPr>
            <a:spLocks noChangeArrowheads="1"/>
          </p:cNvSpPr>
          <p:nvPr/>
        </p:nvSpPr>
        <p:spPr bwMode="auto">
          <a:xfrm flipH="1">
            <a:off x="2245632" y="1155702"/>
            <a:ext cx="5278694" cy="732620"/>
          </a:xfrm>
          <a:prstGeom prst="rect">
            <a:avLst/>
          </a:prstGeom>
          <a:solidFill>
            <a:srgbClr val="583D72"/>
          </a:solidFill>
          <a:ln w="25400">
            <a:solidFill>
              <a:schemeClr val="tx1"/>
            </a:solidFill>
            <a:prstDash val="solid"/>
            <a:headEnd/>
            <a:tailEnd/>
          </a:ln>
          <a:effectLst/>
        </p:spPr>
        <p:style>
          <a:lnRef idx="2">
            <a:schemeClr val="accent2">
              <a:shade val="50000"/>
            </a:schemeClr>
          </a:lnRef>
          <a:fillRef idx="1">
            <a:schemeClr val="accent2"/>
          </a:fillRef>
          <a:effectRef idx="0">
            <a:schemeClr val="accent2"/>
          </a:effectRef>
          <a:fontRef idx="minor">
            <a:schemeClr val="lt1"/>
          </a:fontRef>
        </p:style>
        <p:txBody>
          <a:bodyPr wrap="none"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fontAlgn="auto">
              <a:spcBef>
                <a:spcPts val="0"/>
              </a:spcBef>
              <a:spcAft>
                <a:spcPts val="0"/>
              </a:spcAft>
              <a:defRPr/>
            </a:pPr>
            <a:endParaRPr kumimoji="0" lang="ko-KR" altLang="en-US" dirty="0">
              <a:effectLst>
                <a:outerShdw blurRad="38100" dist="38100" dir="2700000" algn="tl">
                  <a:srgbClr val="000000">
                    <a:alpha val="43137"/>
                  </a:srgbClr>
                </a:outerShdw>
              </a:effectLst>
              <a:latin typeface="Al Tarikh" pitchFamily="2" charset="-78"/>
              <a:cs typeface="Al Tarikh" pitchFamily="2" charset="-78"/>
            </a:endParaRPr>
          </a:p>
        </p:txBody>
      </p:sp>
      <p:sp>
        <p:nvSpPr>
          <p:cNvPr id="24" name="AutoShape 92"/>
          <p:cNvSpPr>
            <a:spLocks noChangeArrowheads="1"/>
          </p:cNvSpPr>
          <p:nvPr/>
        </p:nvSpPr>
        <p:spPr bwMode="auto">
          <a:xfrm flipH="1">
            <a:off x="2245632" y="2058111"/>
            <a:ext cx="5278694" cy="732620"/>
          </a:xfrm>
          <a:prstGeom prst="rect">
            <a:avLst/>
          </a:prstGeom>
          <a:solidFill>
            <a:schemeClr val="tx2">
              <a:lumMod val="60000"/>
              <a:lumOff val="40000"/>
            </a:schemeClr>
          </a:solidFill>
          <a:ln w="25400">
            <a:solidFill>
              <a:schemeClr val="tx1"/>
            </a:solidFill>
            <a:prstDash val="solid"/>
            <a:headEnd/>
            <a:tailEnd/>
          </a:ln>
          <a:effectLst/>
        </p:spPr>
        <p:style>
          <a:lnRef idx="2">
            <a:schemeClr val="accent2">
              <a:shade val="50000"/>
            </a:schemeClr>
          </a:lnRef>
          <a:fillRef idx="1">
            <a:schemeClr val="accent2"/>
          </a:fillRef>
          <a:effectRef idx="0">
            <a:schemeClr val="accent2"/>
          </a:effectRef>
          <a:fontRef idx="minor">
            <a:schemeClr val="lt1"/>
          </a:fontRef>
        </p:style>
        <p:txBody>
          <a:bodyPr wrap="none"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fontAlgn="auto">
              <a:spcBef>
                <a:spcPts val="0"/>
              </a:spcBef>
              <a:spcAft>
                <a:spcPts val="0"/>
              </a:spcAft>
              <a:defRPr/>
            </a:pPr>
            <a:endParaRPr kumimoji="0" lang="ko-KR" altLang="en-US" dirty="0">
              <a:effectLst>
                <a:outerShdw blurRad="38100" dist="38100" dir="2700000" algn="tl">
                  <a:srgbClr val="000000">
                    <a:alpha val="43137"/>
                  </a:srgbClr>
                </a:outerShdw>
              </a:effectLst>
              <a:latin typeface="Al Tarikh" pitchFamily="2" charset="-78"/>
              <a:cs typeface="Al Tarikh" pitchFamily="2" charset="-78"/>
            </a:endParaRPr>
          </a:p>
        </p:txBody>
      </p:sp>
      <p:sp>
        <p:nvSpPr>
          <p:cNvPr id="25" name="AutoShape 92"/>
          <p:cNvSpPr>
            <a:spLocks noChangeArrowheads="1"/>
          </p:cNvSpPr>
          <p:nvPr/>
        </p:nvSpPr>
        <p:spPr bwMode="auto">
          <a:xfrm flipH="1">
            <a:off x="2245635" y="2960520"/>
            <a:ext cx="5278693" cy="732620"/>
          </a:xfrm>
          <a:prstGeom prst="rect">
            <a:avLst/>
          </a:prstGeom>
          <a:solidFill>
            <a:srgbClr val="583D72"/>
          </a:solidFill>
          <a:ln w="25400">
            <a:solidFill>
              <a:schemeClr val="tx1"/>
            </a:solidFill>
            <a:prstDash val="solid"/>
            <a:headEnd/>
            <a:tailEnd/>
          </a:ln>
          <a:effectLst/>
        </p:spPr>
        <p:style>
          <a:lnRef idx="2">
            <a:schemeClr val="accent2">
              <a:shade val="50000"/>
            </a:schemeClr>
          </a:lnRef>
          <a:fillRef idx="1">
            <a:schemeClr val="accent2"/>
          </a:fillRef>
          <a:effectRef idx="0">
            <a:schemeClr val="accent2"/>
          </a:effectRef>
          <a:fontRef idx="minor">
            <a:schemeClr val="lt1"/>
          </a:fontRef>
        </p:style>
        <p:txBody>
          <a:bodyPr wrap="none"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fontAlgn="auto">
              <a:spcBef>
                <a:spcPts val="0"/>
              </a:spcBef>
              <a:spcAft>
                <a:spcPts val="0"/>
              </a:spcAft>
              <a:defRPr/>
            </a:pPr>
            <a:endParaRPr kumimoji="0" lang="ko-KR" altLang="en-US" dirty="0">
              <a:effectLst>
                <a:outerShdw blurRad="38100" dist="38100" dir="2700000" algn="tl">
                  <a:srgbClr val="000000">
                    <a:alpha val="43137"/>
                  </a:srgbClr>
                </a:outerShdw>
              </a:effectLst>
              <a:latin typeface="Al Tarikh" pitchFamily="2" charset="-78"/>
              <a:cs typeface="Al Tarikh" pitchFamily="2" charset="-78"/>
            </a:endParaRPr>
          </a:p>
        </p:txBody>
      </p:sp>
      <p:sp>
        <p:nvSpPr>
          <p:cNvPr id="26" name="AutoShape 92"/>
          <p:cNvSpPr>
            <a:spLocks noChangeArrowheads="1"/>
          </p:cNvSpPr>
          <p:nvPr/>
        </p:nvSpPr>
        <p:spPr bwMode="auto">
          <a:xfrm flipH="1">
            <a:off x="2245632" y="3862929"/>
            <a:ext cx="5278694" cy="732620"/>
          </a:xfrm>
          <a:prstGeom prst="rect">
            <a:avLst/>
          </a:prstGeom>
          <a:solidFill>
            <a:schemeClr val="tx2">
              <a:lumMod val="60000"/>
              <a:lumOff val="40000"/>
            </a:schemeClr>
          </a:solidFill>
          <a:ln w="25400">
            <a:solidFill>
              <a:schemeClr val="tx1"/>
            </a:solidFill>
            <a:prstDash val="solid"/>
            <a:headEnd/>
            <a:tailEnd/>
          </a:ln>
          <a:effectLst/>
        </p:spPr>
        <p:style>
          <a:lnRef idx="2">
            <a:schemeClr val="accent2">
              <a:shade val="50000"/>
            </a:schemeClr>
          </a:lnRef>
          <a:fillRef idx="1">
            <a:schemeClr val="accent2"/>
          </a:fillRef>
          <a:effectRef idx="0">
            <a:schemeClr val="accent2"/>
          </a:effectRef>
          <a:fontRef idx="minor">
            <a:schemeClr val="lt1"/>
          </a:fontRef>
        </p:style>
        <p:txBody>
          <a:bodyPr wrap="none"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fontAlgn="auto">
              <a:spcBef>
                <a:spcPts val="0"/>
              </a:spcBef>
              <a:spcAft>
                <a:spcPts val="0"/>
              </a:spcAft>
              <a:defRPr/>
            </a:pPr>
            <a:endParaRPr kumimoji="0" lang="ko-KR" altLang="en-US" dirty="0">
              <a:effectLst>
                <a:outerShdw blurRad="38100" dist="38100" dir="2700000" algn="tl">
                  <a:srgbClr val="000000">
                    <a:alpha val="43137"/>
                  </a:srgbClr>
                </a:outerShdw>
              </a:effectLst>
              <a:latin typeface="Al Tarikh" pitchFamily="2" charset="-78"/>
              <a:cs typeface="Al Tarikh" pitchFamily="2" charset="-78"/>
            </a:endParaRPr>
          </a:p>
        </p:txBody>
      </p:sp>
      <p:grpSp>
        <p:nvGrpSpPr>
          <p:cNvPr id="27" name="Group 65"/>
          <p:cNvGrpSpPr/>
          <p:nvPr/>
        </p:nvGrpSpPr>
        <p:grpSpPr>
          <a:xfrm>
            <a:off x="2461656" y="1253258"/>
            <a:ext cx="4918656" cy="546274"/>
            <a:chOff x="2145514" y="1781114"/>
            <a:chExt cx="4736843" cy="546274"/>
          </a:xfrm>
        </p:grpSpPr>
        <p:sp>
          <p:nvSpPr>
            <p:cNvPr id="28" name="TextBox 10"/>
            <p:cNvSpPr txBox="1"/>
            <p:nvPr/>
          </p:nvSpPr>
          <p:spPr bwMode="auto">
            <a:xfrm>
              <a:off x="2299400" y="1781114"/>
              <a:ext cx="4576856" cy="307777"/>
            </a:xfrm>
            <a:prstGeom prst="rect">
              <a:avLst/>
            </a:prstGeom>
            <a:noFill/>
            <a:effectLst/>
          </p:spPr>
          <p:txBody>
            <a:bodyPr wrap="square">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r" rtl="1"/>
              <a:r>
                <a:rPr lang="ar-DZ" altLang="ko-KR" sz="1400" b="1" dirty="0">
                  <a:solidFill>
                    <a:schemeClr val="bg1"/>
                  </a:solidFill>
                  <a:latin typeface="Al Tarikh" pitchFamily="2" charset="-78"/>
                  <a:cs typeface="Al Tarikh" pitchFamily="2" charset="-78"/>
                </a:rPr>
                <a:t>الصدق</a:t>
              </a:r>
              <a:endParaRPr lang="ko-KR" altLang="en-US" sz="1400" b="1" dirty="0">
                <a:solidFill>
                  <a:schemeClr val="bg1"/>
                </a:solidFill>
                <a:latin typeface="Al Tarikh" pitchFamily="2" charset="-78"/>
                <a:cs typeface="Al Tarikh" pitchFamily="2" charset="-78"/>
              </a:endParaRPr>
            </a:p>
          </p:txBody>
        </p:sp>
        <p:sp>
          <p:nvSpPr>
            <p:cNvPr id="29" name="TextBox 12"/>
            <p:cNvSpPr txBox="1"/>
            <p:nvPr/>
          </p:nvSpPr>
          <p:spPr bwMode="auto">
            <a:xfrm>
              <a:off x="2145514" y="2050389"/>
              <a:ext cx="4736843" cy="276999"/>
            </a:xfrm>
            <a:prstGeom prst="rect">
              <a:avLst/>
            </a:prstGeom>
            <a:noFill/>
            <a:effectLst/>
          </p:spPr>
          <p:txBody>
            <a:bodyPr wrap="square">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r" rtl="1">
                <a:defRPr/>
              </a:pPr>
              <a:r>
                <a:rPr lang="ar-DZ" altLang="ko-KR" sz="1200" dirty="0">
                  <a:solidFill>
                    <a:schemeClr val="bg1"/>
                  </a:solidFill>
                  <a:latin typeface="Al Tarikh" pitchFamily="2" charset="-78"/>
                  <a:cs typeface="Al Tarikh" pitchFamily="2" charset="-78"/>
                </a:rPr>
                <a:t>فالصدق عدا عن كونه أساس الفضائل النفسيّة فهو ضرورة من ضرورات المجتمع </a:t>
              </a:r>
              <a:endParaRPr lang="ko-KR" altLang="en-US" sz="1200" dirty="0">
                <a:solidFill>
                  <a:schemeClr val="bg1"/>
                </a:solidFill>
                <a:latin typeface="Al Tarikh" pitchFamily="2" charset="-78"/>
                <a:cs typeface="Al Tarikh" pitchFamily="2" charset="-78"/>
              </a:endParaRPr>
            </a:p>
          </p:txBody>
        </p:sp>
      </p:grpSp>
      <p:grpSp>
        <p:nvGrpSpPr>
          <p:cNvPr id="30" name="Group 68"/>
          <p:cNvGrpSpPr/>
          <p:nvPr/>
        </p:nvGrpSpPr>
        <p:grpSpPr>
          <a:xfrm>
            <a:off x="2699792" y="2155667"/>
            <a:ext cx="4752528" cy="546274"/>
            <a:chOff x="2299400" y="1781114"/>
            <a:chExt cx="4576856" cy="546274"/>
          </a:xfrm>
        </p:grpSpPr>
        <p:sp>
          <p:nvSpPr>
            <p:cNvPr id="31" name="TextBox 10"/>
            <p:cNvSpPr txBox="1"/>
            <p:nvPr/>
          </p:nvSpPr>
          <p:spPr bwMode="auto">
            <a:xfrm>
              <a:off x="2299400" y="1781114"/>
              <a:ext cx="4576856" cy="276999"/>
            </a:xfrm>
            <a:prstGeom prst="rect">
              <a:avLst/>
            </a:prstGeom>
            <a:noFill/>
            <a:effectLst/>
          </p:spPr>
          <p:txBody>
            <a:bodyPr wrap="square">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r" rtl="1"/>
              <a:r>
                <a:rPr lang="ar-DZ" altLang="ko-KR" sz="1200" b="1" dirty="0">
                  <a:solidFill>
                    <a:schemeClr val="bg1"/>
                  </a:solidFill>
                  <a:latin typeface="Al Tarikh" pitchFamily="2" charset="-78"/>
                  <a:cs typeface="Al Tarikh" pitchFamily="2" charset="-78"/>
                </a:rPr>
                <a:t>عدم الغش والخداع والغدر</a:t>
              </a:r>
              <a:endParaRPr lang="ko-KR" altLang="en-US" sz="1200" b="1" dirty="0">
                <a:solidFill>
                  <a:schemeClr val="bg1"/>
                </a:solidFill>
                <a:latin typeface="Al Tarikh" pitchFamily="2" charset="-78"/>
                <a:cs typeface="Al Tarikh" pitchFamily="2" charset="-78"/>
              </a:endParaRPr>
            </a:p>
          </p:txBody>
        </p:sp>
        <p:sp>
          <p:nvSpPr>
            <p:cNvPr id="32" name="TextBox 12"/>
            <p:cNvSpPr txBox="1"/>
            <p:nvPr/>
          </p:nvSpPr>
          <p:spPr bwMode="auto">
            <a:xfrm>
              <a:off x="2299400" y="2050389"/>
              <a:ext cx="4576856" cy="276999"/>
            </a:xfrm>
            <a:prstGeom prst="rect">
              <a:avLst/>
            </a:prstGeom>
            <a:noFill/>
            <a:effectLst/>
          </p:spPr>
          <p:txBody>
            <a:bodyPr wrap="square">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r" rtl="1">
                <a:defRPr/>
              </a:pPr>
              <a:r>
                <a:rPr lang="ar-DZ" altLang="ko-KR" sz="1200" dirty="0">
                  <a:solidFill>
                    <a:schemeClr val="bg1"/>
                  </a:solidFill>
                  <a:latin typeface="Al Tarikh" pitchFamily="2" charset="-78"/>
                  <a:cs typeface="Al Tarikh" pitchFamily="2" charset="-78"/>
                </a:rPr>
                <a:t>من مقتضى الصدق النصيحة والإنصاف والوفاء لا الغش والخداع والغدر</a:t>
              </a:r>
              <a:endParaRPr lang="ko-KR" altLang="en-US" sz="1200" dirty="0">
                <a:solidFill>
                  <a:schemeClr val="bg1"/>
                </a:solidFill>
                <a:latin typeface="Al Tarikh" pitchFamily="2" charset="-78"/>
                <a:cs typeface="Al Tarikh" pitchFamily="2" charset="-78"/>
              </a:endParaRPr>
            </a:p>
          </p:txBody>
        </p:sp>
      </p:grpSp>
      <p:grpSp>
        <p:nvGrpSpPr>
          <p:cNvPr id="33" name="Group 71"/>
          <p:cNvGrpSpPr/>
          <p:nvPr/>
        </p:nvGrpSpPr>
        <p:grpSpPr>
          <a:xfrm>
            <a:off x="2699792" y="3058076"/>
            <a:ext cx="4752528" cy="546274"/>
            <a:chOff x="2299400" y="1781114"/>
            <a:chExt cx="4576856" cy="546274"/>
          </a:xfrm>
        </p:grpSpPr>
        <p:sp>
          <p:nvSpPr>
            <p:cNvPr id="34" name="TextBox 10"/>
            <p:cNvSpPr txBox="1"/>
            <p:nvPr/>
          </p:nvSpPr>
          <p:spPr bwMode="auto">
            <a:xfrm>
              <a:off x="2299400" y="1781114"/>
              <a:ext cx="4576856" cy="307777"/>
            </a:xfrm>
            <a:prstGeom prst="rect">
              <a:avLst/>
            </a:prstGeom>
            <a:noFill/>
            <a:effectLst/>
          </p:spPr>
          <p:txBody>
            <a:bodyPr wrap="square">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r" rtl="1"/>
              <a:r>
                <a:rPr lang="ar-DZ" altLang="ko-KR" sz="1400" b="1" dirty="0">
                  <a:solidFill>
                    <a:schemeClr val="bg1"/>
                  </a:solidFill>
                  <a:latin typeface="Al Tarikh" pitchFamily="2" charset="-78"/>
                  <a:cs typeface="Al Tarikh" pitchFamily="2" charset="-78"/>
                </a:rPr>
                <a:t>حُسن الخلق</a:t>
              </a:r>
              <a:endParaRPr lang="ko-KR" altLang="en-US" sz="1400" b="1" dirty="0">
                <a:solidFill>
                  <a:schemeClr val="bg1"/>
                </a:solidFill>
                <a:latin typeface="Al Tarikh" pitchFamily="2" charset="-78"/>
                <a:cs typeface="Al Tarikh" pitchFamily="2" charset="-78"/>
              </a:endParaRPr>
            </a:p>
          </p:txBody>
        </p:sp>
        <p:sp>
          <p:nvSpPr>
            <p:cNvPr id="35" name="TextBox 12"/>
            <p:cNvSpPr txBox="1"/>
            <p:nvPr/>
          </p:nvSpPr>
          <p:spPr bwMode="auto">
            <a:xfrm>
              <a:off x="2299400" y="2050389"/>
              <a:ext cx="4576856" cy="276999"/>
            </a:xfrm>
            <a:prstGeom prst="rect">
              <a:avLst/>
            </a:prstGeom>
            <a:noFill/>
            <a:effectLst/>
          </p:spPr>
          <p:txBody>
            <a:bodyPr wrap="square">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r" rtl="1">
                <a:defRPr/>
              </a:pPr>
              <a:r>
                <a:rPr lang="ar-DZ" altLang="ko-KR" sz="1200" dirty="0">
                  <a:solidFill>
                    <a:schemeClr val="bg1"/>
                  </a:solidFill>
                  <a:latin typeface="Al Tarikh" pitchFamily="2" charset="-78"/>
                  <a:cs typeface="Al Tarikh" pitchFamily="2" charset="-78"/>
                </a:rPr>
                <a:t>أن يكون العامل خلوقاً سمحاً، لأنّ التواصل مع الآخرين يلزمه الكثير من الأخلاق</a:t>
              </a:r>
              <a:endParaRPr lang="ko-KR" altLang="en-US" sz="1200" dirty="0">
                <a:solidFill>
                  <a:schemeClr val="bg1"/>
                </a:solidFill>
                <a:latin typeface="Al Tarikh" pitchFamily="2" charset="-78"/>
                <a:cs typeface="Al Tarikh" pitchFamily="2" charset="-78"/>
              </a:endParaRPr>
            </a:p>
          </p:txBody>
        </p:sp>
      </p:grpSp>
      <p:grpSp>
        <p:nvGrpSpPr>
          <p:cNvPr id="36" name="Group 74"/>
          <p:cNvGrpSpPr/>
          <p:nvPr/>
        </p:nvGrpSpPr>
        <p:grpSpPr>
          <a:xfrm>
            <a:off x="2699792" y="3960485"/>
            <a:ext cx="4752528" cy="546274"/>
            <a:chOff x="2299400" y="1781114"/>
            <a:chExt cx="4576856" cy="546274"/>
          </a:xfrm>
        </p:grpSpPr>
        <p:sp>
          <p:nvSpPr>
            <p:cNvPr id="37" name="TextBox 10"/>
            <p:cNvSpPr txBox="1"/>
            <p:nvPr/>
          </p:nvSpPr>
          <p:spPr bwMode="auto">
            <a:xfrm>
              <a:off x="2299400" y="1781114"/>
              <a:ext cx="4576856" cy="307777"/>
            </a:xfrm>
            <a:prstGeom prst="rect">
              <a:avLst/>
            </a:prstGeom>
            <a:noFill/>
            <a:effectLst/>
          </p:spPr>
          <p:txBody>
            <a:bodyPr wrap="square">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r" rtl="1"/>
              <a:r>
                <a:rPr lang="ar-DZ" altLang="ko-KR" sz="1400" b="1" dirty="0">
                  <a:solidFill>
                    <a:schemeClr val="bg1"/>
                  </a:solidFill>
                  <a:latin typeface="Al Tarikh" pitchFamily="2" charset="-78"/>
                  <a:cs typeface="Al Tarikh" pitchFamily="2" charset="-78"/>
                </a:rPr>
                <a:t>الصراحة وعدم الغموض</a:t>
              </a:r>
              <a:endParaRPr lang="ko-KR" altLang="en-US" sz="1400" b="1" dirty="0">
                <a:solidFill>
                  <a:schemeClr val="bg1"/>
                </a:solidFill>
                <a:latin typeface="Al Tarikh" pitchFamily="2" charset="-78"/>
                <a:cs typeface="Al Tarikh" pitchFamily="2" charset="-78"/>
              </a:endParaRPr>
            </a:p>
          </p:txBody>
        </p:sp>
        <p:sp>
          <p:nvSpPr>
            <p:cNvPr id="38" name="TextBox 12"/>
            <p:cNvSpPr txBox="1"/>
            <p:nvPr/>
          </p:nvSpPr>
          <p:spPr bwMode="auto">
            <a:xfrm>
              <a:off x="2299400" y="2050389"/>
              <a:ext cx="4576856" cy="276999"/>
            </a:xfrm>
            <a:prstGeom prst="rect">
              <a:avLst/>
            </a:prstGeom>
            <a:noFill/>
            <a:effectLst/>
          </p:spPr>
          <p:txBody>
            <a:bodyPr wrap="square">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r" rtl="1">
                <a:defRPr/>
              </a:pPr>
              <a:r>
                <a:rPr lang="ar-DZ" altLang="ko-KR" sz="1200" dirty="0">
                  <a:solidFill>
                    <a:schemeClr val="bg1"/>
                  </a:solidFill>
                  <a:latin typeface="Al Tarikh" pitchFamily="2" charset="-78"/>
                  <a:cs typeface="Al Tarikh" pitchFamily="2" charset="-78"/>
                </a:rPr>
                <a:t>الانفتاح على الآخرين يعطي شيئاً من الطمأنينة والثقة لدى الناس</a:t>
              </a:r>
              <a:endParaRPr lang="ko-KR" altLang="en-US" sz="1200" dirty="0">
                <a:solidFill>
                  <a:schemeClr val="bg1"/>
                </a:solidFill>
                <a:latin typeface="Al Tarikh" pitchFamily="2" charset="-78"/>
                <a:cs typeface="Al Tarikh" pitchFamily="2" charset="-78"/>
              </a:endParaRPr>
            </a:p>
          </p:txBody>
        </p:sp>
      </p:grpSp>
    </p:spTree>
    <p:extLst>
      <p:ext uri="{BB962C8B-B14F-4D97-AF65-F5344CB8AC3E}">
        <p14:creationId xmlns:p14="http://schemas.microsoft.com/office/powerpoint/2010/main" val="29307859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p:cTn id="7" dur="500" fill="hold"/>
                                        <p:tgtEl>
                                          <p:spTgt spid="54"/>
                                        </p:tgtEl>
                                        <p:attrNameLst>
                                          <p:attrName>ppt_w</p:attrName>
                                        </p:attrNameLst>
                                      </p:cBhvr>
                                      <p:tavLst>
                                        <p:tav tm="0">
                                          <p:val>
                                            <p:fltVal val="0"/>
                                          </p:val>
                                        </p:tav>
                                        <p:tav tm="100000">
                                          <p:val>
                                            <p:strVal val="#ppt_w"/>
                                          </p:val>
                                        </p:tav>
                                      </p:tavLst>
                                    </p:anim>
                                    <p:anim calcmode="lin" valueType="num">
                                      <p:cBhvr>
                                        <p:cTn id="8" dur="500" fill="hold"/>
                                        <p:tgtEl>
                                          <p:spTgt spid="54"/>
                                        </p:tgtEl>
                                        <p:attrNameLst>
                                          <p:attrName>ppt_h</p:attrName>
                                        </p:attrNameLst>
                                      </p:cBhvr>
                                      <p:tavLst>
                                        <p:tav tm="0">
                                          <p:val>
                                            <p:fltVal val="0"/>
                                          </p:val>
                                        </p:tav>
                                        <p:tav tm="100000">
                                          <p:val>
                                            <p:strVal val="#ppt_h"/>
                                          </p:val>
                                        </p:tav>
                                      </p:tavLst>
                                    </p:anim>
                                    <p:animEffect transition="in" filter="fade">
                                      <p:cBhvr>
                                        <p:cTn id="9" dur="500"/>
                                        <p:tgtEl>
                                          <p:spTgt spid="54"/>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56"/>
                                        </p:tgtEl>
                                        <p:attrNameLst>
                                          <p:attrName>style.visibility</p:attrName>
                                        </p:attrNameLst>
                                      </p:cBhvr>
                                      <p:to>
                                        <p:strVal val="visible"/>
                                      </p:to>
                                    </p:set>
                                    <p:anim calcmode="lin" valueType="num">
                                      <p:cBhvr>
                                        <p:cTn id="13" dur="500" fill="hold"/>
                                        <p:tgtEl>
                                          <p:spTgt spid="56"/>
                                        </p:tgtEl>
                                        <p:attrNameLst>
                                          <p:attrName>ppt_w</p:attrName>
                                        </p:attrNameLst>
                                      </p:cBhvr>
                                      <p:tavLst>
                                        <p:tav tm="0">
                                          <p:val>
                                            <p:fltVal val="0"/>
                                          </p:val>
                                        </p:tav>
                                        <p:tav tm="100000">
                                          <p:val>
                                            <p:strVal val="#ppt_w"/>
                                          </p:val>
                                        </p:tav>
                                      </p:tavLst>
                                    </p:anim>
                                    <p:anim calcmode="lin" valueType="num">
                                      <p:cBhvr>
                                        <p:cTn id="14" dur="500" fill="hold"/>
                                        <p:tgtEl>
                                          <p:spTgt spid="56"/>
                                        </p:tgtEl>
                                        <p:attrNameLst>
                                          <p:attrName>ppt_h</p:attrName>
                                        </p:attrNameLst>
                                      </p:cBhvr>
                                      <p:tavLst>
                                        <p:tav tm="0">
                                          <p:val>
                                            <p:fltVal val="0"/>
                                          </p:val>
                                        </p:tav>
                                        <p:tav tm="100000">
                                          <p:val>
                                            <p:strVal val="#ppt_h"/>
                                          </p:val>
                                        </p:tav>
                                      </p:tavLst>
                                    </p:anim>
                                    <p:animEffect transition="in" filter="fade">
                                      <p:cBhvr>
                                        <p:cTn id="15" dur="500"/>
                                        <p:tgtEl>
                                          <p:spTgt spid="56"/>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57"/>
                                        </p:tgtEl>
                                        <p:attrNameLst>
                                          <p:attrName>style.visibility</p:attrName>
                                        </p:attrNameLst>
                                      </p:cBhvr>
                                      <p:to>
                                        <p:strVal val="visible"/>
                                      </p:to>
                                    </p:set>
                                    <p:anim calcmode="lin" valueType="num">
                                      <p:cBhvr>
                                        <p:cTn id="19" dur="500" fill="hold"/>
                                        <p:tgtEl>
                                          <p:spTgt spid="57"/>
                                        </p:tgtEl>
                                        <p:attrNameLst>
                                          <p:attrName>ppt_w</p:attrName>
                                        </p:attrNameLst>
                                      </p:cBhvr>
                                      <p:tavLst>
                                        <p:tav tm="0">
                                          <p:val>
                                            <p:fltVal val="0"/>
                                          </p:val>
                                        </p:tav>
                                        <p:tav tm="100000">
                                          <p:val>
                                            <p:strVal val="#ppt_w"/>
                                          </p:val>
                                        </p:tav>
                                      </p:tavLst>
                                    </p:anim>
                                    <p:anim calcmode="lin" valueType="num">
                                      <p:cBhvr>
                                        <p:cTn id="20" dur="500" fill="hold"/>
                                        <p:tgtEl>
                                          <p:spTgt spid="57"/>
                                        </p:tgtEl>
                                        <p:attrNameLst>
                                          <p:attrName>ppt_h</p:attrName>
                                        </p:attrNameLst>
                                      </p:cBhvr>
                                      <p:tavLst>
                                        <p:tav tm="0">
                                          <p:val>
                                            <p:fltVal val="0"/>
                                          </p:val>
                                        </p:tav>
                                        <p:tav tm="100000">
                                          <p:val>
                                            <p:strVal val="#ppt_h"/>
                                          </p:val>
                                        </p:tav>
                                      </p:tavLst>
                                    </p:anim>
                                    <p:animEffect transition="in" filter="fade">
                                      <p:cBhvr>
                                        <p:cTn id="21" dur="500"/>
                                        <p:tgtEl>
                                          <p:spTgt spid="57"/>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58"/>
                                        </p:tgtEl>
                                        <p:attrNameLst>
                                          <p:attrName>style.visibility</p:attrName>
                                        </p:attrNameLst>
                                      </p:cBhvr>
                                      <p:to>
                                        <p:strVal val="visible"/>
                                      </p:to>
                                    </p:set>
                                    <p:anim calcmode="lin" valueType="num">
                                      <p:cBhvr>
                                        <p:cTn id="25" dur="500" fill="hold"/>
                                        <p:tgtEl>
                                          <p:spTgt spid="58"/>
                                        </p:tgtEl>
                                        <p:attrNameLst>
                                          <p:attrName>ppt_w</p:attrName>
                                        </p:attrNameLst>
                                      </p:cBhvr>
                                      <p:tavLst>
                                        <p:tav tm="0">
                                          <p:val>
                                            <p:fltVal val="0"/>
                                          </p:val>
                                        </p:tav>
                                        <p:tav tm="100000">
                                          <p:val>
                                            <p:strVal val="#ppt_w"/>
                                          </p:val>
                                        </p:tav>
                                      </p:tavLst>
                                    </p:anim>
                                    <p:anim calcmode="lin" valueType="num">
                                      <p:cBhvr>
                                        <p:cTn id="26" dur="500" fill="hold"/>
                                        <p:tgtEl>
                                          <p:spTgt spid="58"/>
                                        </p:tgtEl>
                                        <p:attrNameLst>
                                          <p:attrName>ppt_h</p:attrName>
                                        </p:attrNameLst>
                                      </p:cBhvr>
                                      <p:tavLst>
                                        <p:tav tm="0">
                                          <p:val>
                                            <p:fltVal val="0"/>
                                          </p:val>
                                        </p:tav>
                                        <p:tav tm="100000">
                                          <p:val>
                                            <p:strVal val="#ppt_h"/>
                                          </p:val>
                                        </p:tav>
                                      </p:tavLst>
                                    </p:anim>
                                    <p:animEffect transition="in" filter="fade">
                                      <p:cBhvr>
                                        <p:cTn id="27" dur="500"/>
                                        <p:tgtEl>
                                          <p:spTgt spid="58"/>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59"/>
                                        </p:tgtEl>
                                        <p:attrNameLst>
                                          <p:attrName>style.visibility</p:attrName>
                                        </p:attrNameLst>
                                      </p:cBhvr>
                                      <p:to>
                                        <p:strVal val="visible"/>
                                      </p:to>
                                    </p:set>
                                    <p:anim calcmode="lin" valueType="num">
                                      <p:cBhvr>
                                        <p:cTn id="31" dur="500" fill="hold"/>
                                        <p:tgtEl>
                                          <p:spTgt spid="59"/>
                                        </p:tgtEl>
                                        <p:attrNameLst>
                                          <p:attrName>ppt_w</p:attrName>
                                        </p:attrNameLst>
                                      </p:cBhvr>
                                      <p:tavLst>
                                        <p:tav tm="0">
                                          <p:val>
                                            <p:fltVal val="0"/>
                                          </p:val>
                                        </p:tav>
                                        <p:tav tm="100000">
                                          <p:val>
                                            <p:strVal val="#ppt_w"/>
                                          </p:val>
                                        </p:tav>
                                      </p:tavLst>
                                    </p:anim>
                                    <p:anim calcmode="lin" valueType="num">
                                      <p:cBhvr>
                                        <p:cTn id="32" dur="500" fill="hold"/>
                                        <p:tgtEl>
                                          <p:spTgt spid="59"/>
                                        </p:tgtEl>
                                        <p:attrNameLst>
                                          <p:attrName>ppt_h</p:attrName>
                                        </p:attrNameLst>
                                      </p:cBhvr>
                                      <p:tavLst>
                                        <p:tav tm="0">
                                          <p:val>
                                            <p:fltVal val="0"/>
                                          </p:val>
                                        </p:tav>
                                        <p:tav tm="100000">
                                          <p:val>
                                            <p:strVal val="#ppt_h"/>
                                          </p:val>
                                        </p:tav>
                                      </p:tavLst>
                                    </p:anim>
                                    <p:animEffect transition="in" filter="fade">
                                      <p:cBhvr>
                                        <p:cTn id="33" dur="500"/>
                                        <p:tgtEl>
                                          <p:spTgt spid="59"/>
                                        </p:tgtEl>
                                      </p:cBhvr>
                                    </p:animEffect>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23"/>
                                        </p:tgtEl>
                                        <p:attrNameLst>
                                          <p:attrName>style.visibility</p:attrName>
                                        </p:attrNameLst>
                                      </p:cBhvr>
                                      <p:to>
                                        <p:strVal val="visible"/>
                                      </p:to>
                                    </p:set>
                                    <p:anim calcmode="lin" valueType="num">
                                      <p:cBhvr>
                                        <p:cTn id="37" dur="500" fill="hold"/>
                                        <p:tgtEl>
                                          <p:spTgt spid="23"/>
                                        </p:tgtEl>
                                        <p:attrNameLst>
                                          <p:attrName>ppt_w</p:attrName>
                                        </p:attrNameLst>
                                      </p:cBhvr>
                                      <p:tavLst>
                                        <p:tav tm="0">
                                          <p:val>
                                            <p:fltVal val="0"/>
                                          </p:val>
                                        </p:tav>
                                        <p:tav tm="100000">
                                          <p:val>
                                            <p:strVal val="#ppt_w"/>
                                          </p:val>
                                        </p:tav>
                                      </p:tavLst>
                                    </p:anim>
                                    <p:anim calcmode="lin" valueType="num">
                                      <p:cBhvr>
                                        <p:cTn id="38" dur="500" fill="hold"/>
                                        <p:tgtEl>
                                          <p:spTgt spid="23"/>
                                        </p:tgtEl>
                                        <p:attrNameLst>
                                          <p:attrName>ppt_h</p:attrName>
                                        </p:attrNameLst>
                                      </p:cBhvr>
                                      <p:tavLst>
                                        <p:tav tm="0">
                                          <p:val>
                                            <p:fltVal val="0"/>
                                          </p:val>
                                        </p:tav>
                                        <p:tav tm="100000">
                                          <p:val>
                                            <p:strVal val="#ppt_h"/>
                                          </p:val>
                                        </p:tav>
                                      </p:tavLst>
                                    </p:anim>
                                    <p:animEffect transition="in" filter="fade">
                                      <p:cBhvr>
                                        <p:cTn id="39" dur="500"/>
                                        <p:tgtEl>
                                          <p:spTgt spid="23"/>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24"/>
                                        </p:tgtEl>
                                        <p:attrNameLst>
                                          <p:attrName>style.visibility</p:attrName>
                                        </p:attrNameLst>
                                      </p:cBhvr>
                                      <p:to>
                                        <p:strVal val="visible"/>
                                      </p:to>
                                    </p:set>
                                    <p:anim calcmode="lin" valueType="num">
                                      <p:cBhvr>
                                        <p:cTn id="43" dur="500" fill="hold"/>
                                        <p:tgtEl>
                                          <p:spTgt spid="24"/>
                                        </p:tgtEl>
                                        <p:attrNameLst>
                                          <p:attrName>ppt_w</p:attrName>
                                        </p:attrNameLst>
                                      </p:cBhvr>
                                      <p:tavLst>
                                        <p:tav tm="0">
                                          <p:val>
                                            <p:fltVal val="0"/>
                                          </p:val>
                                        </p:tav>
                                        <p:tav tm="100000">
                                          <p:val>
                                            <p:strVal val="#ppt_w"/>
                                          </p:val>
                                        </p:tav>
                                      </p:tavLst>
                                    </p:anim>
                                    <p:anim calcmode="lin" valueType="num">
                                      <p:cBhvr>
                                        <p:cTn id="44" dur="500" fill="hold"/>
                                        <p:tgtEl>
                                          <p:spTgt spid="24"/>
                                        </p:tgtEl>
                                        <p:attrNameLst>
                                          <p:attrName>ppt_h</p:attrName>
                                        </p:attrNameLst>
                                      </p:cBhvr>
                                      <p:tavLst>
                                        <p:tav tm="0">
                                          <p:val>
                                            <p:fltVal val="0"/>
                                          </p:val>
                                        </p:tav>
                                        <p:tav tm="100000">
                                          <p:val>
                                            <p:strVal val="#ppt_h"/>
                                          </p:val>
                                        </p:tav>
                                      </p:tavLst>
                                    </p:anim>
                                    <p:animEffect transition="in" filter="fade">
                                      <p:cBhvr>
                                        <p:cTn id="45" dur="500"/>
                                        <p:tgtEl>
                                          <p:spTgt spid="24"/>
                                        </p:tgtEl>
                                      </p:cBhvr>
                                    </p:animEffect>
                                  </p:childTnLst>
                                </p:cTn>
                              </p:par>
                            </p:childTnLst>
                          </p:cTn>
                        </p:par>
                        <p:par>
                          <p:cTn id="46" fill="hold">
                            <p:stCondLst>
                              <p:cond delay="3500"/>
                            </p:stCondLst>
                            <p:childTnLst>
                              <p:par>
                                <p:cTn id="47" presetID="53" presetClass="entr" presetSubtype="16" fill="hold" grpId="0" nodeType="afterEffect">
                                  <p:stCondLst>
                                    <p:cond delay="0"/>
                                  </p:stCondLst>
                                  <p:childTnLst>
                                    <p:set>
                                      <p:cBhvr>
                                        <p:cTn id="48" dur="1" fill="hold">
                                          <p:stCondLst>
                                            <p:cond delay="0"/>
                                          </p:stCondLst>
                                        </p:cTn>
                                        <p:tgtEl>
                                          <p:spTgt spid="25"/>
                                        </p:tgtEl>
                                        <p:attrNameLst>
                                          <p:attrName>style.visibility</p:attrName>
                                        </p:attrNameLst>
                                      </p:cBhvr>
                                      <p:to>
                                        <p:strVal val="visible"/>
                                      </p:to>
                                    </p:set>
                                    <p:anim calcmode="lin" valueType="num">
                                      <p:cBhvr>
                                        <p:cTn id="49" dur="500" fill="hold"/>
                                        <p:tgtEl>
                                          <p:spTgt spid="25"/>
                                        </p:tgtEl>
                                        <p:attrNameLst>
                                          <p:attrName>ppt_w</p:attrName>
                                        </p:attrNameLst>
                                      </p:cBhvr>
                                      <p:tavLst>
                                        <p:tav tm="0">
                                          <p:val>
                                            <p:fltVal val="0"/>
                                          </p:val>
                                        </p:tav>
                                        <p:tav tm="100000">
                                          <p:val>
                                            <p:strVal val="#ppt_w"/>
                                          </p:val>
                                        </p:tav>
                                      </p:tavLst>
                                    </p:anim>
                                    <p:anim calcmode="lin" valueType="num">
                                      <p:cBhvr>
                                        <p:cTn id="50" dur="500" fill="hold"/>
                                        <p:tgtEl>
                                          <p:spTgt spid="25"/>
                                        </p:tgtEl>
                                        <p:attrNameLst>
                                          <p:attrName>ppt_h</p:attrName>
                                        </p:attrNameLst>
                                      </p:cBhvr>
                                      <p:tavLst>
                                        <p:tav tm="0">
                                          <p:val>
                                            <p:fltVal val="0"/>
                                          </p:val>
                                        </p:tav>
                                        <p:tav tm="100000">
                                          <p:val>
                                            <p:strVal val="#ppt_h"/>
                                          </p:val>
                                        </p:tav>
                                      </p:tavLst>
                                    </p:anim>
                                    <p:animEffect transition="in" filter="fade">
                                      <p:cBhvr>
                                        <p:cTn id="51" dur="500"/>
                                        <p:tgtEl>
                                          <p:spTgt spid="25"/>
                                        </p:tgtEl>
                                      </p:cBhvr>
                                    </p:animEffect>
                                  </p:childTnLst>
                                </p:cTn>
                              </p:par>
                            </p:childTnLst>
                          </p:cTn>
                        </p:par>
                        <p:par>
                          <p:cTn id="52" fill="hold">
                            <p:stCondLst>
                              <p:cond delay="4000"/>
                            </p:stCondLst>
                            <p:childTnLst>
                              <p:par>
                                <p:cTn id="53" presetID="53" presetClass="entr" presetSubtype="16" fill="hold" grpId="0" nodeType="afterEffect">
                                  <p:stCondLst>
                                    <p:cond delay="0"/>
                                  </p:stCondLst>
                                  <p:childTnLst>
                                    <p:set>
                                      <p:cBhvr>
                                        <p:cTn id="54" dur="1" fill="hold">
                                          <p:stCondLst>
                                            <p:cond delay="0"/>
                                          </p:stCondLst>
                                        </p:cTn>
                                        <p:tgtEl>
                                          <p:spTgt spid="26"/>
                                        </p:tgtEl>
                                        <p:attrNameLst>
                                          <p:attrName>style.visibility</p:attrName>
                                        </p:attrNameLst>
                                      </p:cBhvr>
                                      <p:to>
                                        <p:strVal val="visible"/>
                                      </p:to>
                                    </p:set>
                                    <p:anim calcmode="lin" valueType="num">
                                      <p:cBhvr>
                                        <p:cTn id="55" dur="500" fill="hold"/>
                                        <p:tgtEl>
                                          <p:spTgt spid="26"/>
                                        </p:tgtEl>
                                        <p:attrNameLst>
                                          <p:attrName>ppt_w</p:attrName>
                                        </p:attrNameLst>
                                      </p:cBhvr>
                                      <p:tavLst>
                                        <p:tav tm="0">
                                          <p:val>
                                            <p:fltVal val="0"/>
                                          </p:val>
                                        </p:tav>
                                        <p:tav tm="100000">
                                          <p:val>
                                            <p:strVal val="#ppt_w"/>
                                          </p:val>
                                        </p:tav>
                                      </p:tavLst>
                                    </p:anim>
                                    <p:anim calcmode="lin" valueType="num">
                                      <p:cBhvr>
                                        <p:cTn id="56" dur="500" fill="hold"/>
                                        <p:tgtEl>
                                          <p:spTgt spid="26"/>
                                        </p:tgtEl>
                                        <p:attrNameLst>
                                          <p:attrName>ppt_h</p:attrName>
                                        </p:attrNameLst>
                                      </p:cBhvr>
                                      <p:tavLst>
                                        <p:tav tm="0">
                                          <p:val>
                                            <p:fltVal val="0"/>
                                          </p:val>
                                        </p:tav>
                                        <p:tav tm="100000">
                                          <p:val>
                                            <p:strVal val="#ppt_h"/>
                                          </p:val>
                                        </p:tav>
                                      </p:tavLst>
                                    </p:anim>
                                    <p:animEffect transition="in" filter="fade">
                                      <p:cBhvr>
                                        <p:cTn id="57" dur="500"/>
                                        <p:tgtEl>
                                          <p:spTgt spid="26"/>
                                        </p:tgtEl>
                                      </p:cBhvr>
                                    </p:animEffect>
                                  </p:childTnLst>
                                </p:cTn>
                              </p:par>
                            </p:childTnLst>
                          </p:cTn>
                        </p:par>
                        <p:par>
                          <p:cTn id="58" fill="hold">
                            <p:stCondLst>
                              <p:cond delay="4500"/>
                            </p:stCondLst>
                            <p:childTnLst>
                              <p:par>
                                <p:cTn id="59" presetID="53" presetClass="entr" presetSubtype="16" fill="hold" nodeType="afterEffect">
                                  <p:stCondLst>
                                    <p:cond delay="0"/>
                                  </p:stCondLst>
                                  <p:childTnLst>
                                    <p:set>
                                      <p:cBhvr>
                                        <p:cTn id="60" dur="1" fill="hold">
                                          <p:stCondLst>
                                            <p:cond delay="0"/>
                                          </p:stCondLst>
                                        </p:cTn>
                                        <p:tgtEl>
                                          <p:spTgt spid="27"/>
                                        </p:tgtEl>
                                        <p:attrNameLst>
                                          <p:attrName>style.visibility</p:attrName>
                                        </p:attrNameLst>
                                      </p:cBhvr>
                                      <p:to>
                                        <p:strVal val="visible"/>
                                      </p:to>
                                    </p:set>
                                    <p:anim calcmode="lin" valueType="num">
                                      <p:cBhvr>
                                        <p:cTn id="61" dur="500" fill="hold"/>
                                        <p:tgtEl>
                                          <p:spTgt spid="27"/>
                                        </p:tgtEl>
                                        <p:attrNameLst>
                                          <p:attrName>ppt_w</p:attrName>
                                        </p:attrNameLst>
                                      </p:cBhvr>
                                      <p:tavLst>
                                        <p:tav tm="0">
                                          <p:val>
                                            <p:fltVal val="0"/>
                                          </p:val>
                                        </p:tav>
                                        <p:tav tm="100000">
                                          <p:val>
                                            <p:strVal val="#ppt_w"/>
                                          </p:val>
                                        </p:tav>
                                      </p:tavLst>
                                    </p:anim>
                                    <p:anim calcmode="lin" valueType="num">
                                      <p:cBhvr>
                                        <p:cTn id="62" dur="500" fill="hold"/>
                                        <p:tgtEl>
                                          <p:spTgt spid="27"/>
                                        </p:tgtEl>
                                        <p:attrNameLst>
                                          <p:attrName>ppt_h</p:attrName>
                                        </p:attrNameLst>
                                      </p:cBhvr>
                                      <p:tavLst>
                                        <p:tav tm="0">
                                          <p:val>
                                            <p:fltVal val="0"/>
                                          </p:val>
                                        </p:tav>
                                        <p:tav tm="100000">
                                          <p:val>
                                            <p:strVal val="#ppt_h"/>
                                          </p:val>
                                        </p:tav>
                                      </p:tavLst>
                                    </p:anim>
                                    <p:animEffect transition="in" filter="fade">
                                      <p:cBhvr>
                                        <p:cTn id="63" dur="500"/>
                                        <p:tgtEl>
                                          <p:spTgt spid="27"/>
                                        </p:tgtEl>
                                      </p:cBhvr>
                                    </p:animEffect>
                                  </p:childTnLst>
                                </p:cTn>
                              </p:par>
                            </p:childTnLst>
                          </p:cTn>
                        </p:par>
                        <p:par>
                          <p:cTn id="64" fill="hold">
                            <p:stCondLst>
                              <p:cond delay="5000"/>
                            </p:stCondLst>
                            <p:childTnLst>
                              <p:par>
                                <p:cTn id="65" presetID="53" presetClass="entr" presetSubtype="16" fill="hold" nodeType="afterEffect">
                                  <p:stCondLst>
                                    <p:cond delay="0"/>
                                  </p:stCondLst>
                                  <p:childTnLst>
                                    <p:set>
                                      <p:cBhvr>
                                        <p:cTn id="66" dur="1" fill="hold">
                                          <p:stCondLst>
                                            <p:cond delay="0"/>
                                          </p:stCondLst>
                                        </p:cTn>
                                        <p:tgtEl>
                                          <p:spTgt spid="30"/>
                                        </p:tgtEl>
                                        <p:attrNameLst>
                                          <p:attrName>style.visibility</p:attrName>
                                        </p:attrNameLst>
                                      </p:cBhvr>
                                      <p:to>
                                        <p:strVal val="visible"/>
                                      </p:to>
                                    </p:set>
                                    <p:anim calcmode="lin" valueType="num">
                                      <p:cBhvr>
                                        <p:cTn id="67" dur="500" fill="hold"/>
                                        <p:tgtEl>
                                          <p:spTgt spid="30"/>
                                        </p:tgtEl>
                                        <p:attrNameLst>
                                          <p:attrName>ppt_w</p:attrName>
                                        </p:attrNameLst>
                                      </p:cBhvr>
                                      <p:tavLst>
                                        <p:tav tm="0">
                                          <p:val>
                                            <p:fltVal val="0"/>
                                          </p:val>
                                        </p:tav>
                                        <p:tav tm="100000">
                                          <p:val>
                                            <p:strVal val="#ppt_w"/>
                                          </p:val>
                                        </p:tav>
                                      </p:tavLst>
                                    </p:anim>
                                    <p:anim calcmode="lin" valueType="num">
                                      <p:cBhvr>
                                        <p:cTn id="68" dur="500" fill="hold"/>
                                        <p:tgtEl>
                                          <p:spTgt spid="30"/>
                                        </p:tgtEl>
                                        <p:attrNameLst>
                                          <p:attrName>ppt_h</p:attrName>
                                        </p:attrNameLst>
                                      </p:cBhvr>
                                      <p:tavLst>
                                        <p:tav tm="0">
                                          <p:val>
                                            <p:fltVal val="0"/>
                                          </p:val>
                                        </p:tav>
                                        <p:tav tm="100000">
                                          <p:val>
                                            <p:strVal val="#ppt_h"/>
                                          </p:val>
                                        </p:tav>
                                      </p:tavLst>
                                    </p:anim>
                                    <p:animEffect transition="in" filter="fade">
                                      <p:cBhvr>
                                        <p:cTn id="69" dur="500"/>
                                        <p:tgtEl>
                                          <p:spTgt spid="30"/>
                                        </p:tgtEl>
                                      </p:cBhvr>
                                    </p:animEffect>
                                  </p:childTnLst>
                                </p:cTn>
                              </p:par>
                            </p:childTnLst>
                          </p:cTn>
                        </p:par>
                        <p:par>
                          <p:cTn id="70" fill="hold">
                            <p:stCondLst>
                              <p:cond delay="5500"/>
                            </p:stCondLst>
                            <p:childTnLst>
                              <p:par>
                                <p:cTn id="71" presetID="53" presetClass="entr" presetSubtype="16" fill="hold" nodeType="afterEffect">
                                  <p:stCondLst>
                                    <p:cond delay="0"/>
                                  </p:stCondLst>
                                  <p:childTnLst>
                                    <p:set>
                                      <p:cBhvr>
                                        <p:cTn id="72" dur="1" fill="hold">
                                          <p:stCondLst>
                                            <p:cond delay="0"/>
                                          </p:stCondLst>
                                        </p:cTn>
                                        <p:tgtEl>
                                          <p:spTgt spid="33"/>
                                        </p:tgtEl>
                                        <p:attrNameLst>
                                          <p:attrName>style.visibility</p:attrName>
                                        </p:attrNameLst>
                                      </p:cBhvr>
                                      <p:to>
                                        <p:strVal val="visible"/>
                                      </p:to>
                                    </p:set>
                                    <p:anim calcmode="lin" valueType="num">
                                      <p:cBhvr>
                                        <p:cTn id="73" dur="500" fill="hold"/>
                                        <p:tgtEl>
                                          <p:spTgt spid="33"/>
                                        </p:tgtEl>
                                        <p:attrNameLst>
                                          <p:attrName>ppt_w</p:attrName>
                                        </p:attrNameLst>
                                      </p:cBhvr>
                                      <p:tavLst>
                                        <p:tav tm="0">
                                          <p:val>
                                            <p:fltVal val="0"/>
                                          </p:val>
                                        </p:tav>
                                        <p:tav tm="100000">
                                          <p:val>
                                            <p:strVal val="#ppt_w"/>
                                          </p:val>
                                        </p:tav>
                                      </p:tavLst>
                                    </p:anim>
                                    <p:anim calcmode="lin" valueType="num">
                                      <p:cBhvr>
                                        <p:cTn id="74" dur="500" fill="hold"/>
                                        <p:tgtEl>
                                          <p:spTgt spid="33"/>
                                        </p:tgtEl>
                                        <p:attrNameLst>
                                          <p:attrName>ppt_h</p:attrName>
                                        </p:attrNameLst>
                                      </p:cBhvr>
                                      <p:tavLst>
                                        <p:tav tm="0">
                                          <p:val>
                                            <p:fltVal val="0"/>
                                          </p:val>
                                        </p:tav>
                                        <p:tav tm="100000">
                                          <p:val>
                                            <p:strVal val="#ppt_h"/>
                                          </p:val>
                                        </p:tav>
                                      </p:tavLst>
                                    </p:anim>
                                    <p:animEffect transition="in" filter="fade">
                                      <p:cBhvr>
                                        <p:cTn id="75" dur="500"/>
                                        <p:tgtEl>
                                          <p:spTgt spid="33"/>
                                        </p:tgtEl>
                                      </p:cBhvr>
                                    </p:animEffect>
                                  </p:childTnLst>
                                </p:cTn>
                              </p:par>
                            </p:childTnLst>
                          </p:cTn>
                        </p:par>
                        <p:par>
                          <p:cTn id="76" fill="hold">
                            <p:stCondLst>
                              <p:cond delay="6000"/>
                            </p:stCondLst>
                            <p:childTnLst>
                              <p:par>
                                <p:cTn id="77" presetID="53" presetClass="entr" presetSubtype="16" fill="hold" nodeType="afterEffect">
                                  <p:stCondLst>
                                    <p:cond delay="0"/>
                                  </p:stCondLst>
                                  <p:childTnLst>
                                    <p:set>
                                      <p:cBhvr>
                                        <p:cTn id="78" dur="1" fill="hold">
                                          <p:stCondLst>
                                            <p:cond delay="0"/>
                                          </p:stCondLst>
                                        </p:cTn>
                                        <p:tgtEl>
                                          <p:spTgt spid="36"/>
                                        </p:tgtEl>
                                        <p:attrNameLst>
                                          <p:attrName>style.visibility</p:attrName>
                                        </p:attrNameLst>
                                      </p:cBhvr>
                                      <p:to>
                                        <p:strVal val="visible"/>
                                      </p:to>
                                    </p:set>
                                    <p:anim calcmode="lin" valueType="num">
                                      <p:cBhvr>
                                        <p:cTn id="79" dur="500" fill="hold"/>
                                        <p:tgtEl>
                                          <p:spTgt spid="36"/>
                                        </p:tgtEl>
                                        <p:attrNameLst>
                                          <p:attrName>ppt_w</p:attrName>
                                        </p:attrNameLst>
                                      </p:cBhvr>
                                      <p:tavLst>
                                        <p:tav tm="0">
                                          <p:val>
                                            <p:fltVal val="0"/>
                                          </p:val>
                                        </p:tav>
                                        <p:tav tm="100000">
                                          <p:val>
                                            <p:strVal val="#ppt_w"/>
                                          </p:val>
                                        </p:tav>
                                      </p:tavLst>
                                    </p:anim>
                                    <p:anim calcmode="lin" valueType="num">
                                      <p:cBhvr>
                                        <p:cTn id="80" dur="500" fill="hold"/>
                                        <p:tgtEl>
                                          <p:spTgt spid="36"/>
                                        </p:tgtEl>
                                        <p:attrNameLst>
                                          <p:attrName>ppt_h</p:attrName>
                                        </p:attrNameLst>
                                      </p:cBhvr>
                                      <p:tavLst>
                                        <p:tav tm="0">
                                          <p:val>
                                            <p:fltVal val="0"/>
                                          </p:val>
                                        </p:tav>
                                        <p:tav tm="100000">
                                          <p:val>
                                            <p:strVal val="#ppt_h"/>
                                          </p:val>
                                        </p:tav>
                                      </p:tavLst>
                                    </p:anim>
                                    <p:animEffect transition="in" filter="fade">
                                      <p:cBhvr>
                                        <p:cTn id="81"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56" grpId="0" animBg="1"/>
      <p:bldP spid="57" grpId="0" animBg="1"/>
      <p:bldP spid="58" grpId="0" animBg="1"/>
      <p:bldP spid="59" grpId="0" animBg="1"/>
      <p:bldP spid="23" grpId="0" animBg="1"/>
      <p:bldP spid="24" grpId="0" animBg="1"/>
      <p:bldP spid="25" grpId="0" animBg="1"/>
      <p:bldP spid="2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583D72"/>
        </a:solidFill>
        <a:effectLst/>
      </p:bgPr>
    </p:bg>
    <p:spTree>
      <p:nvGrpSpPr>
        <p:cNvPr id="1" name=""/>
        <p:cNvGrpSpPr/>
        <p:nvPr/>
      </p:nvGrpSpPr>
      <p:grpSpPr>
        <a:xfrm>
          <a:off x="0" y="0"/>
          <a:ext cx="0" cy="0"/>
          <a:chOff x="0" y="0"/>
          <a:chExt cx="0" cy="0"/>
        </a:xfrm>
      </p:grpSpPr>
      <p:sp>
        <p:nvSpPr>
          <p:cNvPr id="3" name="그림 개체 틀 2">
            <a:extLst>
              <a:ext uri="{FF2B5EF4-FFF2-40B4-BE49-F238E27FC236}">
                <a16:creationId xmlns:a16="http://schemas.microsoft.com/office/drawing/2014/main" id="{B6E827D6-E14D-4746-8A4D-A69C5010E659}"/>
              </a:ext>
            </a:extLst>
          </p:cNvPr>
          <p:cNvSpPr>
            <a:spLocks noGrp="1"/>
          </p:cNvSpPr>
          <p:nvPr>
            <p:ph type="pic" idx="10"/>
          </p:nvPr>
        </p:nvSpPr>
        <p:spPr/>
      </p:sp>
      <p:sp>
        <p:nvSpPr>
          <p:cNvPr id="6" name="그림 개체 틀 5">
            <a:extLst>
              <a:ext uri="{FF2B5EF4-FFF2-40B4-BE49-F238E27FC236}">
                <a16:creationId xmlns:a16="http://schemas.microsoft.com/office/drawing/2014/main" id="{8F972A02-68A8-472C-9442-A1662B1055C1}"/>
              </a:ext>
            </a:extLst>
          </p:cNvPr>
          <p:cNvSpPr>
            <a:spLocks noGrp="1"/>
          </p:cNvSpPr>
          <p:nvPr>
            <p:ph type="pic" idx="11"/>
          </p:nvPr>
        </p:nvSpPr>
        <p:spPr/>
      </p:sp>
      <p:sp>
        <p:nvSpPr>
          <p:cNvPr id="9" name="그림 개체 틀 8">
            <a:extLst>
              <a:ext uri="{FF2B5EF4-FFF2-40B4-BE49-F238E27FC236}">
                <a16:creationId xmlns:a16="http://schemas.microsoft.com/office/drawing/2014/main" id="{0AD4C0F6-DCEB-4231-B55D-C79631D0AD9C}"/>
              </a:ext>
            </a:extLst>
          </p:cNvPr>
          <p:cNvSpPr>
            <a:spLocks noGrp="1"/>
          </p:cNvSpPr>
          <p:nvPr>
            <p:ph type="pic" idx="12"/>
          </p:nvPr>
        </p:nvSpPr>
        <p:spPr/>
      </p:sp>
      <p:sp>
        <p:nvSpPr>
          <p:cNvPr id="8" name="제목 7">
            <a:extLst>
              <a:ext uri="{FF2B5EF4-FFF2-40B4-BE49-F238E27FC236}">
                <a16:creationId xmlns:a16="http://schemas.microsoft.com/office/drawing/2014/main" id="{3EF0D236-2FD3-4CCF-AE6E-97342B28434D}"/>
              </a:ext>
            </a:extLst>
          </p:cNvPr>
          <p:cNvSpPr>
            <a:spLocks noGrp="1"/>
          </p:cNvSpPr>
          <p:nvPr>
            <p:ph type="title"/>
          </p:nvPr>
        </p:nvSpPr>
        <p:spPr/>
        <p:txBody>
          <a:bodyPr/>
          <a:lstStyle/>
          <a:p>
            <a:r>
              <a:rPr lang="ar-DZ" altLang="ko-KR" dirty="0">
                <a:solidFill>
                  <a:srgbClr val="583D72"/>
                </a:solidFill>
                <a:latin typeface="Al Tarikh" pitchFamily="2" charset="-78"/>
                <a:cs typeface="Al Tarikh" pitchFamily="2" charset="-78"/>
              </a:rPr>
              <a:t>أنواع مواثيق أخلاقيات المهنة المكتبية</a:t>
            </a:r>
            <a:endParaRPr lang="ko-KR" altLang="en-US" dirty="0">
              <a:solidFill>
                <a:srgbClr val="583D72"/>
              </a:solidFill>
              <a:latin typeface="Al Tarikh" pitchFamily="2" charset="-78"/>
              <a:cs typeface="Al Tarikh" pitchFamily="2" charset="-78"/>
            </a:endParaRPr>
          </a:p>
        </p:txBody>
      </p:sp>
      <p:sp>
        <p:nvSpPr>
          <p:cNvPr id="14" name="TextBox 13"/>
          <p:cNvSpPr txBox="1"/>
          <p:nvPr/>
        </p:nvSpPr>
        <p:spPr>
          <a:xfrm>
            <a:off x="1093671" y="863615"/>
            <a:ext cx="6948344" cy="276999"/>
          </a:xfrm>
          <a:prstGeom prst="rect">
            <a:avLst/>
          </a:prstGeom>
          <a:noFill/>
        </p:spPr>
        <p:txBody>
          <a:bodyPr wrap="square" rtlCol="0">
            <a:spAutoFit/>
          </a:bodyPr>
          <a:lstStyle/>
          <a:p>
            <a:pPr algn="ctr"/>
            <a:r>
              <a:rPr lang="ar-DZ" altLang="ko-KR" sz="1200" dirty="0">
                <a:solidFill>
                  <a:schemeClr val="tx1">
                    <a:lumMod val="75000"/>
                    <a:lumOff val="25000"/>
                  </a:schemeClr>
                </a:solidFill>
                <a:latin typeface="Al Tarikh" pitchFamily="2" charset="-78"/>
                <a:cs typeface="Al Tarikh" pitchFamily="2" charset="-78"/>
              </a:rPr>
              <a:t> لقد عرف تقنين أخلاقيات المهنة المكتبية اتجاهات عديدة من خلال جهود الجمعيات والكتاب المتخصصين، حيث عرفت عدة توجهات تتمثل في:</a:t>
            </a:r>
            <a:endParaRPr lang="en-US" altLang="ko-KR" sz="1200" dirty="0">
              <a:solidFill>
                <a:schemeClr val="tx1">
                  <a:lumMod val="75000"/>
                  <a:lumOff val="25000"/>
                </a:schemeClr>
              </a:solidFill>
              <a:latin typeface="Al Tarikh" pitchFamily="2" charset="-78"/>
              <a:cs typeface="Al Tarikh" pitchFamily="2" charset="-78"/>
            </a:endParaRPr>
          </a:p>
        </p:txBody>
      </p:sp>
      <p:grpSp>
        <p:nvGrpSpPr>
          <p:cNvPr id="18" name="Group 17"/>
          <p:cNvGrpSpPr/>
          <p:nvPr/>
        </p:nvGrpSpPr>
        <p:grpSpPr>
          <a:xfrm>
            <a:off x="6309294" y="3530302"/>
            <a:ext cx="1833846" cy="1098467"/>
            <a:chOff x="3779911" y="3327771"/>
            <a:chExt cx="1584177" cy="1098467"/>
          </a:xfrm>
        </p:grpSpPr>
        <p:sp>
          <p:nvSpPr>
            <p:cNvPr id="19" name="Text Placeholder 17"/>
            <p:cNvSpPr txBox="1">
              <a:spLocks/>
            </p:cNvSpPr>
            <p:nvPr/>
          </p:nvSpPr>
          <p:spPr>
            <a:xfrm>
              <a:off x="3779911" y="3327771"/>
              <a:ext cx="1584177" cy="246087"/>
            </a:xfrm>
            <a:prstGeom prst="rect">
              <a:avLst/>
            </a:prstGeom>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ar-DZ" sz="1400" b="1" dirty="0">
                  <a:solidFill>
                    <a:schemeClr val="bg1">
                      <a:lumMod val="95000"/>
                    </a:schemeClr>
                  </a:solidFill>
                  <a:latin typeface="Al Tarikh" pitchFamily="2" charset="-78"/>
                  <a:cs typeface="Al Tarikh" pitchFamily="2" charset="-78"/>
                </a:rPr>
                <a:t>ميثاق مهني للمكتبيين</a:t>
              </a:r>
              <a:endParaRPr lang="en-US" sz="1400" b="1" dirty="0">
                <a:solidFill>
                  <a:schemeClr val="bg1">
                    <a:lumMod val="95000"/>
                  </a:schemeClr>
                </a:solidFill>
                <a:latin typeface="Al Tarikh" pitchFamily="2" charset="-78"/>
                <a:cs typeface="Al Tarikh" pitchFamily="2" charset="-78"/>
              </a:endParaRPr>
            </a:p>
          </p:txBody>
        </p:sp>
        <p:sp>
          <p:nvSpPr>
            <p:cNvPr id="21" name="TextBox 20"/>
            <p:cNvSpPr txBox="1"/>
            <p:nvPr/>
          </p:nvSpPr>
          <p:spPr>
            <a:xfrm>
              <a:off x="3779911" y="3595241"/>
              <a:ext cx="1584177" cy="830997"/>
            </a:xfrm>
            <a:prstGeom prst="rect">
              <a:avLst/>
            </a:prstGeom>
            <a:noFill/>
          </p:spPr>
          <p:txBody>
            <a:bodyPr wrap="square" rtlCol="0">
              <a:spAutoFit/>
            </a:bodyPr>
            <a:lstStyle/>
            <a:p>
              <a:pPr algn="ctr"/>
              <a:r>
                <a:rPr lang="ar-DZ" altLang="ko-KR" sz="1200" dirty="0">
                  <a:solidFill>
                    <a:schemeClr val="bg1">
                      <a:lumMod val="85000"/>
                    </a:schemeClr>
                  </a:solidFill>
                  <a:latin typeface="Al Tarikh" pitchFamily="2" charset="-78"/>
                  <a:cs typeface="Al Tarikh" pitchFamily="2" charset="-78"/>
                </a:rPr>
                <a:t>حيث أن الهدف من هذه المواثيق ضبط أخلاقيات عامة للمهنة المكتبية، ليوفروا لكل العاملين      في القطاع مرجعية موحدة تعرفهم بواجباتهم</a:t>
              </a:r>
              <a:endParaRPr lang="ko-KR" altLang="en-US" sz="1200" dirty="0">
                <a:solidFill>
                  <a:schemeClr val="bg1">
                    <a:lumMod val="85000"/>
                  </a:schemeClr>
                </a:solidFill>
                <a:latin typeface="Al Tarikh" pitchFamily="2" charset="-78"/>
                <a:cs typeface="Al Tarikh" pitchFamily="2" charset="-78"/>
              </a:endParaRPr>
            </a:p>
          </p:txBody>
        </p:sp>
      </p:grpSp>
      <p:grpSp>
        <p:nvGrpSpPr>
          <p:cNvPr id="30" name="Group 17"/>
          <p:cNvGrpSpPr/>
          <p:nvPr/>
        </p:nvGrpSpPr>
        <p:grpSpPr>
          <a:xfrm>
            <a:off x="3635896" y="3561515"/>
            <a:ext cx="1833846" cy="913801"/>
            <a:chOff x="3779911" y="3327771"/>
            <a:chExt cx="1584177" cy="913801"/>
          </a:xfrm>
        </p:grpSpPr>
        <p:sp>
          <p:nvSpPr>
            <p:cNvPr id="31" name="Text Placeholder 17"/>
            <p:cNvSpPr txBox="1">
              <a:spLocks/>
            </p:cNvSpPr>
            <p:nvPr/>
          </p:nvSpPr>
          <p:spPr>
            <a:xfrm>
              <a:off x="3779911" y="3327771"/>
              <a:ext cx="1584177" cy="246087"/>
            </a:xfrm>
            <a:prstGeom prst="rect">
              <a:avLst/>
            </a:prstGeom>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ar-DZ" sz="1400" b="1" dirty="0">
                  <a:solidFill>
                    <a:schemeClr val="bg1">
                      <a:lumMod val="95000"/>
                    </a:schemeClr>
                  </a:solidFill>
                  <a:latin typeface="Al Tarikh" pitchFamily="2" charset="-78"/>
                  <a:cs typeface="Al Tarikh" pitchFamily="2" charset="-78"/>
                </a:rPr>
                <a:t>ميثاق مهني متخصص</a:t>
              </a:r>
              <a:endParaRPr lang="en-US" sz="1400" b="1" dirty="0">
                <a:solidFill>
                  <a:schemeClr val="bg1">
                    <a:lumMod val="95000"/>
                  </a:schemeClr>
                </a:solidFill>
                <a:latin typeface="Al Tarikh" pitchFamily="2" charset="-78"/>
                <a:cs typeface="Al Tarikh" pitchFamily="2" charset="-78"/>
              </a:endParaRPr>
            </a:p>
          </p:txBody>
        </p:sp>
        <p:sp>
          <p:nvSpPr>
            <p:cNvPr id="32" name="TextBox 20"/>
            <p:cNvSpPr txBox="1"/>
            <p:nvPr/>
          </p:nvSpPr>
          <p:spPr>
            <a:xfrm>
              <a:off x="3779911" y="3595241"/>
              <a:ext cx="1584177" cy="646331"/>
            </a:xfrm>
            <a:prstGeom prst="rect">
              <a:avLst/>
            </a:prstGeom>
            <a:noFill/>
          </p:spPr>
          <p:txBody>
            <a:bodyPr wrap="square" rtlCol="0">
              <a:spAutoFit/>
            </a:bodyPr>
            <a:lstStyle/>
            <a:p>
              <a:pPr algn="ctr"/>
              <a:r>
                <a:rPr lang="ar-DZ" altLang="ko-KR" sz="1200" dirty="0">
                  <a:solidFill>
                    <a:schemeClr val="bg1">
                      <a:lumMod val="85000"/>
                    </a:schemeClr>
                  </a:solidFill>
                  <a:latin typeface="Al Tarikh" pitchFamily="2" charset="-78"/>
                  <a:cs typeface="Al Tarikh" pitchFamily="2" charset="-78"/>
                </a:rPr>
                <a:t>تطور المهنة جعلها تنقسم إلى تخصصات فرعية، كما أن هناك الكثير من الجمعيات المتخصصة</a:t>
              </a:r>
              <a:endParaRPr lang="ko-KR" altLang="en-US" sz="1200" dirty="0">
                <a:solidFill>
                  <a:schemeClr val="bg1">
                    <a:lumMod val="85000"/>
                  </a:schemeClr>
                </a:solidFill>
                <a:latin typeface="Al Tarikh" pitchFamily="2" charset="-78"/>
                <a:cs typeface="Al Tarikh" pitchFamily="2" charset="-78"/>
              </a:endParaRPr>
            </a:p>
          </p:txBody>
        </p:sp>
      </p:grpSp>
      <p:grpSp>
        <p:nvGrpSpPr>
          <p:cNvPr id="33" name="Group 17"/>
          <p:cNvGrpSpPr/>
          <p:nvPr/>
        </p:nvGrpSpPr>
        <p:grpSpPr>
          <a:xfrm>
            <a:off x="611560" y="3561515"/>
            <a:ext cx="2519344" cy="1098467"/>
            <a:chOff x="3779911" y="3327771"/>
            <a:chExt cx="1584177" cy="1098467"/>
          </a:xfrm>
        </p:grpSpPr>
        <p:sp>
          <p:nvSpPr>
            <p:cNvPr id="34" name="Text Placeholder 17"/>
            <p:cNvSpPr txBox="1">
              <a:spLocks/>
            </p:cNvSpPr>
            <p:nvPr/>
          </p:nvSpPr>
          <p:spPr>
            <a:xfrm>
              <a:off x="3779911" y="3327771"/>
              <a:ext cx="1584177" cy="246087"/>
            </a:xfrm>
            <a:prstGeom prst="rect">
              <a:avLst/>
            </a:prstGeom>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ar-DZ" sz="1400" b="1" dirty="0">
                  <a:solidFill>
                    <a:schemeClr val="bg1">
                      <a:lumMod val="95000"/>
                    </a:schemeClr>
                  </a:solidFill>
                  <a:latin typeface="Al Tarikh" pitchFamily="2" charset="-78"/>
                  <a:cs typeface="Al Tarikh" pitchFamily="2" charset="-78"/>
                </a:rPr>
                <a:t>ميثاق مهني لمهن المعلومات</a:t>
              </a:r>
              <a:endParaRPr lang="en-US" sz="1400" b="1" dirty="0">
                <a:solidFill>
                  <a:schemeClr val="bg1">
                    <a:lumMod val="95000"/>
                  </a:schemeClr>
                </a:solidFill>
                <a:latin typeface="Al Tarikh" pitchFamily="2" charset="-78"/>
                <a:cs typeface="Al Tarikh" pitchFamily="2" charset="-78"/>
              </a:endParaRPr>
            </a:p>
          </p:txBody>
        </p:sp>
        <p:sp>
          <p:nvSpPr>
            <p:cNvPr id="35" name="TextBox 20"/>
            <p:cNvSpPr txBox="1"/>
            <p:nvPr/>
          </p:nvSpPr>
          <p:spPr>
            <a:xfrm>
              <a:off x="3779911" y="3595241"/>
              <a:ext cx="1584177" cy="830997"/>
            </a:xfrm>
            <a:prstGeom prst="rect">
              <a:avLst/>
            </a:prstGeom>
            <a:noFill/>
          </p:spPr>
          <p:txBody>
            <a:bodyPr wrap="square" rtlCol="0">
              <a:spAutoFit/>
            </a:bodyPr>
            <a:lstStyle/>
            <a:p>
              <a:pPr algn="ctr"/>
              <a:r>
                <a:rPr lang="ar-DZ" altLang="ko-KR" sz="1200" dirty="0">
                  <a:solidFill>
                    <a:schemeClr val="bg1">
                      <a:lumMod val="85000"/>
                    </a:schemeClr>
                  </a:solidFill>
                  <a:latin typeface="Al Tarikh" pitchFamily="2" charset="-78"/>
                  <a:cs typeface="Al Tarikh" pitchFamily="2" charset="-78"/>
                </a:rPr>
                <a:t>تسعى العديد من الجمعيات التي تمثل تلك المهن الكبرى كالمكتبات والمعلومات، الأرشيف والتوثيق من أجل الخروج بوثيقة مشتركة لأخلاقيات مهن المعلومات، تركز على إمكانيات الالتقاء بين هذه المهن في قيم مشتركة</a:t>
              </a:r>
              <a:endParaRPr lang="ko-KR" altLang="en-US" sz="1200" dirty="0">
                <a:solidFill>
                  <a:schemeClr val="bg1">
                    <a:lumMod val="85000"/>
                  </a:schemeClr>
                </a:solidFill>
                <a:latin typeface="Al Tarikh" pitchFamily="2" charset="-78"/>
                <a:cs typeface="Al Tarikh" pitchFamily="2" charset="-78"/>
              </a:endParaRPr>
            </a:p>
          </p:txBody>
        </p:sp>
      </p:grpSp>
    </p:spTree>
    <p:extLst>
      <p:ext uri="{BB962C8B-B14F-4D97-AF65-F5344CB8AC3E}">
        <p14:creationId xmlns:p14="http://schemas.microsoft.com/office/powerpoint/2010/main" val="257441621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p:cTn id="13" dur="500" fill="hold"/>
                                        <p:tgtEl>
                                          <p:spTgt spid="14"/>
                                        </p:tgtEl>
                                        <p:attrNameLst>
                                          <p:attrName>ppt_w</p:attrName>
                                        </p:attrNameLst>
                                      </p:cBhvr>
                                      <p:tavLst>
                                        <p:tav tm="0">
                                          <p:val>
                                            <p:fltVal val="0"/>
                                          </p:val>
                                        </p:tav>
                                        <p:tav tm="100000">
                                          <p:val>
                                            <p:strVal val="#ppt_w"/>
                                          </p:val>
                                        </p:tav>
                                      </p:tavLst>
                                    </p:anim>
                                    <p:anim calcmode="lin" valueType="num">
                                      <p:cBhvr>
                                        <p:cTn id="14" dur="500" fill="hold"/>
                                        <p:tgtEl>
                                          <p:spTgt spid="14"/>
                                        </p:tgtEl>
                                        <p:attrNameLst>
                                          <p:attrName>ppt_h</p:attrName>
                                        </p:attrNameLst>
                                      </p:cBhvr>
                                      <p:tavLst>
                                        <p:tav tm="0">
                                          <p:val>
                                            <p:fltVal val="0"/>
                                          </p:val>
                                        </p:tav>
                                        <p:tav tm="100000">
                                          <p:val>
                                            <p:strVal val="#ppt_h"/>
                                          </p:val>
                                        </p:tav>
                                      </p:tavLst>
                                    </p:anim>
                                    <p:animEffect transition="in" filter="fade">
                                      <p:cBhvr>
                                        <p:cTn id="15" dur="500"/>
                                        <p:tgtEl>
                                          <p:spTgt spid="14"/>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p:cTn id="19" dur="500" fill="hold"/>
                                        <p:tgtEl>
                                          <p:spTgt spid="18"/>
                                        </p:tgtEl>
                                        <p:attrNameLst>
                                          <p:attrName>ppt_w</p:attrName>
                                        </p:attrNameLst>
                                      </p:cBhvr>
                                      <p:tavLst>
                                        <p:tav tm="0">
                                          <p:val>
                                            <p:fltVal val="0"/>
                                          </p:val>
                                        </p:tav>
                                        <p:tav tm="100000">
                                          <p:val>
                                            <p:strVal val="#ppt_w"/>
                                          </p:val>
                                        </p:tav>
                                      </p:tavLst>
                                    </p:anim>
                                    <p:anim calcmode="lin" valueType="num">
                                      <p:cBhvr>
                                        <p:cTn id="20" dur="500" fill="hold"/>
                                        <p:tgtEl>
                                          <p:spTgt spid="18"/>
                                        </p:tgtEl>
                                        <p:attrNameLst>
                                          <p:attrName>ppt_h</p:attrName>
                                        </p:attrNameLst>
                                      </p:cBhvr>
                                      <p:tavLst>
                                        <p:tav tm="0">
                                          <p:val>
                                            <p:fltVal val="0"/>
                                          </p:val>
                                        </p:tav>
                                        <p:tav tm="100000">
                                          <p:val>
                                            <p:strVal val="#ppt_h"/>
                                          </p:val>
                                        </p:tav>
                                      </p:tavLst>
                                    </p:anim>
                                    <p:animEffect transition="in" filter="fade">
                                      <p:cBhvr>
                                        <p:cTn id="21" dur="500"/>
                                        <p:tgtEl>
                                          <p:spTgt spid="18"/>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p:cTn id="25" dur="500" fill="hold"/>
                                        <p:tgtEl>
                                          <p:spTgt spid="3"/>
                                        </p:tgtEl>
                                        <p:attrNameLst>
                                          <p:attrName>ppt_w</p:attrName>
                                        </p:attrNameLst>
                                      </p:cBhvr>
                                      <p:tavLst>
                                        <p:tav tm="0">
                                          <p:val>
                                            <p:fltVal val="0"/>
                                          </p:val>
                                        </p:tav>
                                        <p:tav tm="100000">
                                          <p:val>
                                            <p:strVal val="#ppt_w"/>
                                          </p:val>
                                        </p:tav>
                                      </p:tavLst>
                                    </p:anim>
                                    <p:anim calcmode="lin" valueType="num">
                                      <p:cBhvr>
                                        <p:cTn id="26" dur="500" fill="hold"/>
                                        <p:tgtEl>
                                          <p:spTgt spid="3"/>
                                        </p:tgtEl>
                                        <p:attrNameLst>
                                          <p:attrName>ppt_h</p:attrName>
                                        </p:attrNameLst>
                                      </p:cBhvr>
                                      <p:tavLst>
                                        <p:tav tm="0">
                                          <p:val>
                                            <p:fltVal val="0"/>
                                          </p:val>
                                        </p:tav>
                                        <p:tav tm="100000">
                                          <p:val>
                                            <p:strVal val="#ppt_h"/>
                                          </p:val>
                                        </p:tav>
                                      </p:tavLst>
                                    </p:anim>
                                    <p:animEffect transition="in" filter="fade">
                                      <p:cBhvr>
                                        <p:cTn id="27" dur="500"/>
                                        <p:tgtEl>
                                          <p:spTgt spid="3"/>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500" fill="hold"/>
                                        <p:tgtEl>
                                          <p:spTgt spid="6"/>
                                        </p:tgtEl>
                                        <p:attrNameLst>
                                          <p:attrName>ppt_w</p:attrName>
                                        </p:attrNameLst>
                                      </p:cBhvr>
                                      <p:tavLst>
                                        <p:tav tm="0">
                                          <p:val>
                                            <p:fltVal val="0"/>
                                          </p:val>
                                        </p:tav>
                                        <p:tav tm="100000">
                                          <p:val>
                                            <p:strVal val="#ppt_w"/>
                                          </p:val>
                                        </p:tav>
                                      </p:tavLst>
                                    </p:anim>
                                    <p:anim calcmode="lin" valueType="num">
                                      <p:cBhvr>
                                        <p:cTn id="32" dur="500" fill="hold"/>
                                        <p:tgtEl>
                                          <p:spTgt spid="6"/>
                                        </p:tgtEl>
                                        <p:attrNameLst>
                                          <p:attrName>ppt_h</p:attrName>
                                        </p:attrNameLst>
                                      </p:cBhvr>
                                      <p:tavLst>
                                        <p:tav tm="0">
                                          <p:val>
                                            <p:fltVal val="0"/>
                                          </p:val>
                                        </p:tav>
                                        <p:tav tm="100000">
                                          <p:val>
                                            <p:strVal val="#ppt_h"/>
                                          </p:val>
                                        </p:tav>
                                      </p:tavLst>
                                    </p:anim>
                                    <p:animEffect transition="in" filter="fade">
                                      <p:cBhvr>
                                        <p:cTn id="33" dur="500"/>
                                        <p:tgtEl>
                                          <p:spTgt spid="6"/>
                                        </p:tgtEl>
                                      </p:cBhvr>
                                    </p:animEffect>
                                  </p:childTnLst>
                                </p:cTn>
                              </p:par>
                            </p:childTnLst>
                          </p:cTn>
                        </p:par>
                        <p:par>
                          <p:cTn id="34" fill="hold">
                            <p:stCondLst>
                              <p:cond delay="2500"/>
                            </p:stCondLst>
                            <p:childTnLst>
                              <p:par>
                                <p:cTn id="35" presetID="53" presetClass="entr" presetSubtype="16" fill="hold" nodeType="after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p:cTn id="37" dur="500" fill="hold"/>
                                        <p:tgtEl>
                                          <p:spTgt spid="9"/>
                                        </p:tgtEl>
                                        <p:attrNameLst>
                                          <p:attrName>ppt_w</p:attrName>
                                        </p:attrNameLst>
                                      </p:cBhvr>
                                      <p:tavLst>
                                        <p:tav tm="0">
                                          <p:val>
                                            <p:fltVal val="0"/>
                                          </p:val>
                                        </p:tav>
                                        <p:tav tm="100000">
                                          <p:val>
                                            <p:strVal val="#ppt_w"/>
                                          </p:val>
                                        </p:tav>
                                      </p:tavLst>
                                    </p:anim>
                                    <p:anim calcmode="lin" valueType="num">
                                      <p:cBhvr>
                                        <p:cTn id="38" dur="500" fill="hold"/>
                                        <p:tgtEl>
                                          <p:spTgt spid="9"/>
                                        </p:tgtEl>
                                        <p:attrNameLst>
                                          <p:attrName>ppt_h</p:attrName>
                                        </p:attrNameLst>
                                      </p:cBhvr>
                                      <p:tavLst>
                                        <p:tav tm="0">
                                          <p:val>
                                            <p:fltVal val="0"/>
                                          </p:val>
                                        </p:tav>
                                        <p:tav tm="100000">
                                          <p:val>
                                            <p:strVal val="#ppt_h"/>
                                          </p:val>
                                        </p:tav>
                                      </p:tavLst>
                                    </p:anim>
                                    <p:animEffect transition="in" filter="fade">
                                      <p:cBhvr>
                                        <p:cTn id="39" dur="500"/>
                                        <p:tgtEl>
                                          <p:spTgt spid="9"/>
                                        </p:tgtEl>
                                      </p:cBhvr>
                                    </p:animEffect>
                                  </p:childTnLst>
                                </p:cTn>
                              </p:par>
                            </p:childTnLst>
                          </p:cTn>
                        </p:par>
                        <p:par>
                          <p:cTn id="40" fill="hold">
                            <p:stCondLst>
                              <p:cond delay="3000"/>
                            </p:stCondLst>
                            <p:childTnLst>
                              <p:par>
                                <p:cTn id="41" presetID="53" presetClass="entr" presetSubtype="16" fill="hold" nodeType="afterEffect">
                                  <p:stCondLst>
                                    <p:cond delay="0"/>
                                  </p:stCondLst>
                                  <p:childTnLst>
                                    <p:set>
                                      <p:cBhvr>
                                        <p:cTn id="42" dur="1" fill="hold">
                                          <p:stCondLst>
                                            <p:cond delay="0"/>
                                          </p:stCondLst>
                                        </p:cTn>
                                        <p:tgtEl>
                                          <p:spTgt spid="30"/>
                                        </p:tgtEl>
                                        <p:attrNameLst>
                                          <p:attrName>style.visibility</p:attrName>
                                        </p:attrNameLst>
                                      </p:cBhvr>
                                      <p:to>
                                        <p:strVal val="visible"/>
                                      </p:to>
                                    </p:set>
                                    <p:anim calcmode="lin" valueType="num">
                                      <p:cBhvr>
                                        <p:cTn id="43" dur="500" fill="hold"/>
                                        <p:tgtEl>
                                          <p:spTgt spid="30"/>
                                        </p:tgtEl>
                                        <p:attrNameLst>
                                          <p:attrName>ppt_w</p:attrName>
                                        </p:attrNameLst>
                                      </p:cBhvr>
                                      <p:tavLst>
                                        <p:tav tm="0">
                                          <p:val>
                                            <p:fltVal val="0"/>
                                          </p:val>
                                        </p:tav>
                                        <p:tav tm="100000">
                                          <p:val>
                                            <p:strVal val="#ppt_w"/>
                                          </p:val>
                                        </p:tav>
                                      </p:tavLst>
                                    </p:anim>
                                    <p:anim calcmode="lin" valueType="num">
                                      <p:cBhvr>
                                        <p:cTn id="44" dur="500" fill="hold"/>
                                        <p:tgtEl>
                                          <p:spTgt spid="30"/>
                                        </p:tgtEl>
                                        <p:attrNameLst>
                                          <p:attrName>ppt_h</p:attrName>
                                        </p:attrNameLst>
                                      </p:cBhvr>
                                      <p:tavLst>
                                        <p:tav tm="0">
                                          <p:val>
                                            <p:fltVal val="0"/>
                                          </p:val>
                                        </p:tav>
                                        <p:tav tm="100000">
                                          <p:val>
                                            <p:strVal val="#ppt_h"/>
                                          </p:val>
                                        </p:tav>
                                      </p:tavLst>
                                    </p:anim>
                                    <p:animEffect transition="in" filter="fade">
                                      <p:cBhvr>
                                        <p:cTn id="45" dur="500"/>
                                        <p:tgtEl>
                                          <p:spTgt spid="30"/>
                                        </p:tgtEl>
                                      </p:cBhvr>
                                    </p:animEffect>
                                  </p:childTnLst>
                                </p:cTn>
                              </p:par>
                            </p:childTnLst>
                          </p:cTn>
                        </p:par>
                        <p:par>
                          <p:cTn id="46" fill="hold">
                            <p:stCondLst>
                              <p:cond delay="3500"/>
                            </p:stCondLst>
                            <p:childTnLst>
                              <p:par>
                                <p:cTn id="47" presetID="53" presetClass="entr" presetSubtype="16" fill="hold" nodeType="afterEffect">
                                  <p:stCondLst>
                                    <p:cond delay="0"/>
                                  </p:stCondLst>
                                  <p:childTnLst>
                                    <p:set>
                                      <p:cBhvr>
                                        <p:cTn id="48" dur="1" fill="hold">
                                          <p:stCondLst>
                                            <p:cond delay="0"/>
                                          </p:stCondLst>
                                        </p:cTn>
                                        <p:tgtEl>
                                          <p:spTgt spid="33"/>
                                        </p:tgtEl>
                                        <p:attrNameLst>
                                          <p:attrName>style.visibility</p:attrName>
                                        </p:attrNameLst>
                                      </p:cBhvr>
                                      <p:to>
                                        <p:strVal val="visible"/>
                                      </p:to>
                                    </p:set>
                                    <p:anim calcmode="lin" valueType="num">
                                      <p:cBhvr>
                                        <p:cTn id="49" dur="500" fill="hold"/>
                                        <p:tgtEl>
                                          <p:spTgt spid="33"/>
                                        </p:tgtEl>
                                        <p:attrNameLst>
                                          <p:attrName>ppt_w</p:attrName>
                                        </p:attrNameLst>
                                      </p:cBhvr>
                                      <p:tavLst>
                                        <p:tav tm="0">
                                          <p:val>
                                            <p:fltVal val="0"/>
                                          </p:val>
                                        </p:tav>
                                        <p:tav tm="100000">
                                          <p:val>
                                            <p:strVal val="#ppt_w"/>
                                          </p:val>
                                        </p:tav>
                                      </p:tavLst>
                                    </p:anim>
                                    <p:anim calcmode="lin" valueType="num">
                                      <p:cBhvr>
                                        <p:cTn id="50" dur="500" fill="hold"/>
                                        <p:tgtEl>
                                          <p:spTgt spid="33"/>
                                        </p:tgtEl>
                                        <p:attrNameLst>
                                          <p:attrName>ppt_h</p:attrName>
                                        </p:attrNameLst>
                                      </p:cBhvr>
                                      <p:tavLst>
                                        <p:tav tm="0">
                                          <p:val>
                                            <p:fltVal val="0"/>
                                          </p:val>
                                        </p:tav>
                                        <p:tav tm="100000">
                                          <p:val>
                                            <p:strVal val="#ppt_h"/>
                                          </p:val>
                                        </p:tav>
                                      </p:tavLst>
                                    </p:anim>
                                    <p:animEffect transition="in" filter="fade">
                                      <p:cBhvr>
                                        <p:cTn id="51"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4"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583D72"/>
        </a:solidFill>
        <a:effectLst/>
      </p:bgPr>
    </p:bg>
    <p:spTree>
      <p:nvGrpSpPr>
        <p:cNvPr id="1" name=""/>
        <p:cNvGrpSpPr/>
        <p:nvPr/>
      </p:nvGrpSpPr>
      <p:grpSpPr>
        <a:xfrm>
          <a:off x="0" y="0"/>
          <a:ext cx="0" cy="0"/>
          <a:chOff x="0" y="0"/>
          <a:chExt cx="0" cy="0"/>
        </a:xfrm>
      </p:grpSpPr>
      <p:sp>
        <p:nvSpPr>
          <p:cNvPr id="3" name="Text Placeholder 13"/>
          <p:cNvSpPr txBox="1">
            <a:spLocks/>
          </p:cNvSpPr>
          <p:nvPr/>
        </p:nvSpPr>
        <p:spPr>
          <a:xfrm>
            <a:off x="107504" y="300457"/>
            <a:ext cx="3221489" cy="1484050"/>
          </a:xfrm>
          <a:prstGeom prst="rect">
            <a:avLst/>
          </a:prstGeom>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rtl="1">
              <a:lnSpc>
                <a:spcPct val="110000"/>
              </a:lnSpc>
              <a:buNone/>
            </a:pPr>
            <a:r>
              <a:rPr lang="ar-DZ" sz="2800" b="1" dirty="0">
                <a:solidFill>
                  <a:schemeClr val="bg1"/>
                </a:solidFill>
                <a:latin typeface="Al Tarikh" pitchFamily="2" charset="-78"/>
                <a:cs typeface="Al Tarikh" pitchFamily="2" charset="-78"/>
              </a:rPr>
              <a:t>آثار الأخلاق على الفرد </a:t>
            </a:r>
            <a:r>
              <a:rPr lang="ar-DZ" sz="2800" b="1" dirty="0">
                <a:solidFill>
                  <a:srgbClr val="9FEDF0"/>
                </a:solidFill>
                <a:latin typeface="Al Tarikh" pitchFamily="2" charset="-78"/>
                <a:cs typeface="Al Tarikh" pitchFamily="2" charset="-78"/>
              </a:rPr>
              <a:t>والمجتمع</a:t>
            </a:r>
            <a:endParaRPr lang="en-US" altLang="ko-KR" sz="2800" b="1" dirty="0">
              <a:solidFill>
                <a:srgbClr val="9FEDF0"/>
              </a:solidFill>
              <a:latin typeface="Al Tarikh" pitchFamily="2" charset="-78"/>
              <a:cs typeface="Al Tarikh" pitchFamily="2" charset="-78"/>
            </a:endParaRPr>
          </a:p>
        </p:txBody>
      </p:sp>
      <p:sp>
        <p:nvSpPr>
          <p:cNvPr id="7" name="TextBox 6"/>
          <p:cNvSpPr txBox="1"/>
          <p:nvPr/>
        </p:nvSpPr>
        <p:spPr>
          <a:xfrm>
            <a:off x="467544" y="2046381"/>
            <a:ext cx="2754619" cy="830997"/>
          </a:xfrm>
          <a:prstGeom prst="rect">
            <a:avLst/>
          </a:prstGeom>
          <a:noFill/>
        </p:spPr>
        <p:txBody>
          <a:bodyPr wrap="square" rtlCol="0">
            <a:spAutoFit/>
          </a:bodyPr>
          <a:lstStyle/>
          <a:p>
            <a:pPr algn="r"/>
            <a:r>
              <a:rPr lang="ar-DZ" altLang="ko-KR" sz="1200" dirty="0">
                <a:solidFill>
                  <a:schemeClr val="bg1"/>
                </a:solidFill>
                <a:latin typeface="Al Tarikh" pitchFamily="2" charset="-78"/>
                <a:cs typeface="Al Tarikh" pitchFamily="2" charset="-78"/>
              </a:rPr>
              <a:t>أخي الطالب/ أختي الطالبة: للتوسع في موضوع ينظر إلى:</a:t>
            </a:r>
            <a:endParaRPr lang="en-GB" altLang="ko-KR" sz="1200" dirty="0">
              <a:solidFill>
                <a:schemeClr val="bg1"/>
              </a:solidFill>
              <a:latin typeface="Al Tarikh" pitchFamily="2" charset="-78"/>
              <a:cs typeface="Al Tarikh" pitchFamily="2" charset="-78"/>
            </a:endParaRPr>
          </a:p>
          <a:p>
            <a:pPr algn="r"/>
            <a:r>
              <a:rPr lang="ar-DZ" altLang="ko-KR" sz="1200" dirty="0">
                <a:solidFill>
                  <a:schemeClr val="bg1"/>
                </a:solidFill>
                <a:latin typeface="Al Tarikh" pitchFamily="2" charset="-78"/>
                <a:cs typeface="Al Tarikh" pitchFamily="2" charset="-78"/>
              </a:rPr>
              <a:t>ـــ الأخلاق في الإسلام النظرية والتطبيق، د. إيمان عبد المؤمن</a:t>
            </a:r>
            <a:endParaRPr lang="en-GB" altLang="ko-KR" sz="1200" dirty="0">
              <a:solidFill>
                <a:schemeClr val="bg1"/>
              </a:solidFill>
              <a:latin typeface="Al Tarikh" pitchFamily="2" charset="-78"/>
              <a:cs typeface="Al Tarikh" pitchFamily="2" charset="-78"/>
            </a:endParaRPr>
          </a:p>
          <a:p>
            <a:pPr algn="r"/>
            <a:r>
              <a:rPr lang="ar-DZ" altLang="ko-KR" sz="1200" dirty="0">
                <a:solidFill>
                  <a:schemeClr val="bg1"/>
                </a:solidFill>
                <a:latin typeface="Al Tarikh" pitchFamily="2" charset="-78"/>
                <a:cs typeface="Al Tarikh" pitchFamily="2" charset="-78"/>
              </a:rPr>
              <a:t>.ـــ الأخلاق الإسلامية، عبد الرحمن حبنكة الميداني</a:t>
            </a:r>
            <a:endParaRPr lang="en-GB" altLang="ko-KR" sz="1200" dirty="0">
              <a:solidFill>
                <a:schemeClr val="bg1"/>
              </a:solidFill>
              <a:latin typeface="Al Tarikh" pitchFamily="2" charset="-78"/>
              <a:cs typeface="Al Tarikh" pitchFamily="2" charset="-78"/>
            </a:endParaRPr>
          </a:p>
          <a:p>
            <a:pPr algn="r"/>
            <a:r>
              <a:rPr lang="ar-DZ" altLang="ko-KR" sz="1200" dirty="0">
                <a:solidFill>
                  <a:schemeClr val="bg1"/>
                </a:solidFill>
                <a:latin typeface="Al Tarikh" pitchFamily="2" charset="-78"/>
                <a:cs typeface="Al Tarikh" pitchFamily="2" charset="-78"/>
              </a:rPr>
              <a:t>.ـــ دستور الأخلاق في القرآن، د. محمد عبد الله دراز.</a:t>
            </a:r>
            <a:endParaRPr lang="en-US" altLang="ko-KR" sz="1200" dirty="0">
              <a:solidFill>
                <a:schemeClr val="bg1"/>
              </a:solidFill>
              <a:latin typeface="Al Tarikh" pitchFamily="2" charset="-78"/>
              <a:cs typeface="Al Tarikh" pitchFamily="2" charset="-78"/>
            </a:endParaRPr>
          </a:p>
        </p:txBody>
      </p:sp>
      <p:grpSp>
        <p:nvGrpSpPr>
          <p:cNvPr id="17" name="Group 16"/>
          <p:cNvGrpSpPr/>
          <p:nvPr/>
        </p:nvGrpSpPr>
        <p:grpSpPr>
          <a:xfrm>
            <a:off x="5487648" y="230326"/>
            <a:ext cx="2324712" cy="1107996"/>
            <a:chOff x="1995443" y="4283314"/>
            <a:chExt cx="2238349" cy="1107996"/>
          </a:xfrm>
        </p:grpSpPr>
        <p:sp>
          <p:nvSpPr>
            <p:cNvPr id="18" name="TextBox 17"/>
            <p:cNvSpPr txBox="1"/>
            <p:nvPr/>
          </p:nvSpPr>
          <p:spPr>
            <a:xfrm>
              <a:off x="1995443" y="4560313"/>
              <a:ext cx="2238348" cy="830997"/>
            </a:xfrm>
            <a:prstGeom prst="rect">
              <a:avLst/>
            </a:prstGeom>
            <a:noFill/>
          </p:spPr>
          <p:txBody>
            <a:bodyPr wrap="square" rtlCol="0">
              <a:spAutoFit/>
            </a:bodyPr>
            <a:lstStyle/>
            <a:p>
              <a:pPr algn="r" rtl="1"/>
              <a:r>
                <a:rPr lang="ar-DZ" altLang="ko-KR" sz="1200" dirty="0">
                  <a:solidFill>
                    <a:schemeClr val="tx1">
                      <a:lumMod val="75000"/>
                      <a:lumOff val="25000"/>
                    </a:schemeClr>
                  </a:solidFill>
                  <a:latin typeface="Al Tarikh" pitchFamily="2" charset="-78"/>
                  <a:cs typeface="Al Tarikh" pitchFamily="2" charset="-78"/>
                </a:rPr>
                <a:t>كسب المرء رضا الله وثوابه، قال تعالى: {وَالَّذِينَ صَبَرُوا ابْتِغَاءَ وَجْهِ رَبِّهِمْ وَأَقَامُوا الصَّلَاةَ وَأَنْفَقُوا مِمَّا رَزَقْنَاهُمْ سِرًّا وَعَلَانِيَةً وَيَدْرَءُونَ بِالْحَسَنَةِ السَّيِّئَةَ أُولَئِكَ لَهُمْ عُقْبَى الدَّار}[ الرعد:22].</a:t>
              </a:r>
              <a:endParaRPr lang="ko-KR" altLang="en-US" sz="1200" dirty="0">
                <a:solidFill>
                  <a:schemeClr val="tx1">
                    <a:lumMod val="75000"/>
                    <a:lumOff val="25000"/>
                  </a:schemeClr>
                </a:solidFill>
                <a:latin typeface="Al Tarikh" pitchFamily="2" charset="-78"/>
                <a:cs typeface="Al Tarikh" pitchFamily="2" charset="-78"/>
              </a:endParaRPr>
            </a:p>
          </p:txBody>
        </p:sp>
        <p:sp>
          <p:nvSpPr>
            <p:cNvPr id="19" name="TextBox 18"/>
            <p:cNvSpPr txBox="1"/>
            <p:nvPr/>
          </p:nvSpPr>
          <p:spPr>
            <a:xfrm>
              <a:off x="2113658" y="4283314"/>
              <a:ext cx="2120134" cy="276999"/>
            </a:xfrm>
            <a:prstGeom prst="rect">
              <a:avLst/>
            </a:prstGeom>
            <a:noFill/>
          </p:spPr>
          <p:txBody>
            <a:bodyPr wrap="square" rtlCol="0">
              <a:spAutoFit/>
            </a:bodyPr>
            <a:lstStyle/>
            <a:p>
              <a:pPr algn="r" rtl="1"/>
              <a:r>
                <a:rPr lang="ar-DZ" altLang="ko-KR" sz="1200" b="1" dirty="0">
                  <a:solidFill>
                    <a:srgbClr val="583D72"/>
                  </a:solidFill>
                  <a:latin typeface="Al Tarikh" pitchFamily="2" charset="-78"/>
                  <a:cs typeface="Al Tarikh" pitchFamily="2" charset="-78"/>
                </a:rPr>
                <a:t>كسب رضا الله</a:t>
              </a:r>
              <a:endParaRPr lang="ko-KR" altLang="en-US" sz="1200" b="1" dirty="0">
                <a:solidFill>
                  <a:srgbClr val="583D72"/>
                </a:solidFill>
                <a:latin typeface="Al Tarikh" pitchFamily="2" charset="-78"/>
                <a:cs typeface="Al Tarikh" pitchFamily="2" charset="-78"/>
              </a:endParaRPr>
            </a:p>
          </p:txBody>
        </p:sp>
      </p:grpSp>
      <p:grpSp>
        <p:nvGrpSpPr>
          <p:cNvPr id="20" name="Group 19"/>
          <p:cNvGrpSpPr/>
          <p:nvPr/>
        </p:nvGrpSpPr>
        <p:grpSpPr>
          <a:xfrm>
            <a:off x="5610423" y="1779662"/>
            <a:ext cx="2201937" cy="738664"/>
            <a:chOff x="2113657" y="4283314"/>
            <a:chExt cx="2120135" cy="738664"/>
          </a:xfrm>
        </p:grpSpPr>
        <p:sp>
          <p:nvSpPr>
            <p:cNvPr id="21" name="TextBox 20"/>
            <p:cNvSpPr txBox="1"/>
            <p:nvPr/>
          </p:nvSpPr>
          <p:spPr>
            <a:xfrm>
              <a:off x="2113657" y="4560313"/>
              <a:ext cx="2120134" cy="461665"/>
            </a:xfrm>
            <a:prstGeom prst="rect">
              <a:avLst/>
            </a:prstGeom>
            <a:noFill/>
          </p:spPr>
          <p:txBody>
            <a:bodyPr wrap="square" rtlCol="0">
              <a:spAutoFit/>
            </a:bodyPr>
            <a:lstStyle/>
            <a:p>
              <a:pPr algn="r" rtl="1"/>
              <a:r>
                <a:rPr lang="ar-DZ" altLang="ko-KR" sz="1200" dirty="0">
                  <a:solidFill>
                    <a:schemeClr val="tx1">
                      <a:lumMod val="75000"/>
                      <a:lumOff val="25000"/>
                    </a:schemeClr>
                  </a:solidFill>
                  <a:latin typeface="Al Tarikh" pitchFamily="2" charset="-78"/>
                  <a:cs typeface="Al Tarikh" pitchFamily="2" charset="-78"/>
                </a:rPr>
                <a:t>اكتسابه قوة الإرادة، وسلوك الطريق القويم، والاهتداء بهذه الأخلاق في الحياة العملية.</a:t>
              </a:r>
              <a:endParaRPr lang="ko-KR" altLang="en-US" sz="1200" dirty="0">
                <a:solidFill>
                  <a:schemeClr val="tx1">
                    <a:lumMod val="75000"/>
                    <a:lumOff val="25000"/>
                  </a:schemeClr>
                </a:solidFill>
                <a:latin typeface="Al Tarikh" pitchFamily="2" charset="-78"/>
                <a:cs typeface="Al Tarikh" pitchFamily="2" charset="-78"/>
              </a:endParaRPr>
            </a:p>
          </p:txBody>
        </p:sp>
        <p:sp>
          <p:nvSpPr>
            <p:cNvPr id="22" name="TextBox 21"/>
            <p:cNvSpPr txBox="1"/>
            <p:nvPr/>
          </p:nvSpPr>
          <p:spPr>
            <a:xfrm>
              <a:off x="2113658" y="4283314"/>
              <a:ext cx="2120134" cy="276999"/>
            </a:xfrm>
            <a:prstGeom prst="rect">
              <a:avLst/>
            </a:prstGeom>
            <a:noFill/>
          </p:spPr>
          <p:txBody>
            <a:bodyPr wrap="square" rtlCol="0">
              <a:spAutoFit/>
            </a:bodyPr>
            <a:lstStyle/>
            <a:p>
              <a:pPr algn="r" rtl="1"/>
              <a:r>
                <a:rPr lang="ar-DZ" altLang="ko-KR" sz="1200" b="1" dirty="0">
                  <a:solidFill>
                    <a:srgbClr val="583D72"/>
                  </a:solidFill>
                  <a:latin typeface="Al Tarikh" pitchFamily="2" charset="-78"/>
                  <a:cs typeface="Al Tarikh" pitchFamily="2" charset="-78"/>
                </a:rPr>
                <a:t>اكتسابه قوة الإرادة</a:t>
              </a:r>
              <a:endParaRPr lang="ko-KR" altLang="en-US" sz="1200" b="1" dirty="0">
                <a:solidFill>
                  <a:srgbClr val="583D72"/>
                </a:solidFill>
                <a:latin typeface="Al Tarikh" pitchFamily="2" charset="-78"/>
                <a:cs typeface="Al Tarikh" pitchFamily="2" charset="-78"/>
              </a:endParaRPr>
            </a:p>
          </p:txBody>
        </p:sp>
      </p:grpSp>
      <p:grpSp>
        <p:nvGrpSpPr>
          <p:cNvPr id="23" name="Group 22"/>
          <p:cNvGrpSpPr/>
          <p:nvPr/>
        </p:nvGrpSpPr>
        <p:grpSpPr>
          <a:xfrm>
            <a:off x="5579457" y="2784040"/>
            <a:ext cx="2201937" cy="738664"/>
            <a:chOff x="2113657" y="4283314"/>
            <a:chExt cx="2120135" cy="738664"/>
          </a:xfrm>
        </p:grpSpPr>
        <p:sp>
          <p:nvSpPr>
            <p:cNvPr id="24" name="TextBox 23"/>
            <p:cNvSpPr txBox="1"/>
            <p:nvPr/>
          </p:nvSpPr>
          <p:spPr>
            <a:xfrm>
              <a:off x="2113657" y="4560313"/>
              <a:ext cx="2120134" cy="461665"/>
            </a:xfrm>
            <a:prstGeom prst="rect">
              <a:avLst/>
            </a:prstGeom>
            <a:noFill/>
          </p:spPr>
          <p:txBody>
            <a:bodyPr wrap="square" rtlCol="0">
              <a:spAutoFit/>
            </a:bodyPr>
            <a:lstStyle/>
            <a:p>
              <a:pPr algn="r" rtl="1"/>
              <a:r>
                <a:rPr lang="ar-DZ" altLang="ko-KR" sz="1200" dirty="0">
                  <a:solidFill>
                    <a:schemeClr val="tx1">
                      <a:lumMod val="75000"/>
                      <a:lumOff val="25000"/>
                    </a:schemeClr>
                  </a:solidFill>
                  <a:latin typeface="Al Tarikh" pitchFamily="2" charset="-78"/>
                  <a:cs typeface="Al Tarikh" pitchFamily="2" charset="-78"/>
                </a:rPr>
                <a:t>إنجاز الأعمال وزيادة الإنتاج؛ حيث تهدف إلى النظام والأمانة والصدق، وتحمل المسئولية.</a:t>
              </a:r>
              <a:endParaRPr lang="ko-KR" altLang="en-US" sz="1200" dirty="0">
                <a:solidFill>
                  <a:schemeClr val="tx1">
                    <a:lumMod val="75000"/>
                    <a:lumOff val="25000"/>
                  </a:schemeClr>
                </a:solidFill>
                <a:latin typeface="Al Tarikh" pitchFamily="2" charset="-78"/>
                <a:cs typeface="Al Tarikh" pitchFamily="2" charset="-78"/>
              </a:endParaRPr>
            </a:p>
          </p:txBody>
        </p:sp>
        <p:sp>
          <p:nvSpPr>
            <p:cNvPr id="25" name="TextBox 24"/>
            <p:cNvSpPr txBox="1"/>
            <p:nvPr/>
          </p:nvSpPr>
          <p:spPr>
            <a:xfrm>
              <a:off x="2113658" y="4283314"/>
              <a:ext cx="2120134" cy="276999"/>
            </a:xfrm>
            <a:prstGeom prst="rect">
              <a:avLst/>
            </a:prstGeom>
            <a:noFill/>
          </p:spPr>
          <p:txBody>
            <a:bodyPr wrap="square" rtlCol="0">
              <a:spAutoFit/>
            </a:bodyPr>
            <a:lstStyle/>
            <a:p>
              <a:pPr algn="r" rtl="1"/>
              <a:r>
                <a:rPr lang="ar-DZ" altLang="ko-KR" sz="1200" b="1" dirty="0">
                  <a:solidFill>
                    <a:srgbClr val="583D72"/>
                  </a:solidFill>
                  <a:latin typeface="Al Tarikh" pitchFamily="2" charset="-78"/>
                  <a:cs typeface="Al Tarikh" pitchFamily="2" charset="-78"/>
                </a:rPr>
                <a:t>إنجاز الأعمال </a:t>
              </a:r>
              <a:endParaRPr lang="ko-KR" altLang="en-US" sz="1200" b="1" dirty="0">
                <a:solidFill>
                  <a:srgbClr val="583D72"/>
                </a:solidFill>
                <a:latin typeface="Al Tarikh" pitchFamily="2" charset="-78"/>
                <a:cs typeface="Al Tarikh" pitchFamily="2" charset="-78"/>
              </a:endParaRPr>
            </a:p>
          </p:txBody>
        </p:sp>
      </p:grpSp>
      <p:sp>
        <p:nvSpPr>
          <p:cNvPr id="4" name="그림 개체 틀 3">
            <a:extLst>
              <a:ext uri="{FF2B5EF4-FFF2-40B4-BE49-F238E27FC236}">
                <a16:creationId xmlns:a16="http://schemas.microsoft.com/office/drawing/2014/main" id="{8A990E37-B721-4DD7-90EB-46FE3C457774}"/>
              </a:ext>
            </a:extLst>
          </p:cNvPr>
          <p:cNvSpPr>
            <a:spLocks noGrp="1"/>
          </p:cNvSpPr>
          <p:nvPr>
            <p:ph type="pic" idx="1"/>
          </p:nvPr>
        </p:nvSpPr>
        <p:spPr>
          <a:xfrm>
            <a:off x="3578123" y="1115645"/>
            <a:ext cx="1874049" cy="2798765"/>
          </a:xfrm>
        </p:spPr>
      </p:sp>
      <p:sp>
        <p:nvSpPr>
          <p:cNvPr id="26" name="Oval 8"/>
          <p:cNvSpPr/>
          <p:nvPr/>
        </p:nvSpPr>
        <p:spPr>
          <a:xfrm>
            <a:off x="8039577" y="2616613"/>
            <a:ext cx="636879" cy="60320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l Tarikh" pitchFamily="2" charset="-78"/>
              <a:cs typeface="Al Tarikh" pitchFamily="2" charset="-78"/>
            </a:endParaRPr>
          </a:p>
        </p:txBody>
      </p:sp>
      <p:sp>
        <p:nvSpPr>
          <p:cNvPr id="27" name="Oval 9"/>
          <p:cNvSpPr/>
          <p:nvPr/>
        </p:nvSpPr>
        <p:spPr>
          <a:xfrm>
            <a:off x="8039577" y="1563638"/>
            <a:ext cx="636879" cy="60320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l Tarikh" pitchFamily="2" charset="-78"/>
              <a:cs typeface="Al Tarikh" pitchFamily="2" charset="-78"/>
            </a:endParaRPr>
          </a:p>
        </p:txBody>
      </p:sp>
      <p:sp>
        <p:nvSpPr>
          <p:cNvPr id="28" name="Oval 10"/>
          <p:cNvSpPr/>
          <p:nvPr/>
        </p:nvSpPr>
        <p:spPr>
          <a:xfrm>
            <a:off x="8039577" y="96333"/>
            <a:ext cx="636879" cy="60320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l Tarikh" pitchFamily="2" charset="-78"/>
              <a:cs typeface="Al Tarikh" pitchFamily="2" charset="-78"/>
            </a:endParaRPr>
          </a:p>
        </p:txBody>
      </p:sp>
      <p:sp>
        <p:nvSpPr>
          <p:cNvPr id="29" name="Rounded Rectangle 7"/>
          <p:cNvSpPr/>
          <p:nvPr/>
        </p:nvSpPr>
        <p:spPr>
          <a:xfrm>
            <a:off x="8176058" y="1710915"/>
            <a:ext cx="377622" cy="308654"/>
          </a:xfrm>
          <a:custGeom>
            <a:avLst/>
            <a:gdLst/>
            <a:ahLst/>
            <a:cxnLst/>
            <a:rect l="l" t="t" r="r" b="b"/>
            <a:pathLst>
              <a:path w="3240006" h="2796091">
                <a:moveTo>
                  <a:pt x="686867" y="612319"/>
                </a:moveTo>
                <a:cubicBezTo>
                  <a:pt x="611281" y="612319"/>
                  <a:pt x="550007" y="673593"/>
                  <a:pt x="550007" y="749179"/>
                </a:cubicBezTo>
                <a:cubicBezTo>
                  <a:pt x="550007" y="824765"/>
                  <a:pt x="611281" y="886039"/>
                  <a:pt x="686867" y="886039"/>
                </a:cubicBezTo>
                <a:cubicBezTo>
                  <a:pt x="762453" y="886039"/>
                  <a:pt x="823727" y="824765"/>
                  <a:pt x="823727" y="749179"/>
                </a:cubicBezTo>
                <a:cubicBezTo>
                  <a:pt x="823727" y="673593"/>
                  <a:pt x="762453" y="612319"/>
                  <a:pt x="686867" y="612319"/>
                </a:cubicBezTo>
                <a:close/>
                <a:moveTo>
                  <a:pt x="1587500" y="281447"/>
                </a:moveTo>
                <a:cubicBezTo>
                  <a:pt x="1432061" y="281447"/>
                  <a:pt x="1306053" y="407455"/>
                  <a:pt x="1306053" y="562894"/>
                </a:cubicBezTo>
                <a:cubicBezTo>
                  <a:pt x="1306053" y="718333"/>
                  <a:pt x="1432061" y="844341"/>
                  <a:pt x="1587500" y="844341"/>
                </a:cubicBezTo>
                <a:cubicBezTo>
                  <a:pt x="1742939" y="844341"/>
                  <a:pt x="1868947" y="718333"/>
                  <a:pt x="1868947" y="562894"/>
                </a:cubicBezTo>
                <a:cubicBezTo>
                  <a:pt x="1868947" y="407455"/>
                  <a:pt x="1742939" y="281447"/>
                  <a:pt x="1587500" y="281447"/>
                </a:cubicBezTo>
                <a:close/>
                <a:moveTo>
                  <a:pt x="1587500" y="0"/>
                </a:moveTo>
                <a:cubicBezTo>
                  <a:pt x="1898378" y="0"/>
                  <a:pt x="2150394" y="252016"/>
                  <a:pt x="2150394" y="562894"/>
                </a:cubicBezTo>
                <a:cubicBezTo>
                  <a:pt x="2150394" y="786167"/>
                  <a:pt x="2020401" y="979078"/>
                  <a:pt x="1831095" y="1068260"/>
                </a:cubicBezTo>
                <a:lnTo>
                  <a:pt x="2215710" y="1068260"/>
                </a:lnTo>
                <a:cubicBezTo>
                  <a:pt x="2374756" y="1068260"/>
                  <a:pt x="2503688" y="1197192"/>
                  <a:pt x="2503688" y="1356238"/>
                </a:cubicBezTo>
                <a:lnTo>
                  <a:pt x="2503688" y="1474975"/>
                </a:lnTo>
                <a:lnTo>
                  <a:pt x="2656086" y="1474975"/>
                </a:lnTo>
                <a:cubicBezTo>
                  <a:pt x="2692420" y="1474975"/>
                  <a:pt x="2722815" y="1500405"/>
                  <a:pt x="2728975" y="1534767"/>
                </a:cubicBezTo>
                <a:lnTo>
                  <a:pt x="3240006" y="1109804"/>
                </a:lnTo>
                <a:lnTo>
                  <a:pt x="3240006" y="2754548"/>
                </a:lnTo>
                <a:lnTo>
                  <a:pt x="2728975" y="2329585"/>
                </a:lnTo>
                <a:cubicBezTo>
                  <a:pt x="2722815" y="2363946"/>
                  <a:pt x="2692420" y="2389375"/>
                  <a:pt x="2656086" y="2389375"/>
                </a:cubicBezTo>
                <a:lnTo>
                  <a:pt x="2503688" y="2389375"/>
                </a:lnTo>
                <a:lnTo>
                  <a:pt x="2503688" y="2508113"/>
                </a:lnTo>
                <a:cubicBezTo>
                  <a:pt x="2503688" y="2667159"/>
                  <a:pt x="2374756" y="2796091"/>
                  <a:pt x="2215710" y="2796091"/>
                </a:cubicBezTo>
                <a:lnTo>
                  <a:pt x="287978" y="2796091"/>
                </a:lnTo>
                <a:cubicBezTo>
                  <a:pt x="128932" y="2796091"/>
                  <a:pt x="0" y="2667159"/>
                  <a:pt x="0" y="2508113"/>
                </a:cubicBezTo>
                <a:lnTo>
                  <a:pt x="0" y="1356238"/>
                </a:lnTo>
                <a:cubicBezTo>
                  <a:pt x="0" y="1197192"/>
                  <a:pt x="128932" y="1068260"/>
                  <a:pt x="287978" y="1068260"/>
                </a:cubicBezTo>
                <a:lnTo>
                  <a:pt x="544513" y="1068260"/>
                </a:lnTo>
                <a:cubicBezTo>
                  <a:pt x="422089" y="1014226"/>
                  <a:pt x="336949" y="891645"/>
                  <a:pt x="336949" y="749179"/>
                </a:cubicBezTo>
                <a:cubicBezTo>
                  <a:pt x="336949" y="555925"/>
                  <a:pt x="493613" y="399261"/>
                  <a:pt x="686867" y="399261"/>
                </a:cubicBezTo>
                <a:cubicBezTo>
                  <a:pt x="880121" y="399261"/>
                  <a:pt x="1036785" y="555925"/>
                  <a:pt x="1036785" y="749179"/>
                </a:cubicBezTo>
                <a:cubicBezTo>
                  <a:pt x="1036785" y="891645"/>
                  <a:pt x="951645" y="1014226"/>
                  <a:pt x="829222" y="1068260"/>
                </a:cubicBezTo>
                <a:lnTo>
                  <a:pt x="1343906" y="1068260"/>
                </a:lnTo>
                <a:cubicBezTo>
                  <a:pt x="1154600" y="979078"/>
                  <a:pt x="1024606" y="786167"/>
                  <a:pt x="1024606" y="562894"/>
                </a:cubicBezTo>
                <a:cubicBezTo>
                  <a:pt x="1024606" y="252016"/>
                  <a:pt x="1276622" y="0"/>
                  <a:pt x="1587500" y="0"/>
                </a:cubicBezTo>
                <a:close/>
              </a:path>
            </a:pathLst>
          </a:custGeom>
          <a:solidFill>
            <a:srgbClr val="583D7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30" name="Rounded Rectangle 27"/>
          <p:cNvSpPr/>
          <p:nvPr/>
        </p:nvSpPr>
        <p:spPr>
          <a:xfrm>
            <a:off x="8164130" y="2772610"/>
            <a:ext cx="400281" cy="291214"/>
          </a:xfrm>
          <a:custGeom>
            <a:avLst/>
            <a:gdLst/>
            <a:ahLst/>
            <a:cxnLst/>
            <a:rect l="l" t="t" r="r" b="b"/>
            <a:pathLst>
              <a:path w="3186824" h="2447912">
                <a:moveTo>
                  <a:pt x="1917737" y="1021643"/>
                </a:moveTo>
                <a:cubicBezTo>
                  <a:pt x="2188548" y="1021643"/>
                  <a:pt x="2408083" y="1241178"/>
                  <a:pt x="2408083" y="1511989"/>
                </a:cubicBezTo>
                <a:cubicBezTo>
                  <a:pt x="2408083" y="1782800"/>
                  <a:pt x="2188548" y="2002335"/>
                  <a:pt x="1917737" y="2002335"/>
                </a:cubicBezTo>
                <a:cubicBezTo>
                  <a:pt x="1646926" y="2002335"/>
                  <a:pt x="1427391" y="1782800"/>
                  <a:pt x="1427391" y="1511989"/>
                </a:cubicBezTo>
                <a:cubicBezTo>
                  <a:pt x="1427391" y="1241178"/>
                  <a:pt x="1646926" y="1021643"/>
                  <a:pt x="1917737" y="1021643"/>
                </a:cubicBezTo>
                <a:close/>
                <a:moveTo>
                  <a:pt x="1917737" y="827913"/>
                </a:moveTo>
                <a:cubicBezTo>
                  <a:pt x="1539932" y="827913"/>
                  <a:pt x="1233661" y="1134184"/>
                  <a:pt x="1233661" y="1511989"/>
                </a:cubicBezTo>
                <a:cubicBezTo>
                  <a:pt x="1233661" y="1889794"/>
                  <a:pt x="1539932" y="2196065"/>
                  <a:pt x="1917737" y="2196065"/>
                </a:cubicBezTo>
                <a:cubicBezTo>
                  <a:pt x="2295542" y="2196065"/>
                  <a:pt x="2601813" y="1889794"/>
                  <a:pt x="2601813" y="1511989"/>
                </a:cubicBezTo>
                <a:cubicBezTo>
                  <a:pt x="2601813" y="1134184"/>
                  <a:pt x="2295542" y="827913"/>
                  <a:pt x="1917737" y="827913"/>
                </a:cubicBezTo>
                <a:close/>
                <a:moveTo>
                  <a:pt x="1112286" y="675885"/>
                </a:moveTo>
                <a:lnTo>
                  <a:pt x="1112286" y="830188"/>
                </a:lnTo>
                <a:lnTo>
                  <a:pt x="1328310" y="830188"/>
                </a:lnTo>
                <a:lnTo>
                  <a:pt x="1328310" y="675885"/>
                </a:lnTo>
                <a:close/>
                <a:moveTo>
                  <a:pt x="2586084" y="626422"/>
                </a:moveTo>
                <a:lnTo>
                  <a:pt x="2586084" y="830188"/>
                </a:lnTo>
                <a:lnTo>
                  <a:pt x="3001340" y="830188"/>
                </a:lnTo>
                <a:lnTo>
                  <a:pt x="3001340" y="626422"/>
                </a:lnTo>
                <a:close/>
                <a:moveTo>
                  <a:pt x="1593701" y="108218"/>
                </a:moveTo>
                <a:lnTo>
                  <a:pt x="1593701" y="432905"/>
                </a:lnTo>
                <a:lnTo>
                  <a:pt x="2241773" y="432905"/>
                </a:lnTo>
                <a:lnTo>
                  <a:pt x="2241773" y="108218"/>
                </a:lnTo>
                <a:close/>
                <a:moveTo>
                  <a:pt x="1452512" y="0"/>
                </a:moveTo>
                <a:lnTo>
                  <a:pt x="2382963" y="0"/>
                </a:lnTo>
                <a:cubicBezTo>
                  <a:pt x="2433311" y="0"/>
                  <a:pt x="2474127" y="40816"/>
                  <a:pt x="2474127" y="91164"/>
                </a:cubicBezTo>
                <a:lnTo>
                  <a:pt x="2474127" y="432905"/>
                </a:lnTo>
                <a:lnTo>
                  <a:pt x="2933014" y="432905"/>
                </a:lnTo>
                <a:cubicBezTo>
                  <a:pt x="3073189" y="432905"/>
                  <a:pt x="3186824" y="546540"/>
                  <a:pt x="3186824" y="686715"/>
                </a:cubicBezTo>
                <a:lnTo>
                  <a:pt x="3186824" y="2194102"/>
                </a:lnTo>
                <a:cubicBezTo>
                  <a:pt x="3186824" y="2334277"/>
                  <a:pt x="3073189" y="2447912"/>
                  <a:pt x="2933014" y="2447912"/>
                </a:cubicBezTo>
                <a:lnTo>
                  <a:pt x="253810" y="2447912"/>
                </a:lnTo>
                <a:cubicBezTo>
                  <a:pt x="113635" y="2447912"/>
                  <a:pt x="0" y="2334277"/>
                  <a:pt x="0" y="2194102"/>
                </a:cubicBezTo>
                <a:lnTo>
                  <a:pt x="0" y="686715"/>
                </a:lnTo>
                <a:cubicBezTo>
                  <a:pt x="0" y="546540"/>
                  <a:pt x="113635" y="432905"/>
                  <a:pt x="253810" y="432905"/>
                </a:cubicBezTo>
                <a:lnTo>
                  <a:pt x="307082" y="432905"/>
                </a:lnTo>
                <a:lnTo>
                  <a:pt x="307082" y="313169"/>
                </a:lnTo>
                <a:cubicBezTo>
                  <a:pt x="307082" y="287995"/>
                  <a:pt x="327490" y="267587"/>
                  <a:pt x="352664" y="267587"/>
                </a:cubicBezTo>
                <a:lnTo>
                  <a:pt x="817888" y="267587"/>
                </a:lnTo>
                <a:cubicBezTo>
                  <a:pt x="843062" y="267587"/>
                  <a:pt x="863470" y="287995"/>
                  <a:pt x="863470" y="313169"/>
                </a:cubicBezTo>
                <a:lnTo>
                  <a:pt x="863470" y="432905"/>
                </a:lnTo>
                <a:lnTo>
                  <a:pt x="1361348" y="432905"/>
                </a:lnTo>
                <a:lnTo>
                  <a:pt x="1361348" y="91164"/>
                </a:lnTo>
                <a:cubicBezTo>
                  <a:pt x="1361348" y="40816"/>
                  <a:pt x="1402164" y="0"/>
                  <a:pt x="1452512" y="0"/>
                </a:cubicBezTo>
                <a:close/>
              </a:path>
            </a:pathLst>
          </a:custGeom>
          <a:solidFill>
            <a:srgbClr val="583D7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31" name="Rectangle 9"/>
          <p:cNvSpPr/>
          <p:nvPr/>
        </p:nvSpPr>
        <p:spPr>
          <a:xfrm>
            <a:off x="8185483" y="238472"/>
            <a:ext cx="359722" cy="318930"/>
          </a:xfrm>
          <a:custGeom>
            <a:avLst/>
            <a:gdLst>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29618 w 3239999"/>
              <a:gd name="connsiteY32" fmla="*/ 2690698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2991331 w 3239999"/>
              <a:gd name="connsiteY3" fmla="*/ 2709748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29618 w 3239999"/>
              <a:gd name="connsiteY32" fmla="*/ 2690698 h 3032924"/>
              <a:gd name="connsiteX33" fmla="*/ 1576606 w 3239999"/>
              <a:gd name="connsiteY33" fmla="*/ 2776423 h 3032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239999" h="3032924">
                <a:moveTo>
                  <a:pt x="1576606" y="2778202"/>
                </a:moveTo>
                <a:cubicBezTo>
                  <a:pt x="1576606" y="2778795"/>
                  <a:pt x="1663394" y="2792670"/>
                  <a:pt x="1663394" y="2778202"/>
                </a:cubicBezTo>
                <a:lnTo>
                  <a:pt x="1663394" y="2776423"/>
                </a:lnTo>
                <a:cubicBezTo>
                  <a:pt x="2185083" y="2605634"/>
                  <a:pt x="2444552" y="2500589"/>
                  <a:pt x="2991331" y="2709748"/>
                </a:cubicBezTo>
                <a:lnTo>
                  <a:pt x="3000856" y="526981"/>
                </a:lnTo>
                <a:lnTo>
                  <a:pt x="2855082" y="526981"/>
                </a:lnTo>
                <a:cubicBezTo>
                  <a:pt x="2857178" y="1175360"/>
                  <a:pt x="2859273" y="1823738"/>
                  <a:pt x="2861369" y="2472117"/>
                </a:cubicBezTo>
                <a:cubicBezTo>
                  <a:pt x="2483869" y="2318121"/>
                  <a:pt x="2052449" y="2439541"/>
                  <a:pt x="1663394" y="2765302"/>
                </a:cubicBezTo>
                <a:lnTo>
                  <a:pt x="1663394" y="526981"/>
                </a:lnTo>
                <a:lnTo>
                  <a:pt x="1663394" y="430441"/>
                </a:lnTo>
                <a:lnTo>
                  <a:pt x="1663394" y="402054"/>
                </a:lnTo>
                <a:cubicBezTo>
                  <a:pt x="1896442" y="149589"/>
                  <a:pt x="2115835" y="2106"/>
                  <a:pt x="2406065" y="22"/>
                </a:cubicBezTo>
                <a:cubicBezTo>
                  <a:pt x="2537987" y="-925"/>
                  <a:pt x="2684544" y="28169"/>
                  <a:pt x="2853673" y="91100"/>
                </a:cubicBezTo>
                <a:cubicBezTo>
                  <a:pt x="2854039" y="204214"/>
                  <a:pt x="2854404" y="317327"/>
                  <a:pt x="2854770" y="430441"/>
                </a:cubicBezTo>
                <a:lnTo>
                  <a:pt x="3120669" y="428517"/>
                </a:lnTo>
                <a:lnTo>
                  <a:pt x="3120669" y="738345"/>
                </a:lnTo>
                <a:lnTo>
                  <a:pt x="3239999" y="738345"/>
                </a:lnTo>
                <a:lnTo>
                  <a:pt x="3239999" y="3032924"/>
                </a:lnTo>
                <a:lnTo>
                  <a:pt x="0" y="3032924"/>
                </a:lnTo>
                <a:lnTo>
                  <a:pt x="0" y="738345"/>
                </a:lnTo>
                <a:lnTo>
                  <a:pt x="102477" y="738345"/>
                </a:lnTo>
                <a:lnTo>
                  <a:pt x="102477" y="428517"/>
                </a:lnTo>
                <a:lnTo>
                  <a:pt x="385229" y="430441"/>
                </a:lnTo>
                <a:cubicBezTo>
                  <a:pt x="385595" y="317327"/>
                  <a:pt x="385960" y="204214"/>
                  <a:pt x="386326" y="91100"/>
                </a:cubicBezTo>
                <a:cubicBezTo>
                  <a:pt x="555455" y="28169"/>
                  <a:pt x="702013" y="-925"/>
                  <a:pt x="833935" y="22"/>
                </a:cubicBezTo>
                <a:cubicBezTo>
                  <a:pt x="1124164" y="2106"/>
                  <a:pt x="1343558" y="149589"/>
                  <a:pt x="1576606" y="402054"/>
                </a:cubicBezTo>
                <a:lnTo>
                  <a:pt x="1576606" y="430441"/>
                </a:lnTo>
                <a:lnTo>
                  <a:pt x="1576606" y="526981"/>
                </a:lnTo>
                <a:lnTo>
                  <a:pt x="1576606" y="2765302"/>
                </a:lnTo>
                <a:cubicBezTo>
                  <a:pt x="1187550" y="2439541"/>
                  <a:pt x="756130" y="2318121"/>
                  <a:pt x="378630" y="2472117"/>
                </a:cubicBezTo>
                <a:lnTo>
                  <a:pt x="384918" y="526981"/>
                </a:lnTo>
                <a:lnTo>
                  <a:pt x="239143" y="526981"/>
                </a:lnTo>
                <a:lnTo>
                  <a:pt x="229618" y="2690698"/>
                </a:lnTo>
                <a:cubicBezTo>
                  <a:pt x="773243" y="2466244"/>
                  <a:pt x="1081748" y="2626096"/>
                  <a:pt x="1576606" y="2776423"/>
                </a:cubicBezTo>
              </a:path>
            </a:pathLst>
          </a:custGeom>
          <a:solidFill>
            <a:srgbClr val="583D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l Tarikh" pitchFamily="2" charset="-78"/>
              <a:cs typeface="Al Tarikh" pitchFamily="2" charset="-78"/>
            </a:endParaRPr>
          </a:p>
        </p:txBody>
      </p:sp>
      <p:grpSp>
        <p:nvGrpSpPr>
          <p:cNvPr id="32" name="Group 22"/>
          <p:cNvGrpSpPr/>
          <p:nvPr/>
        </p:nvGrpSpPr>
        <p:grpSpPr>
          <a:xfrm>
            <a:off x="5621377" y="3867894"/>
            <a:ext cx="2201937" cy="738664"/>
            <a:chOff x="2113657" y="4283314"/>
            <a:chExt cx="2120135" cy="738664"/>
          </a:xfrm>
        </p:grpSpPr>
        <p:sp>
          <p:nvSpPr>
            <p:cNvPr id="33" name="TextBox 23"/>
            <p:cNvSpPr txBox="1"/>
            <p:nvPr/>
          </p:nvSpPr>
          <p:spPr>
            <a:xfrm>
              <a:off x="2113657" y="4560313"/>
              <a:ext cx="2120134" cy="461665"/>
            </a:xfrm>
            <a:prstGeom prst="rect">
              <a:avLst/>
            </a:prstGeom>
            <a:noFill/>
          </p:spPr>
          <p:txBody>
            <a:bodyPr wrap="square" rtlCol="0">
              <a:spAutoFit/>
            </a:bodyPr>
            <a:lstStyle/>
            <a:p>
              <a:pPr algn="r" rtl="1"/>
              <a:r>
                <a:rPr lang="ar-DZ" altLang="ko-KR" sz="1200" dirty="0">
                  <a:solidFill>
                    <a:schemeClr val="tx1">
                      <a:lumMod val="75000"/>
                      <a:lumOff val="25000"/>
                    </a:schemeClr>
                  </a:solidFill>
                  <a:latin typeface="Al Tarikh" pitchFamily="2" charset="-78"/>
                  <a:cs typeface="Al Tarikh" pitchFamily="2" charset="-78"/>
                </a:rPr>
                <a:t>خير وسيلة للقضاء على مشكلة ازدياد الجرائم والانحرافات</a:t>
              </a:r>
              <a:endParaRPr lang="ko-KR" altLang="en-US" sz="1200" dirty="0">
                <a:solidFill>
                  <a:schemeClr val="tx1">
                    <a:lumMod val="75000"/>
                    <a:lumOff val="25000"/>
                  </a:schemeClr>
                </a:solidFill>
                <a:latin typeface="Al Tarikh" pitchFamily="2" charset="-78"/>
                <a:cs typeface="Al Tarikh" pitchFamily="2" charset="-78"/>
              </a:endParaRPr>
            </a:p>
          </p:txBody>
        </p:sp>
        <p:sp>
          <p:nvSpPr>
            <p:cNvPr id="34" name="TextBox 24"/>
            <p:cNvSpPr txBox="1"/>
            <p:nvPr/>
          </p:nvSpPr>
          <p:spPr>
            <a:xfrm>
              <a:off x="2113658" y="4283314"/>
              <a:ext cx="2120134" cy="276999"/>
            </a:xfrm>
            <a:prstGeom prst="rect">
              <a:avLst/>
            </a:prstGeom>
            <a:noFill/>
          </p:spPr>
          <p:txBody>
            <a:bodyPr wrap="square" rtlCol="0">
              <a:spAutoFit/>
            </a:bodyPr>
            <a:lstStyle/>
            <a:p>
              <a:pPr algn="r" rtl="1"/>
              <a:r>
                <a:rPr lang="ar-DZ" altLang="ko-KR" sz="1200" b="1" dirty="0">
                  <a:solidFill>
                    <a:srgbClr val="583D72"/>
                  </a:solidFill>
                  <a:latin typeface="Al Tarikh" pitchFamily="2" charset="-78"/>
                  <a:cs typeface="Al Tarikh" pitchFamily="2" charset="-78"/>
                </a:rPr>
                <a:t>القضاء على الجرائم</a:t>
              </a:r>
              <a:endParaRPr lang="ko-KR" altLang="en-US" sz="1200" b="1" dirty="0">
                <a:solidFill>
                  <a:srgbClr val="583D72"/>
                </a:solidFill>
                <a:latin typeface="Al Tarikh" pitchFamily="2" charset="-78"/>
                <a:cs typeface="Al Tarikh" pitchFamily="2" charset="-78"/>
              </a:endParaRPr>
            </a:p>
          </p:txBody>
        </p:sp>
      </p:grpSp>
      <p:sp>
        <p:nvSpPr>
          <p:cNvPr id="35" name="Oval 8"/>
          <p:cNvSpPr/>
          <p:nvPr/>
        </p:nvSpPr>
        <p:spPr>
          <a:xfrm>
            <a:off x="8050531" y="3696733"/>
            <a:ext cx="636879" cy="60320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l Tarikh" pitchFamily="2" charset="-78"/>
              <a:cs typeface="Al Tarikh" pitchFamily="2" charset="-78"/>
            </a:endParaRPr>
          </a:p>
        </p:txBody>
      </p:sp>
      <p:sp>
        <p:nvSpPr>
          <p:cNvPr id="37" name="Rectangle 16"/>
          <p:cNvSpPr/>
          <p:nvPr/>
        </p:nvSpPr>
        <p:spPr>
          <a:xfrm rot="2700000">
            <a:off x="8226790" y="3810675"/>
            <a:ext cx="262450" cy="375322"/>
          </a:xfrm>
          <a:custGeom>
            <a:avLst/>
            <a:gdLst/>
            <a:ahLst/>
            <a:cxnLst/>
            <a:rect l="l" t="t" r="r" b="b"/>
            <a:pathLst>
              <a:path w="2232248" h="4001999">
                <a:moveTo>
                  <a:pt x="1116887" y="0"/>
                </a:moveTo>
                <a:cubicBezTo>
                  <a:pt x="1270748" y="4762"/>
                  <a:pt x="1433283" y="120651"/>
                  <a:pt x="1447291" y="308459"/>
                </a:cubicBezTo>
                <a:cubicBezTo>
                  <a:pt x="1483174" y="544979"/>
                  <a:pt x="1283237" y="603082"/>
                  <a:pt x="1339988" y="887363"/>
                </a:cubicBezTo>
                <a:lnTo>
                  <a:pt x="2232248" y="887363"/>
                </a:lnTo>
                <a:lnTo>
                  <a:pt x="2232248" y="1778237"/>
                </a:lnTo>
                <a:cubicBezTo>
                  <a:pt x="1956566" y="1829261"/>
                  <a:pt x="1897086" y="1634366"/>
                  <a:pt x="1663321" y="1669832"/>
                </a:cubicBezTo>
                <a:cubicBezTo>
                  <a:pt x="1475513" y="1683840"/>
                  <a:pt x="1359624" y="1846375"/>
                  <a:pt x="1354862" y="2000236"/>
                </a:cubicBezTo>
                <a:cubicBezTo>
                  <a:pt x="1358037" y="2135389"/>
                  <a:pt x="1477787" y="2334920"/>
                  <a:pt x="1701420" y="2336507"/>
                </a:cubicBezTo>
                <a:cubicBezTo>
                  <a:pt x="1972077" y="2308709"/>
                  <a:pt x="1932339" y="2176007"/>
                  <a:pt x="2232248" y="2187989"/>
                </a:cubicBezTo>
                <a:lnTo>
                  <a:pt x="2232248" y="3119611"/>
                </a:lnTo>
                <a:lnTo>
                  <a:pt x="1303259" y="3119611"/>
                </a:lnTo>
                <a:cubicBezTo>
                  <a:pt x="1289664" y="3424971"/>
                  <a:pt x="1423682" y="3383289"/>
                  <a:pt x="1451633" y="3655441"/>
                </a:cubicBezTo>
                <a:cubicBezTo>
                  <a:pt x="1450046" y="3879074"/>
                  <a:pt x="1250515" y="3998824"/>
                  <a:pt x="1115362" y="4001999"/>
                </a:cubicBezTo>
                <a:cubicBezTo>
                  <a:pt x="961501" y="3997237"/>
                  <a:pt x="798966" y="3881348"/>
                  <a:pt x="784958" y="3693540"/>
                </a:cubicBezTo>
                <a:cubicBezTo>
                  <a:pt x="749282" y="3458385"/>
                  <a:pt x="946712" y="3399594"/>
                  <a:pt x="892811" y="3119611"/>
                </a:cubicBezTo>
                <a:lnTo>
                  <a:pt x="0" y="3119611"/>
                </a:lnTo>
                <a:lnTo>
                  <a:pt x="0" y="2203607"/>
                </a:lnTo>
                <a:cubicBezTo>
                  <a:pt x="285884" y="2145799"/>
                  <a:pt x="343730" y="2346665"/>
                  <a:pt x="580754" y="2310706"/>
                </a:cubicBezTo>
                <a:cubicBezTo>
                  <a:pt x="768562" y="2296698"/>
                  <a:pt x="884451" y="2134163"/>
                  <a:pt x="889213" y="1980302"/>
                </a:cubicBezTo>
                <a:cubicBezTo>
                  <a:pt x="886038" y="1845149"/>
                  <a:pt x="766288" y="1645618"/>
                  <a:pt x="542655" y="1644031"/>
                </a:cubicBezTo>
                <a:cubicBezTo>
                  <a:pt x="268493" y="1672188"/>
                  <a:pt x="312817" y="1807984"/>
                  <a:pt x="0" y="1792208"/>
                </a:cubicBezTo>
                <a:lnTo>
                  <a:pt x="0" y="887363"/>
                </a:lnTo>
                <a:lnTo>
                  <a:pt x="928847" y="887363"/>
                </a:lnTo>
                <a:cubicBezTo>
                  <a:pt x="944034" y="576570"/>
                  <a:pt x="808718" y="620178"/>
                  <a:pt x="780616" y="346558"/>
                </a:cubicBezTo>
                <a:cubicBezTo>
                  <a:pt x="782203" y="122925"/>
                  <a:pt x="981734" y="3175"/>
                  <a:pt x="1116887" y="0"/>
                </a:cubicBezTo>
                <a:close/>
              </a:path>
            </a:pathLst>
          </a:custGeom>
          <a:solidFill>
            <a:srgbClr val="583D72"/>
          </a:solidFill>
          <a:ln>
            <a:solidFill>
              <a:srgbClr val="583D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l Tarikh" pitchFamily="2" charset="-78"/>
              <a:cs typeface="Al Tarikh" pitchFamily="2" charset="-78"/>
            </a:endParaRPr>
          </a:p>
        </p:txBody>
      </p:sp>
    </p:spTree>
    <p:extLst>
      <p:ext uri="{BB962C8B-B14F-4D97-AF65-F5344CB8AC3E}">
        <p14:creationId xmlns:p14="http://schemas.microsoft.com/office/powerpoint/2010/main" val="300501472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ppt_w</p:attrName>
                                        </p:attrNameLst>
                                      </p:cBhvr>
                                      <p:tavLst>
                                        <p:tav tm="0">
                                          <p:val>
                                            <p:fltVal val="0"/>
                                          </p:val>
                                        </p:tav>
                                        <p:tav tm="100000">
                                          <p:val>
                                            <p:strVal val="#ppt_w"/>
                                          </p:val>
                                        </p:tav>
                                      </p:tavLst>
                                    </p:anim>
                                    <p:anim calcmode="lin" valueType="num">
                                      <p:cBhvr>
                                        <p:cTn id="14" dur="500" fill="hold"/>
                                        <p:tgtEl>
                                          <p:spTgt spid="7"/>
                                        </p:tgtEl>
                                        <p:attrNameLst>
                                          <p:attrName>ppt_h</p:attrName>
                                        </p:attrNameLst>
                                      </p:cBhvr>
                                      <p:tavLst>
                                        <p:tav tm="0">
                                          <p:val>
                                            <p:fltVal val="0"/>
                                          </p:val>
                                        </p:tav>
                                        <p:tav tm="100000">
                                          <p:val>
                                            <p:strVal val="#ppt_h"/>
                                          </p:val>
                                        </p:tav>
                                      </p:tavLst>
                                    </p:anim>
                                    <p:animEffect transition="in" filter="fade">
                                      <p:cBhvr>
                                        <p:cTn id="15" dur="500"/>
                                        <p:tgtEl>
                                          <p:spTgt spid="7"/>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p:cTn id="25" dur="500" fill="hold"/>
                                        <p:tgtEl>
                                          <p:spTgt spid="20"/>
                                        </p:tgtEl>
                                        <p:attrNameLst>
                                          <p:attrName>ppt_w</p:attrName>
                                        </p:attrNameLst>
                                      </p:cBhvr>
                                      <p:tavLst>
                                        <p:tav tm="0">
                                          <p:val>
                                            <p:fltVal val="0"/>
                                          </p:val>
                                        </p:tav>
                                        <p:tav tm="100000">
                                          <p:val>
                                            <p:strVal val="#ppt_w"/>
                                          </p:val>
                                        </p:tav>
                                      </p:tavLst>
                                    </p:anim>
                                    <p:anim calcmode="lin" valueType="num">
                                      <p:cBhvr>
                                        <p:cTn id="26" dur="500" fill="hold"/>
                                        <p:tgtEl>
                                          <p:spTgt spid="20"/>
                                        </p:tgtEl>
                                        <p:attrNameLst>
                                          <p:attrName>ppt_h</p:attrName>
                                        </p:attrNameLst>
                                      </p:cBhvr>
                                      <p:tavLst>
                                        <p:tav tm="0">
                                          <p:val>
                                            <p:fltVal val="0"/>
                                          </p:val>
                                        </p:tav>
                                        <p:tav tm="100000">
                                          <p:val>
                                            <p:strVal val="#ppt_h"/>
                                          </p:val>
                                        </p:tav>
                                      </p:tavLst>
                                    </p:anim>
                                    <p:animEffect transition="in" filter="fade">
                                      <p:cBhvr>
                                        <p:cTn id="27" dur="500"/>
                                        <p:tgtEl>
                                          <p:spTgt spid="20"/>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23"/>
                                        </p:tgtEl>
                                        <p:attrNameLst>
                                          <p:attrName>style.visibility</p:attrName>
                                        </p:attrNameLst>
                                      </p:cBhvr>
                                      <p:to>
                                        <p:strVal val="visible"/>
                                      </p:to>
                                    </p:set>
                                    <p:anim calcmode="lin" valueType="num">
                                      <p:cBhvr>
                                        <p:cTn id="31" dur="500" fill="hold"/>
                                        <p:tgtEl>
                                          <p:spTgt spid="23"/>
                                        </p:tgtEl>
                                        <p:attrNameLst>
                                          <p:attrName>ppt_w</p:attrName>
                                        </p:attrNameLst>
                                      </p:cBhvr>
                                      <p:tavLst>
                                        <p:tav tm="0">
                                          <p:val>
                                            <p:fltVal val="0"/>
                                          </p:val>
                                        </p:tav>
                                        <p:tav tm="100000">
                                          <p:val>
                                            <p:strVal val="#ppt_w"/>
                                          </p:val>
                                        </p:tav>
                                      </p:tavLst>
                                    </p:anim>
                                    <p:anim calcmode="lin" valueType="num">
                                      <p:cBhvr>
                                        <p:cTn id="32" dur="500" fill="hold"/>
                                        <p:tgtEl>
                                          <p:spTgt spid="23"/>
                                        </p:tgtEl>
                                        <p:attrNameLst>
                                          <p:attrName>ppt_h</p:attrName>
                                        </p:attrNameLst>
                                      </p:cBhvr>
                                      <p:tavLst>
                                        <p:tav tm="0">
                                          <p:val>
                                            <p:fltVal val="0"/>
                                          </p:val>
                                        </p:tav>
                                        <p:tav tm="100000">
                                          <p:val>
                                            <p:strVal val="#ppt_h"/>
                                          </p:val>
                                        </p:tav>
                                      </p:tavLst>
                                    </p:anim>
                                    <p:animEffect transition="in" filter="fade">
                                      <p:cBhvr>
                                        <p:cTn id="33" dur="500"/>
                                        <p:tgtEl>
                                          <p:spTgt spid="23"/>
                                        </p:tgtEl>
                                      </p:cBhvr>
                                    </p:animEffect>
                                  </p:childTnLst>
                                </p:cTn>
                              </p:par>
                            </p:childTnLst>
                          </p:cTn>
                        </p:par>
                        <p:par>
                          <p:cTn id="34" fill="hold">
                            <p:stCondLst>
                              <p:cond delay="2500"/>
                            </p:stCondLst>
                            <p:childTnLst>
                              <p:par>
                                <p:cTn id="35" presetID="53" presetClass="entr" presetSubtype="16" fill="hold" nodeType="afterEffect">
                                  <p:stCondLst>
                                    <p:cond delay="0"/>
                                  </p:stCondLst>
                                  <p:childTnLst>
                                    <p:set>
                                      <p:cBhvr>
                                        <p:cTn id="36" dur="1" fill="hold">
                                          <p:stCondLst>
                                            <p:cond delay="0"/>
                                          </p:stCondLst>
                                        </p:cTn>
                                        <p:tgtEl>
                                          <p:spTgt spid="4"/>
                                        </p:tgtEl>
                                        <p:attrNameLst>
                                          <p:attrName>style.visibility</p:attrName>
                                        </p:attrNameLst>
                                      </p:cBhvr>
                                      <p:to>
                                        <p:strVal val="visible"/>
                                      </p:to>
                                    </p:set>
                                    <p:anim calcmode="lin" valueType="num">
                                      <p:cBhvr>
                                        <p:cTn id="37" dur="500" fill="hold"/>
                                        <p:tgtEl>
                                          <p:spTgt spid="4"/>
                                        </p:tgtEl>
                                        <p:attrNameLst>
                                          <p:attrName>ppt_w</p:attrName>
                                        </p:attrNameLst>
                                      </p:cBhvr>
                                      <p:tavLst>
                                        <p:tav tm="0">
                                          <p:val>
                                            <p:fltVal val="0"/>
                                          </p:val>
                                        </p:tav>
                                        <p:tav tm="100000">
                                          <p:val>
                                            <p:strVal val="#ppt_w"/>
                                          </p:val>
                                        </p:tav>
                                      </p:tavLst>
                                    </p:anim>
                                    <p:anim calcmode="lin" valueType="num">
                                      <p:cBhvr>
                                        <p:cTn id="38" dur="500" fill="hold"/>
                                        <p:tgtEl>
                                          <p:spTgt spid="4"/>
                                        </p:tgtEl>
                                        <p:attrNameLst>
                                          <p:attrName>ppt_h</p:attrName>
                                        </p:attrNameLst>
                                      </p:cBhvr>
                                      <p:tavLst>
                                        <p:tav tm="0">
                                          <p:val>
                                            <p:fltVal val="0"/>
                                          </p:val>
                                        </p:tav>
                                        <p:tav tm="100000">
                                          <p:val>
                                            <p:strVal val="#ppt_h"/>
                                          </p:val>
                                        </p:tav>
                                      </p:tavLst>
                                    </p:anim>
                                    <p:animEffect transition="in" filter="fade">
                                      <p:cBhvr>
                                        <p:cTn id="39" dur="500"/>
                                        <p:tgtEl>
                                          <p:spTgt spid="4"/>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26"/>
                                        </p:tgtEl>
                                        <p:attrNameLst>
                                          <p:attrName>style.visibility</p:attrName>
                                        </p:attrNameLst>
                                      </p:cBhvr>
                                      <p:to>
                                        <p:strVal val="visible"/>
                                      </p:to>
                                    </p:set>
                                    <p:anim calcmode="lin" valueType="num">
                                      <p:cBhvr>
                                        <p:cTn id="43" dur="500" fill="hold"/>
                                        <p:tgtEl>
                                          <p:spTgt spid="26"/>
                                        </p:tgtEl>
                                        <p:attrNameLst>
                                          <p:attrName>ppt_w</p:attrName>
                                        </p:attrNameLst>
                                      </p:cBhvr>
                                      <p:tavLst>
                                        <p:tav tm="0">
                                          <p:val>
                                            <p:fltVal val="0"/>
                                          </p:val>
                                        </p:tav>
                                        <p:tav tm="100000">
                                          <p:val>
                                            <p:strVal val="#ppt_w"/>
                                          </p:val>
                                        </p:tav>
                                      </p:tavLst>
                                    </p:anim>
                                    <p:anim calcmode="lin" valueType="num">
                                      <p:cBhvr>
                                        <p:cTn id="44" dur="500" fill="hold"/>
                                        <p:tgtEl>
                                          <p:spTgt spid="26"/>
                                        </p:tgtEl>
                                        <p:attrNameLst>
                                          <p:attrName>ppt_h</p:attrName>
                                        </p:attrNameLst>
                                      </p:cBhvr>
                                      <p:tavLst>
                                        <p:tav tm="0">
                                          <p:val>
                                            <p:fltVal val="0"/>
                                          </p:val>
                                        </p:tav>
                                        <p:tav tm="100000">
                                          <p:val>
                                            <p:strVal val="#ppt_h"/>
                                          </p:val>
                                        </p:tav>
                                      </p:tavLst>
                                    </p:anim>
                                    <p:animEffect transition="in" filter="fade">
                                      <p:cBhvr>
                                        <p:cTn id="45" dur="500"/>
                                        <p:tgtEl>
                                          <p:spTgt spid="26"/>
                                        </p:tgtEl>
                                      </p:cBhvr>
                                    </p:animEffect>
                                  </p:childTnLst>
                                </p:cTn>
                              </p:par>
                            </p:childTnLst>
                          </p:cTn>
                        </p:par>
                        <p:par>
                          <p:cTn id="46" fill="hold">
                            <p:stCondLst>
                              <p:cond delay="3500"/>
                            </p:stCondLst>
                            <p:childTnLst>
                              <p:par>
                                <p:cTn id="47" presetID="53" presetClass="entr" presetSubtype="16" fill="hold" grpId="0" nodeType="afterEffect">
                                  <p:stCondLst>
                                    <p:cond delay="0"/>
                                  </p:stCondLst>
                                  <p:childTnLst>
                                    <p:set>
                                      <p:cBhvr>
                                        <p:cTn id="48" dur="1" fill="hold">
                                          <p:stCondLst>
                                            <p:cond delay="0"/>
                                          </p:stCondLst>
                                        </p:cTn>
                                        <p:tgtEl>
                                          <p:spTgt spid="27"/>
                                        </p:tgtEl>
                                        <p:attrNameLst>
                                          <p:attrName>style.visibility</p:attrName>
                                        </p:attrNameLst>
                                      </p:cBhvr>
                                      <p:to>
                                        <p:strVal val="visible"/>
                                      </p:to>
                                    </p:set>
                                    <p:anim calcmode="lin" valueType="num">
                                      <p:cBhvr>
                                        <p:cTn id="49" dur="500" fill="hold"/>
                                        <p:tgtEl>
                                          <p:spTgt spid="27"/>
                                        </p:tgtEl>
                                        <p:attrNameLst>
                                          <p:attrName>ppt_w</p:attrName>
                                        </p:attrNameLst>
                                      </p:cBhvr>
                                      <p:tavLst>
                                        <p:tav tm="0">
                                          <p:val>
                                            <p:fltVal val="0"/>
                                          </p:val>
                                        </p:tav>
                                        <p:tav tm="100000">
                                          <p:val>
                                            <p:strVal val="#ppt_w"/>
                                          </p:val>
                                        </p:tav>
                                      </p:tavLst>
                                    </p:anim>
                                    <p:anim calcmode="lin" valueType="num">
                                      <p:cBhvr>
                                        <p:cTn id="50" dur="500" fill="hold"/>
                                        <p:tgtEl>
                                          <p:spTgt spid="27"/>
                                        </p:tgtEl>
                                        <p:attrNameLst>
                                          <p:attrName>ppt_h</p:attrName>
                                        </p:attrNameLst>
                                      </p:cBhvr>
                                      <p:tavLst>
                                        <p:tav tm="0">
                                          <p:val>
                                            <p:fltVal val="0"/>
                                          </p:val>
                                        </p:tav>
                                        <p:tav tm="100000">
                                          <p:val>
                                            <p:strVal val="#ppt_h"/>
                                          </p:val>
                                        </p:tav>
                                      </p:tavLst>
                                    </p:anim>
                                    <p:animEffect transition="in" filter="fade">
                                      <p:cBhvr>
                                        <p:cTn id="51" dur="500"/>
                                        <p:tgtEl>
                                          <p:spTgt spid="27"/>
                                        </p:tgtEl>
                                      </p:cBhvr>
                                    </p:animEffect>
                                  </p:childTnLst>
                                </p:cTn>
                              </p:par>
                            </p:childTnLst>
                          </p:cTn>
                        </p:par>
                        <p:par>
                          <p:cTn id="52" fill="hold">
                            <p:stCondLst>
                              <p:cond delay="4000"/>
                            </p:stCondLst>
                            <p:childTnLst>
                              <p:par>
                                <p:cTn id="53" presetID="53" presetClass="entr" presetSubtype="16" fill="hold" grpId="0" nodeType="afterEffect">
                                  <p:stCondLst>
                                    <p:cond delay="0"/>
                                  </p:stCondLst>
                                  <p:childTnLst>
                                    <p:set>
                                      <p:cBhvr>
                                        <p:cTn id="54" dur="1" fill="hold">
                                          <p:stCondLst>
                                            <p:cond delay="0"/>
                                          </p:stCondLst>
                                        </p:cTn>
                                        <p:tgtEl>
                                          <p:spTgt spid="28"/>
                                        </p:tgtEl>
                                        <p:attrNameLst>
                                          <p:attrName>style.visibility</p:attrName>
                                        </p:attrNameLst>
                                      </p:cBhvr>
                                      <p:to>
                                        <p:strVal val="visible"/>
                                      </p:to>
                                    </p:set>
                                    <p:anim calcmode="lin" valueType="num">
                                      <p:cBhvr>
                                        <p:cTn id="55" dur="500" fill="hold"/>
                                        <p:tgtEl>
                                          <p:spTgt spid="28"/>
                                        </p:tgtEl>
                                        <p:attrNameLst>
                                          <p:attrName>ppt_w</p:attrName>
                                        </p:attrNameLst>
                                      </p:cBhvr>
                                      <p:tavLst>
                                        <p:tav tm="0">
                                          <p:val>
                                            <p:fltVal val="0"/>
                                          </p:val>
                                        </p:tav>
                                        <p:tav tm="100000">
                                          <p:val>
                                            <p:strVal val="#ppt_w"/>
                                          </p:val>
                                        </p:tav>
                                      </p:tavLst>
                                    </p:anim>
                                    <p:anim calcmode="lin" valueType="num">
                                      <p:cBhvr>
                                        <p:cTn id="56" dur="500" fill="hold"/>
                                        <p:tgtEl>
                                          <p:spTgt spid="28"/>
                                        </p:tgtEl>
                                        <p:attrNameLst>
                                          <p:attrName>ppt_h</p:attrName>
                                        </p:attrNameLst>
                                      </p:cBhvr>
                                      <p:tavLst>
                                        <p:tav tm="0">
                                          <p:val>
                                            <p:fltVal val="0"/>
                                          </p:val>
                                        </p:tav>
                                        <p:tav tm="100000">
                                          <p:val>
                                            <p:strVal val="#ppt_h"/>
                                          </p:val>
                                        </p:tav>
                                      </p:tavLst>
                                    </p:anim>
                                    <p:animEffect transition="in" filter="fade">
                                      <p:cBhvr>
                                        <p:cTn id="57" dur="500"/>
                                        <p:tgtEl>
                                          <p:spTgt spid="28"/>
                                        </p:tgtEl>
                                      </p:cBhvr>
                                    </p:animEffect>
                                  </p:childTnLst>
                                </p:cTn>
                              </p:par>
                            </p:childTnLst>
                          </p:cTn>
                        </p:par>
                        <p:par>
                          <p:cTn id="58" fill="hold">
                            <p:stCondLst>
                              <p:cond delay="4500"/>
                            </p:stCondLst>
                            <p:childTnLst>
                              <p:par>
                                <p:cTn id="59" presetID="53" presetClass="entr" presetSubtype="16" fill="hold" grpId="0" nodeType="afterEffect">
                                  <p:stCondLst>
                                    <p:cond delay="0"/>
                                  </p:stCondLst>
                                  <p:childTnLst>
                                    <p:set>
                                      <p:cBhvr>
                                        <p:cTn id="60" dur="1" fill="hold">
                                          <p:stCondLst>
                                            <p:cond delay="0"/>
                                          </p:stCondLst>
                                        </p:cTn>
                                        <p:tgtEl>
                                          <p:spTgt spid="29"/>
                                        </p:tgtEl>
                                        <p:attrNameLst>
                                          <p:attrName>style.visibility</p:attrName>
                                        </p:attrNameLst>
                                      </p:cBhvr>
                                      <p:to>
                                        <p:strVal val="visible"/>
                                      </p:to>
                                    </p:set>
                                    <p:anim calcmode="lin" valueType="num">
                                      <p:cBhvr>
                                        <p:cTn id="61" dur="500" fill="hold"/>
                                        <p:tgtEl>
                                          <p:spTgt spid="29"/>
                                        </p:tgtEl>
                                        <p:attrNameLst>
                                          <p:attrName>ppt_w</p:attrName>
                                        </p:attrNameLst>
                                      </p:cBhvr>
                                      <p:tavLst>
                                        <p:tav tm="0">
                                          <p:val>
                                            <p:fltVal val="0"/>
                                          </p:val>
                                        </p:tav>
                                        <p:tav tm="100000">
                                          <p:val>
                                            <p:strVal val="#ppt_w"/>
                                          </p:val>
                                        </p:tav>
                                      </p:tavLst>
                                    </p:anim>
                                    <p:anim calcmode="lin" valueType="num">
                                      <p:cBhvr>
                                        <p:cTn id="62" dur="500" fill="hold"/>
                                        <p:tgtEl>
                                          <p:spTgt spid="29"/>
                                        </p:tgtEl>
                                        <p:attrNameLst>
                                          <p:attrName>ppt_h</p:attrName>
                                        </p:attrNameLst>
                                      </p:cBhvr>
                                      <p:tavLst>
                                        <p:tav tm="0">
                                          <p:val>
                                            <p:fltVal val="0"/>
                                          </p:val>
                                        </p:tav>
                                        <p:tav tm="100000">
                                          <p:val>
                                            <p:strVal val="#ppt_h"/>
                                          </p:val>
                                        </p:tav>
                                      </p:tavLst>
                                    </p:anim>
                                    <p:animEffect transition="in" filter="fade">
                                      <p:cBhvr>
                                        <p:cTn id="63" dur="500"/>
                                        <p:tgtEl>
                                          <p:spTgt spid="29"/>
                                        </p:tgtEl>
                                      </p:cBhvr>
                                    </p:animEffect>
                                  </p:childTnLst>
                                </p:cTn>
                              </p:par>
                            </p:childTnLst>
                          </p:cTn>
                        </p:par>
                        <p:par>
                          <p:cTn id="64" fill="hold">
                            <p:stCondLst>
                              <p:cond delay="5000"/>
                            </p:stCondLst>
                            <p:childTnLst>
                              <p:par>
                                <p:cTn id="65" presetID="53" presetClass="entr" presetSubtype="16" fill="hold" grpId="0" nodeType="afterEffect">
                                  <p:stCondLst>
                                    <p:cond delay="0"/>
                                  </p:stCondLst>
                                  <p:childTnLst>
                                    <p:set>
                                      <p:cBhvr>
                                        <p:cTn id="66" dur="1" fill="hold">
                                          <p:stCondLst>
                                            <p:cond delay="0"/>
                                          </p:stCondLst>
                                        </p:cTn>
                                        <p:tgtEl>
                                          <p:spTgt spid="30"/>
                                        </p:tgtEl>
                                        <p:attrNameLst>
                                          <p:attrName>style.visibility</p:attrName>
                                        </p:attrNameLst>
                                      </p:cBhvr>
                                      <p:to>
                                        <p:strVal val="visible"/>
                                      </p:to>
                                    </p:set>
                                    <p:anim calcmode="lin" valueType="num">
                                      <p:cBhvr>
                                        <p:cTn id="67" dur="500" fill="hold"/>
                                        <p:tgtEl>
                                          <p:spTgt spid="30"/>
                                        </p:tgtEl>
                                        <p:attrNameLst>
                                          <p:attrName>ppt_w</p:attrName>
                                        </p:attrNameLst>
                                      </p:cBhvr>
                                      <p:tavLst>
                                        <p:tav tm="0">
                                          <p:val>
                                            <p:fltVal val="0"/>
                                          </p:val>
                                        </p:tav>
                                        <p:tav tm="100000">
                                          <p:val>
                                            <p:strVal val="#ppt_w"/>
                                          </p:val>
                                        </p:tav>
                                      </p:tavLst>
                                    </p:anim>
                                    <p:anim calcmode="lin" valueType="num">
                                      <p:cBhvr>
                                        <p:cTn id="68" dur="500" fill="hold"/>
                                        <p:tgtEl>
                                          <p:spTgt spid="30"/>
                                        </p:tgtEl>
                                        <p:attrNameLst>
                                          <p:attrName>ppt_h</p:attrName>
                                        </p:attrNameLst>
                                      </p:cBhvr>
                                      <p:tavLst>
                                        <p:tav tm="0">
                                          <p:val>
                                            <p:fltVal val="0"/>
                                          </p:val>
                                        </p:tav>
                                        <p:tav tm="100000">
                                          <p:val>
                                            <p:strVal val="#ppt_h"/>
                                          </p:val>
                                        </p:tav>
                                      </p:tavLst>
                                    </p:anim>
                                    <p:animEffect transition="in" filter="fade">
                                      <p:cBhvr>
                                        <p:cTn id="69" dur="500"/>
                                        <p:tgtEl>
                                          <p:spTgt spid="30"/>
                                        </p:tgtEl>
                                      </p:cBhvr>
                                    </p:animEffect>
                                  </p:childTnLst>
                                </p:cTn>
                              </p:par>
                            </p:childTnLst>
                          </p:cTn>
                        </p:par>
                        <p:par>
                          <p:cTn id="70" fill="hold">
                            <p:stCondLst>
                              <p:cond delay="5500"/>
                            </p:stCondLst>
                            <p:childTnLst>
                              <p:par>
                                <p:cTn id="71" presetID="53" presetClass="entr" presetSubtype="16" fill="hold" grpId="0" nodeType="afterEffect">
                                  <p:stCondLst>
                                    <p:cond delay="0"/>
                                  </p:stCondLst>
                                  <p:childTnLst>
                                    <p:set>
                                      <p:cBhvr>
                                        <p:cTn id="72" dur="1" fill="hold">
                                          <p:stCondLst>
                                            <p:cond delay="0"/>
                                          </p:stCondLst>
                                        </p:cTn>
                                        <p:tgtEl>
                                          <p:spTgt spid="31"/>
                                        </p:tgtEl>
                                        <p:attrNameLst>
                                          <p:attrName>style.visibility</p:attrName>
                                        </p:attrNameLst>
                                      </p:cBhvr>
                                      <p:to>
                                        <p:strVal val="visible"/>
                                      </p:to>
                                    </p:set>
                                    <p:anim calcmode="lin" valueType="num">
                                      <p:cBhvr>
                                        <p:cTn id="73" dur="500" fill="hold"/>
                                        <p:tgtEl>
                                          <p:spTgt spid="31"/>
                                        </p:tgtEl>
                                        <p:attrNameLst>
                                          <p:attrName>ppt_w</p:attrName>
                                        </p:attrNameLst>
                                      </p:cBhvr>
                                      <p:tavLst>
                                        <p:tav tm="0">
                                          <p:val>
                                            <p:fltVal val="0"/>
                                          </p:val>
                                        </p:tav>
                                        <p:tav tm="100000">
                                          <p:val>
                                            <p:strVal val="#ppt_w"/>
                                          </p:val>
                                        </p:tav>
                                      </p:tavLst>
                                    </p:anim>
                                    <p:anim calcmode="lin" valueType="num">
                                      <p:cBhvr>
                                        <p:cTn id="74" dur="500" fill="hold"/>
                                        <p:tgtEl>
                                          <p:spTgt spid="31"/>
                                        </p:tgtEl>
                                        <p:attrNameLst>
                                          <p:attrName>ppt_h</p:attrName>
                                        </p:attrNameLst>
                                      </p:cBhvr>
                                      <p:tavLst>
                                        <p:tav tm="0">
                                          <p:val>
                                            <p:fltVal val="0"/>
                                          </p:val>
                                        </p:tav>
                                        <p:tav tm="100000">
                                          <p:val>
                                            <p:strVal val="#ppt_h"/>
                                          </p:val>
                                        </p:tav>
                                      </p:tavLst>
                                    </p:anim>
                                    <p:animEffect transition="in" filter="fade">
                                      <p:cBhvr>
                                        <p:cTn id="75" dur="500"/>
                                        <p:tgtEl>
                                          <p:spTgt spid="31"/>
                                        </p:tgtEl>
                                      </p:cBhvr>
                                    </p:animEffect>
                                  </p:childTnLst>
                                </p:cTn>
                              </p:par>
                            </p:childTnLst>
                          </p:cTn>
                        </p:par>
                        <p:par>
                          <p:cTn id="76" fill="hold">
                            <p:stCondLst>
                              <p:cond delay="6000"/>
                            </p:stCondLst>
                            <p:childTnLst>
                              <p:par>
                                <p:cTn id="77" presetID="53" presetClass="entr" presetSubtype="16" fill="hold" nodeType="afterEffect">
                                  <p:stCondLst>
                                    <p:cond delay="0"/>
                                  </p:stCondLst>
                                  <p:childTnLst>
                                    <p:set>
                                      <p:cBhvr>
                                        <p:cTn id="78" dur="1" fill="hold">
                                          <p:stCondLst>
                                            <p:cond delay="0"/>
                                          </p:stCondLst>
                                        </p:cTn>
                                        <p:tgtEl>
                                          <p:spTgt spid="32"/>
                                        </p:tgtEl>
                                        <p:attrNameLst>
                                          <p:attrName>style.visibility</p:attrName>
                                        </p:attrNameLst>
                                      </p:cBhvr>
                                      <p:to>
                                        <p:strVal val="visible"/>
                                      </p:to>
                                    </p:set>
                                    <p:anim calcmode="lin" valueType="num">
                                      <p:cBhvr>
                                        <p:cTn id="79" dur="500" fill="hold"/>
                                        <p:tgtEl>
                                          <p:spTgt spid="32"/>
                                        </p:tgtEl>
                                        <p:attrNameLst>
                                          <p:attrName>ppt_w</p:attrName>
                                        </p:attrNameLst>
                                      </p:cBhvr>
                                      <p:tavLst>
                                        <p:tav tm="0">
                                          <p:val>
                                            <p:fltVal val="0"/>
                                          </p:val>
                                        </p:tav>
                                        <p:tav tm="100000">
                                          <p:val>
                                            <p:strVal val="#ppt_w"/>
                                          </p:val>
                                        </p:tav>
                                      </p:tavLst>
                                    </p:anim>
                                    <p:anim calcmode="lin" valueType="num">
                                      <p:cBhvr>
                                        <p:cTn id="80" dur="500" fill="hold"/>
                                        <p:tgtEl>
                                          <p:spTgt spid="32"/>
                                        </p:tgtEl>
                                        <p:attrNameLst>
                                          <p:attrName>ppt_h</p:attrName>
                                        </p:attrNameLst>
                                      </p:cBhvr>
                                      <p:tavLst>
                                        <p:tav tm="0">
                                          <p:val>
                                            <p:fltVal val="0"/>
                                          </p:val>
                                        </p:tav>
                                        <p:tav tm="100000">
                                          <p:val>
                                            <p:strVal val="#ppt_h"/>
                                          </p:val>
                                        </p:tav>
                                      </p:tavLst>
                                    </p:anim>
                                    <p:animEffect transition="in" filter="fade">
                                      <p:cBhvr>
                                        <p:cTn id="81" dur="500"/>
                                        <p:tgtEl>
                                          <p:spTgt spid="32"/>
                                        </p:tgtEl>
                                      </p:cBhvr>
                                    </p:animEffect>
                                  </p:childTnLst>
                                </p:cTn>
                              </p:par>
                            </p:childTnLst>
                          </p:cTn>
                        </p:par>
                        <p:par>
                          <p:cTn id="82" fill="hold">
                            <p:stCondLst>
                              <p:cond delay="6500"/>
                            </p:stCondLst>
                            <p:childTnLst>
                              <p:par>
                                <p:cTn id="83" presetID="53" presetClass="entr" presetSubtype="16" fill="hold" grpId="0" nodeType="afterEffect">
                                  <p:stCondLst>
                                    <p:cond delay="0"/>
                                  </p:stCondLst>
                                  <p:childTnLst>
                                    <p:set>
                                      <p:cBhvr>
                                        <p:cTn id="84" dur="1" fill="hold">
                                          <p:stCondLst>
                                            <p:cond delay="0"/>
                                          </p:stCondLst>
                                        </p:cTn>
                                        <p:tgtEl>
                                          <p:spTgt spid="35"/>
                                        </p:tgtEl>
                                        <p:attrNameLst>
                                          <p:attrName>style.visibility</p:attrName>
                                        </p:attrNameLst>
                                      </p:cBhvr>
                                      <p:to>
                                        <p:strVal val="visible"/>
                                      </p:to>
                                    </p:set>
                                    <p:anim calcmode="lin" valueType="num">
                                      <p:cBhvr>
                                        <p:cTn id="85" dur="500" fill="hold"/>
                                        <p:tgtEl>
                                          <p:spTgt spid="35"/>
                                        </p:tgtEl>
                                        <p:attrNameLst>
                                          <p:attrName>ppt_w</p:attrName>
                                        </p:attrNameLst>
                                      </p:cBhvr>
                                      <p:tavLst>
                                        <p:tav tm="0">
                                          <p:val>
                                            <p:fltVal val="0"/>
                                          </p:val>
                                        </p:tav>
                                        <p:tav tm="100000">
                                          <p:val>
                                            <p:strVal val="#ppt_w"/>
                                          </p:val>
                                        </p:tav>
                                      </p:tavLst>
                                    </p:anim>
                                    <p:anim calcmode="lin" valueType="num">
                                      <p:cBhvr>
                                        <p:cTn id="86" dur="500" fill="hold"/>
                                        <p:tgtEl>
                                          <p:spTgt spid="35"/>
                                        </p:tgtEl>
                                        <p:attrNameLst>
                                          <p:attrName>ppt_h</p:attrName>
                                        </p:attrNameLst>
                                      </p:cBhvr>
                                      <p:tavLst>
                                        <p:tav tm="0">
                                          <p:val>
                                            <p:fltVal val="0"/>
                                          </p:val>
                                        </p:tav>
                                        <p:tav tm="100000">
                                          <p:val>
                                            <p:strVal val="#ppt_h"/>
                                          </p:val>
                                        </p:tav>
                                      </p:tavLst>
                                    </p:anim>
                                    <p:animEffect transition="in" filter="fade">
                                      <p:cBhvr>
                                        <p:cTn id="87" dur="500"/>
                                        <p:tgtEl>
                                          <p:spTgt spid="35"/>
                                        </p:tgtEl>
                                      </p:cBhvr>
                                    </p:animEffect>
                                  </p:childTnLst>
                                </p:cTn>
                              </p:par>
                            </p:childTnLst>
                          </p:cTn>
                        </p:par>
                        <p:par>
                          <p:cTn id="88" fill="hold">
                            <p:stCondLst>
                              <p:cond delay="7000"/>
                            </p:stCondLst>
                            <p:childTnLst>
                              <p:par>
                                <p:cTn id="89" presetID="53" presetClass="entr" presetSubtype="16" fill="hold" grpId="0" nodeType="afterEffect">
                                  <p:stCondLst>
                                    <p:cond delay="0"/>
                                  </p:stCondLst>
                                  <p:childTnLst>
                                    <p:set>
                                      <p:cBhvr>
                                        <p:cTn id="90" dur="1" fill="hold">
                                          <p:stCondLst>
                                            <p:cond delay="0"/>
                                          </p:stCondLst>
                                        </p:cTn>
                                        <p:tgtEl>
                                          <p:spTgt spid="37"/>
                                        </p:tgtEl>
                                        <p:attrNameLst>
                                          <p:attrName>style.visibility</p:attrName>
                                        </p:attrNameLst>
                                      </p:cBhvr>
                                      <p:to>
                                        <p:strVal val="visible"/>
                                      </p:to>
                                    </p:set>
                                    <p:anim calcmode="lin" valueType="num">
                                      <p:cBhvr>
                                        <p:cTn id="91" dur="500" fill="hold"/>
                                        <p:tgtEl>
                                          <p:spTgt spid="37"/>
                                        </p:tgtEl>
                                        <p:attrNameLst>
                                          <p:attrName>ppt_w</p:attrName>
                                        </p:attrNameLst>
                                      </p:cBhvr>
                                      <p:tavLst>
                                        <p:tav tm="0">
                                          <p:val>
                                            <p:fltVal val="0"/>
                                          </p:val>
                                        </p:tav>
                                        <p:tav tm="100000">
                                          <p:val>
                                            <p:strVal val="#ppt_w"/>
                                          </p:val>
                                        </p:tav>
                                      </p:tavLst>
                                    </p:anim>
                                    <p:anim calcmode="lin" valueType="num">
                                      <p:cBhvr>
                                        <p:cTn id="92" dur="500" fill="hold"/>
                                        <p:tgtEl>
                                          <p:spTgt spid="37"/>
                                        </p:tgtEl>
                                        <p:attrNameLst>
                                          <p:attrName>ppt_h</p:attrName>
                                        </p:attrNameLst>
                                      </p:cBhvr>
                                      <p:tavLst>
                                        <p:tav tm="0">
                                          <p:val>
                                            <p:fltVal val="0"/>
                                          </p:val>
                                        </p:tav>
                                        <p:tav tm="100000">
                                          <p:val>
                                            <p:strVal val="#ppt_h"/>
                                          </p:val>
                                        </p:tav>
                                      </p:tavLst>
                                    </p:anim>
                                    <p:animEffect transition="in" filter="fade">
                                      <p:cBhvr>
                                        <p:cTn id="93"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P spid="26" grpId="0" animBg="1"/>
      <p:bldP spid="27" grpId="0" animBg="1"/>
      <p:bldP spid="28" grpId="0" animBg="1"/>
      <p:bldP spid="29" grpId="0" animBg="1"/>
      <p:bldP spid="30" grpId="0" animBg="1"/>
      <p:bldP spid="31" grpId="0" animBg="1"/>
      <p:bldP spid="35" grpId="0" animBg="1"/>
      <p:bldP spid="3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prstGeom prst="rect">
            <a:avLst/>
          </a:prstGeom>
        </p:spPr>
        <p:txBody>
          <a:bodyPr/>
          <a:lstStyle/>
          <a:p>
            <a:r>
              <a:rPr lang="ar-SA" dirty="0">
                <a:latin typeface="Al Tarikh" pitchFamily="2" charset="-78"/>
                <a:cs typeface="Al Tarikh" pitchFamily="2" charset="-78"/>
              </a:rPr>
              <a:t>أهمية دراسة والتزام </a:t>
            </a:r>
            <a:r>
              <a:rPr lang="ar-SA" dirty="0">
                <a:solidFill>
                  <a:srgbClr val="583D72"/>
                </a:solidFill>
                <a:latin typeface="Al Tarikh" pitchFamily="2" charset="-78"/>
                <a:cs typeface="Al Tarikh" pitchFamily="2" charset="-78"/>
              </a:rPr>
              <a:t>أخلاقيات المهنة</a:t>
            </a:r>
            <a:endParaRPr lang="ko-KR" altLang="en-US" dirty="0">
              <a:solidFill>
                <a:srgbClr val="583D72"/>
              </a:solidFill>
              <a:latin typeface="Al Tarikh" pitchFamily="2" charset="-78"/>
              <a:cs typeface="Al Tarikh" pitchFamily="2" charset="-78"/>
            </a:endParaRPr>
          </a:p>
        </p:txBody>
      </p:sp>
      <p:sp>
        <p:nvSpPr>
          <p:cNvPr id="8" name="직사각형 1"/>
          <p:cNvSpPr/>
          <p:nvPr/>
        </p:nvSpPr>
        <p:spPr>
          <a:xfrm>
            <a:off x="179512" y="2998574"/>
            <a:ext cx="2704995" cy="382372"/>
          </a:xfrm>
          <a:prstGeom prst="rect">
            <a:avLst/>
          </a:prstGeom>
          <a:solidFill>
            <a:schemeClr val="tx2">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ar-DZ" altLang="ko-KR" sz="1400" b="1" dirty="0">
                <a:solidFill>
                  <a:schemeClr val="bg1">
                    <a:lumMod val="95000"/>
                  </a:schemeClr>
                </a:solidFill>
                <a:latin typeface="Al Tarikh" pitchFamily="2" charset="-78"/>
                <a:cs typeface="Al Tarikh" pitchFamily="2" charset="-78"/>
              </a:rPr>
              <a:t>والمحافظة على صحة الإنسان والبيئة</a:t>
            </a:r>
            <a:endParaRPr lang="ko-KR" altLang="en-US" sz="1400" b="1" dirty="0">
              <a:solidFill>
                <a:schemeClr val="bg1">
                  <a:lumMod val="95000"/>
                </a:schemeClr>
              </a:solidFill>
              <a:latin typeface="Al Tarikh" pitchFamily="2" charset="-78"/>
              <a:cs typeface="Al Tarikh" pitchFamily="2" charset="-78"/>
            </a:endParaRPr>
          </a:p>
        </p:txBody>
      </p:sp>
      <p:sp>
        <p:nvSpPr>
          <p:cNvPr id="9" name="직사각형 1"/>
          <p:cNvSpPr/>
          <p:nvPr/>
        </p:nvSpPr>
        <p:spPr>
          <a:xfrm>
            <a:off x="3122370" y="3020906"/>
            <a:ext cx="1329715" cy="360040"/>
          </a:xfrm>
          <a:prstGeom prst="rect">
            <a:avLst/>
          </a:prstGeom>
          <a:solidFill>
            <a:srgbClr val="583D72"/>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ar-DZ" altLang="ko-KR" sz="1400" b="1" dirty="0">
                <a:solidFill>
                  <a:schemeClr val="bg1"/>
                </a:solidFill>
                <a:latin typeface="Al Tarikh" pitchFamily="2" charset="-78"/>
                <a:cs typeface="Al Tarikh" pitchFamily="2" charset="-78"/>
              </a:rPr>
              <a:t>المستفيد</a:t>
            </a:r>
            <a:endParaRPr lang="ko-KR" altLang="en-US" sz="1400" b="1" dirty="0">
              <a:solidFill>
                <a:schemeClr val="bg1"/>
              </a:solidFill>
              <a:latin typeface="Al Tarikh" pitchFamily="2" charset="-78"/>
              <a:cs typeface="Al Tarikh" pitchFamily="2" charset="-78"/>
            </a:endParaRPr>
          </a:p>
        </p:txBody>
      </p:sp>
      <p:sp>
        <p:nvSpPr>
          <p:cNvPr id="10" name="직사각형 1"/>
          <p:cNvSpPr/>
          <p:nvPr/>
        </p:nvSpPr>
        <p:spPr>
          <a:xfrm>
            <a:off x="4689948" y="3020906"/>
            <a:ext cx="1329715" cy="360040"/>
          </a:xfrm>
          <a:prstGeom prst="rect">
            <a:avLst/>
          </a:prstGeom>
          <a:solidFill>
            <a:schemeClr val="tx2">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ar-DZ" altLang="ko-KR" sz="1400" b="1" dirty="0">
                <a:solidFill>
                  <a:schemeClr val="bg1"/>
                </a:solidFill>
                <a:latin typeface="Al Tarikh" pitchFamily="2" charset="-78"/>
                <a:cs typeface="Al Tarikh" pitchFamily="2" charset="-78"/>
              </a:rPr>
              <a:t>صاحب العمل</a:t>
            </a:r>
            <a:endParaRPr lang="ko-KR" altLang="en-US" sz="1400" b="1" dirty="0">
              <a:solidFill>
                <a:schemeClr val="bg1"/>
              </a:solidFill>
              <a:latin typeface="Al Tarikh" pitchFamily="2" charset="-78"/>
              <a:cs typeface="Al Tarikh" pitchFamily="2" charset="-78"/>
            </a:endParaRPr>
          </a:p>
        </p:txBody>
      </p:sp>
      <p:sp>
        <p:nvSpPr>
          <p:cNvPr id="11" name="직사각형 1"/>
          <p:cNvSpPr/>
          <p:nvPr/>
        </p:nvSpPr>
        <p:spPr>
          <a:xfrm>
            <a:off x="6257525" y="3020906"/>
            <a:ext cx="1329715" cy="360040"/>
          </a:xfrm>
          <a:prstGeom prst="rect">
            <a:avLst/>
          </a:prstGeom>
          <a:solidFill>
            <a:srgbClr val="583D72"/>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ar-DZ" altLang="ko-KR" sz="1400" b="1" dirty="0">
                <a:solidFill>
                  <a:schemeClr val="bg1"/>
                </a:solidFill>
                <a:latin typeface="Al Tarikh" pitchFamily="2" charset="-78"/>
                <a:cs typeface="Al Tarikh" pitchFamily="2" charset="-78"/>
              </a:rPr>
              <a:t>العامل</a:t>
            </a:r>
            <a:endParaRPr lang="ko-KR" altLang="en-US" sz="1400" b="1" dirty="0">
              <a:solidFill>
                <a:schemeClr val="bg1"/>
              </a:solidFill>
              <a:latin typeface="Al Tarikh" pitchFamily="2" charset="-78"/>
              <a:cs typeface="Al Tarikh" pitchFamily="2" charset="-78"/>
            </a:endParaRPr>
          </a:p>
        </p:txBody>
      </p:sp>
      <p:sp>
        <p:nvSpPr>
          <p:cNvPr id="16" name="Oval 15"/>
          <p:cNvSpPr/>
          <p:nvPr/>
        </p:nvSpPr>
        <p:spPr>
          <a:xfrm>
            <a:off x="3445064" y="3567710"/>
            <a:ext cx="684326" cy="684326"/>
          </a:xfrm>
          <a:prstGeom prst="ellipse">
            <a:avLst/>
          </a:prstGeom>
          <a:solidFill>
            <a:srgbClr val="583D7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17" name="Oval 16"/>
          <p:cNvSpPr/>
          <p:nvPr/>
        </p:nvSpPr>
        <p:spPr>
          <a:xfrm>
            <a:off x="6580219" y="3567710"/>
            <a:ext cx="684326" cy="684326"/>
          </a:xfrm>
          <a:prstGeom prst="ellipse">
            <a:avLst/>
          </a:prstGeom>
          <a:solidFill>
            <a:srgbClr val="583D7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23" name="Oval 22"/>
          <p:cNvSpPr/>
          <p:nvPr/>
        </p:nvSpPr>
        <p:spPr>
          <a:xfrm>
            <a:off x="1223378" y="2055542"/>
            <a:ext cx="684326" cy="684326"/>
          </a:xfrm>
          <a:prstGeom prst="ellipse">
            <a:avLst/>
          </a:prstGeom>
          <a:solidFill>
            <a:srgbClr val="583D7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24" name="Oval 23"/>
          <p:cNvSpPr/>
          <p:nvPr/>
        </p:nvSpPr>
        <p:spPr>
          <a:xfrm>
            <a:off x="5012642" y="2055542"/>
            <a:ext cx="684326" cy="684326"/>
          </a:xfrm>
          <a:prstGeom prst="ellipse">
            <a:avLst/>
          </a:prstGeom>
          <a:solidFill>
            <a:srgbClr val="583D7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43" name="TextBox 42"/>
          <p:cNvSpPr txBox="1"/>
          <p:nvPr/>
        </p:nvSpPr>
        <p:spPr>
          <a:xfrm>
            <a:off x="725168" y="3488151"/>
            <a:ext cx="1542576" cy="646331"/>
          </a:xfrm>
          <a:prstGeom prst="rect">
            <a:avLst/>
          </a:prstGeom>
          <a:noFill/>
        </p:spPr>
        <p:txBody>
          <a:bodyPr wrap="square" rtlCol="0">
            <a:spAutoFit/>
          </a:bodyPr>
          <a:lstStyle/>
          <a:p>
            <a:pPr algn="ctr"/>
            <a:r>
              <a:rPr lang="ar-DZ" altLang="ko-KR" sz="1200" dirty="0">
                <a:solidFill>
                  <a:schemeClr val="tx1">
                    <a:lumMod val="75000"/>
                    <a:lumOff val="25000"/>
                  </a:schemeClr>
                </a:solidFill>
                <a:latin typeface="Al Tarikh" pitchFamily="2" charset="-78"/>
                <a:cs typeface="Al Tarikh" pitchFamily="2" charset="-78"/>
              </a:rPr>
              <a:t>بعد أن صار ذلك من  الأمور الملحة مع كثرة الملوثات البيئية والمناخية</a:t>
            </a:r>
            <a:endParaRPr lang="ko-KR" altLang="en-US" sz="1200" dirty="0">
              <a:solidFill>
                <a:schemeClr val="tx1">
                  <a:lumMod val="75000"/>
                  <a:lumOff val="25000"/>
                </a:schemeClr>
              </a:solidFill>
              <a:latin typeface="Al Tarikh" pitchFamily="2" charset="-78"/>
              <a:cs typeface="Al Tarikh" pitchFamily="2" charset="-78"/>
            </a:endParaRPr>
          </a:p>
        </p:txBody>
      </p:sp>
      <p:sp>
        <p:nvSpPr>
          <p:cNvPr id="46" name="TextBox 45"/>
          <p:cNvSpPr txBox="1"/>
          <p:nvPr/>
        </p:nvSpPr>
        <p:spPr>
          <a:xfrm>
            <a:off x="4583598" y="3560159"/>
            <a:ext cx="1542576" cy="830997"/>
          </a:xfrm>
          <a:prstGeom prst="rect">
            <a:avLst/>
          </a:prstGeom>
          <a:noFill/>
        </p:spPr>
        <p:txBody>
          <a:bodyPr wrap="square" rtlCol="0">
            <a:spAutoFit/>
          </a:bodyPr>
          <a:lstStyle/>
          <a:p>
            <a:pPr algn="ctr"/>
            <a:r>
              <a:rPr lang="ar-DZ" altLang="ko-KR" sz="1200" dirty="0">
                <a:solidFill>
                  <a:schemeClr val="tx1">
                    <a:lumMod val="75000"/>
                    <a:lumOff val="25000"/>
                  </a:schemeClr>
                </a:solidFill>
                <a:latin typeface="Al Tarikh" pitchFamily="2" charset="-78"/>
                <a:cs typeface="Al Tarikh" pitchFamily="2" charset="-78"/>
              </a:rPr>
              <a:t>ازدادت حاجته إلى خلق الصدق، والأمانة، والمبادرة، ملاحقةً للتطور السريع، فلا مكان لمتكاسل.</a:t>
            </a:r>
            <a:endParaRPr lang="ko-KR" altLang="en-US" sz="1200" dirty="0">
              <a:solidFill>
                <a:schemeClr val="tx1">
                  <a:lumMod val="75000"/>
                  <a:lumOff val="25000"/>
                </a:schemeClr>
              </a:solidFill>
              <a:latin typeface="Al Tarikh" pitchFamily="2" charset="-78"/>
              <a:cs typeface="Al Tarikh" pitchFamily="2" charset="-78"/>
            </a:endParaRPr>
          </a:p>
        </p:txBody>
      </p:sp>
      <p:sp>
        <p:nvSpPr>
          <p:cNvPr id="49" name="TextBox 48"/>
          <p:cNvSpPr txBox="1"/>
          <p:nvPr/>
        </p:nvSpPr>
        <p:spPr>
          <a:xfrm>
            <a:off x="3016019" y="1349978"/>
            <a:ext cx="1542576" cy="1015663"/>
          </a:xfrm>
          <a:prstGeom prst="rect">
            <a:avLst/>
          </a:prstGeom>
          <a:noFill/>
        </p:spPr>
        <p:txBody>
          <a:bodyPr wrap="square" rtlCol="0">
            <a:spAutoFit/>
          </a:bodyPr>
          <a:lstStyle/>
          <a:p>
            <a:pPr algn="ctr"/>
            <a:r>
              <a:rPr lang="ar-DZ" altLang="ko-KR" sz="1200" dirty="0">
                <a:solidFill>
                  <a:schemeClr val="tx1">
                    <a:lumMod val="75000"/>
                    <a:lumOff val="25000"/>
                  </a:schemeClr>
                </a:solidFill>
                <a:latin typeface="Al Tarikh" pitchFamily="2" charset="-78"/>
                <a:cs typeface="Al Tarikh" pitchFamily="2" charset="-78"/>
              </a:rPr>
              <a:t>ازدادت حاجته إلى خلق الإتقان، والنصح، واللياقة، بعد أن تعددت المنتوجات وتشابهت أشكالها وتفاوتت قيمها وقيمتها، وازدادت الإجراءات المتبعة.</a:t>
            </a:r>
            <a:endParaRPr lang="ko-KR" altLang="en-US" sz="1200" dirty="0">
              <a:solidFill>
                <a:schemeClr val="tx1">
                  <a:lumMod val="75000"/>
                  <a:lumOff val="25000"/>
                </a:schemeClr>
              </a:solidFill>
              <a:latin typeface="Al Tarikh" pitchFamily="2" charset="-78"/>
              <a:cs typeface="Al Tarikh" pitchFamily="2" charset="-78"/>
            </a:endParaRPr>
          </a:p>
        </p:txBody>
      </p:sp>
      <p:sp>
        <p:nvSpPr>
          <p:cNvPr id="52" name="TextBox 51"/>
          <p:cNvSpPr txBox="1"/>
          <p:nvPr/>
        </p:nvSpPr>
        <p:spPr>
          <a:xfrm>
            <a:off x="6003103" y="1059582"/>
            <a:ext cx="1961820" cy="1384995"/>
          </a:xfrm>
          <a:prstGeom prst="rect">
            <a:avLst/>
          </a:prstGeom>
          <a:noFill/>
        </p:spPr>
        <p:txBody>
          <a:bodyPr wrap="square" rtlCol="0">
            <a:spAutoFit/>
          </a:bodyPr>
          <a:lstStyle/>
          <a:p>
            <a:pPr algn="ctr"/>
            <a:r>
              <a:rPr lang="ar-DZ" altLang="ko-KR" sz="1200" dirty="0">
                <a:solidFill>
                  <a:schemeClr val="tx1">
                    <a:lumMod val="75000"/>
                    <a:lumOff val="25000"/>
                  </a:schemeClr>
                </a:solidFill>
                <a:latin typeface="Al Tarikh" pitchFamily="2" charset="-78"/>
                <a:cs typeface="Al Tarikh" pitchFamily="2" charset="-78"/>
              </a:rPr>
              <a:t>فقد ازدادت حاجته إلى خلق الرحمة، والإحسان، والرعاية، بعد أن استغني عن الأيدي البشرية في بعض المهن والوظائف؛ باتباع نظام الميكنة والآلة، ومع دخول الآليات الخطرة والمعقدة، فضلا عن تضحية العامل بالابتعاد أهله ووطنه؛ فانتشرت الهجرة للعمل.</a:t>
            </a:r>
            <a:endParaRPr lang="ko-KR" altLang="en-US" sz="1200" dirty="0">
              <a:solidFill>
                <a:schemeClr val="tx1">
                  <a:lumMod val="75000"/>
                  <a:lumOff val="25000"/>
                </a:schemeClr>
              </a:solidFill>
              <a:latin typeface="Al Tarikh" pitchFamily="2" charset="-78"/>
              <a:cs typeface="Al Tarikh" pitchFamily="2" charset="-78"/>
            </a:endParaRPr>
          </a:p>
        </p:txBody>
      </p:sp>
      <p:sp>
        <p:nvSpPr>
          <p:cNvPr id="55" name="Rounded Rectangle 7"/>
          <p:cNvSpPr/>
          <p:nvPr/>
        </p:nvSpPr>
        <p:spPr>
          <a:xfrm>
            <a:off x="5190687" y="2243378"/>
            <a:ext cx="357658" cy="308654"/>
          </a:xfrm>
          <a:custGeom>
            <a:avLst/>
            <a:gdLst/>
            <a:ahLst/>
            <a:cxnLst/>
            <a:rect l="l" t="t" r="r" b="b"/>
            <a:pathLst>
              <a:path w="3240006" h="2796091">
                <a:moveTo>
                  <a:pt x="686867" y="612319"/>
                </a:moveTo>
                <a:cubicBezTo>
                  <a:pt x="611281" y="612319"/>
                  <a:pt x="550007" y="673593"/>
                  <a:pt x="550007" y="749179"/>
                </a:cubicBezTo>
                <a:cubicBezTo>
                  <a:pt x="550007" y="824765"/>
                  <a:pt x="611281" y="886039"/>
                  <a:pt x="686867" y="886039"/>
                </a:cubicBezTo>
                <a:cubicBezTo>
                  <a:pt x="762453" y="886039"/>
                  <a:pt x="823727" y="824765"/>
                  <a:pt x="823727" y="749179"/>
                </a:cubicBezTo>
                <a:cubicBezTo>
                  <a:pt x="823727" y="673593"/>
                  <a:pt x="762453" y="612319"/>
                  <a:pt x="686867" y="612319"/>
                </a:cubicBezTo>
                <a:close/>
                <a:moveTo>
                  <a:pt x="1587500" y="281447"/>
                </a:moveTo>
                <a:cubicBezTo>
                  <a:pt x="1432061" y="281447"/>
                  <a:pt x="1306053" y="407455"/>
                  <a:pt x="1306053" y="562894"/>
                </a:cubicBezTo>
                <a:cubicBezTo>
                  <a:pt x="1306053" y="718333"/>
                  <a:pt x="1432061" y="844341"/>
                  <a:pt x="1587500" y="844341"/>
                </a:cubicBezTo>
                <a:cubicBezTo>
                  <a:pt x="1742939" y="844341"/>
                  <a:pt x="1868947" y="718333"/>
                  <a:pt x="1868947" y="562894"/>
                </a:cubicBezTo>
                <a:cubicBezTo>
                  <a:pt x="1868947" y="407455"/>
                  <a:pt x="1742939" y="281447"/>
                  <a:pt x="1587500" y="281447"/>
                </a:cubicBezTo>
                <a:close/>
                <a:moveTo>
                  <a:pt x="1587500" y="0"/>
                </a:moveTo>
                <a:cubicBezTo>
                  <a:pt x="1898378" y="0"/>
                  <a:pt x="2150394" y="252016"/>
                  <a:pt x="2150394" y="562894"/>
                </a:cubicBezTo>
                <a:cubicBezTo>
                  <a:pt x="2150394" y="786167"/>
                  <a:pt x="2020401" y="979078"/>
                  <a:pt x="1831095" y="1068260"/>
                </a:cubicBezTo>
                <a:lnTo>
                  <a:pt x="2215710" y="1068260"/>
                </a:lnTo>
                <a:cubicBezTo>
                  <a:pt x="2374756" y="1068260"/>
                  <a:pt x="2503688" y="1197192"/>
                  <a:pt x="2503688" y="1356238"/>
                </a:cubicBezTo>
                <a:lnTo>
                  <a:pt x="2503688" y="1474975"/>
                </a:lnTo>
                <a:lnTo>
                  <a:pt x="2656086" y="1474975"/>
                </a:lnTo>
                <a:cubicBezTo>
                  <a:pt x="2692420" y="1474975"/>
                  <a:pt x="2722815" y="1500405"/>
                  <a:pt x="2728975" y="1534767"/>
                </a:cubicBezTo>
                <a:lnTo>
                  <a:pt x="3240006" y="1109804"/>
                </a:lnTo>
                <a:lnTo>
                  <a:pt x="3240006" y="2754548"/>
                </a:lnTo>
                <a:lnTo>
                  <a:pt x="2728975" y="2329585"/>
                </a:lnTo>
                <a:cubicBezTo>
                  <a:pt x="2722815" y="2363946"/>
                  <a:pt x="2692420" y="2389375"/>
                  <a:pt x="2656086" y="2389375"/>
                </a:cubicBezTo>
                <a:lnTo>
                  <a:pt x="2503688" y="2389375"/>
                </a:lnTo>
                <a:lnTo>
                  <a:pt x="2503688" y="2508113"/>
                </a:lnTo>
                <a:cubicBezTo>
                  <a:pt x="2503688" y="2667159"/>
                  <a:pt x="2374756" y="2796091"/>
                  <a:pt x="2215710" y="2796091"/>
                </a:cubicBezTo>
                <a:lnTo>
                  <a:pt x="287978" y="2796091"/>
                </a:lnTo>
                <a:cubicBezTo>
                  <a:pt x="128932" y="2796091"/>
                  <a:pt x="0" y="2667159"/>
                  <a:pt x="0" y="2508113"/>
                </a:cubicBezTo>
                <a:lnTo>
                  <a:pt x="0" y="1356238"/>
                </a:lnTo>
                <a:cubicBezTo>
                  <a:pt x="0" y="1197192"/>
                  <a:pt x="128932" y="1068260"/>
                  <a:pt x="287978" y="1068260"/>
                </a:cubicBezTo>
                <a:lnTo>
                  <a:pt x="544513" y="1068260"/>
                </a:lnTo>
                <a:cubicBezTo>
                  <a:pt x="422089" y="1014226"/>
                  <a:pt x="336949" y="891645"/>
                  <a:pt x="336949" y="749179"/>
                </a:cubicBezTo>
                <a:cubicBezTo>
                  <a:pt x="336949" y="555925"/>
                  <a:pt x="493613" y="399261"/>
                  <a:pt x="686867" y="399261"/>
                </a:cubicBezTo>
                <a:cubicBezTo>
                  <a:pt x="880121" y="399261"/>
                  <a:pt x="1036785" y="555925"/>
                  <a:pt x="1036785" y="749179"/>
                </a:cubicBezTo>
                <a:cubicBezTo>
                  <a:pt x="1036785" y="891645"/>
                  <a:pt x="951645" y="1014226"/>
                  <a:pt x="829222" y="1068260"/>
                </a:cubicBezTo>
                <a:lnTo>
                  <a:pt x="1343906" y="1068260"/>
                </a:lnTo>
                <a:cubicBezTo>
                  <a:pt x="1154600" y="979078"/>
                  <a:pt x="1024606" y="786167"/>
                  <a:pt x="1024606" y="562894"/>
                </a:cubicBezTo>
                <a:cubicBezTo>
                  <a:pt x="1024606" y="252016"/>
                  <a:pt x="1276622" y="0"/>
                  <a:pt x="15875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56" name="Rounded Rectangle 27"/>
          <p:cNvSpPr/>
          <p:nvPr/>
        </p:nvSpPr>
        <p:spPr>
          <a:xfrm>
            <a:off x="3597666" y="3764266"/>
            <a:ext cx="379119" cy="291214"/>
          </a:xfrm>
          <a:custGeom>
            <a:avLst/>
            <a:gdLst/>
            <a:ahLst/>
            <a:cxnLst/>
            <a:rect l="l" t="t" r="r" b="b"/>
            <a:pathLst>
              <a:path w="3186824" h="2447912">
                <a:moveTo>
                  <a:pt x="1917737" y="1021643"/>
                </a:moveTo>
                <a:cubicBezTo>
                  <a:pt x="2188548" y="1021643"/>
                  <a:pt x="2408083" y="1241178"/>
                  <a:pt x="2408083" y="1511989"/>
                </a:cubicBezTo>
                <a:cubicBezTo>
                  <a:pt x="2408083" y="1782800"/>
                  <a:pt x="2188548" y="2002335"/>
                  <a:pt x="1917737" y="2002335"/>
                </a:cubicBezTo>
                <a:cubicBezTo>
                  <a:pt x="1646926" y="2002335"/>
                  <a:pt x="1427391" y="1782800"/>
                  <a:pt x="1427391" y="1511989"/>
                </a:cubicBezTo>
                <a:cubicBezTo>
                  <a:pt x="1427391" y="1241178"/>
                  <a:pt x="1646926" y="1021643"/>
                  <a:pt x="1917737" y="1021643"/>
                </a:cubicBezTo>
                <a:close/>
                <a:moveTo>
                  <a:pt x="1917737" y="827913"/>
                </a:moveTo>
                <a:cubicBezTo>
                  <a:pt x="1539932" y="827913"/>
                  <a:pt x="1233661" y="1134184"/>
                  <a:pt x="1233661" y="1511989"/>
                </a:cubicBezTo>
                <a:cubicBezTo>
                  <a:pt x="1233661" y="1889794"/>
                  <a:pt x="1539932" y="2196065"/>
                  <a:pt x="1917737" y="2196065"/>
                </a:cubicBezTo>
                <a:cubicBezTo>
                  <a:pt x="2295542" y="2196065"/>
                  <a:pt x="2601813" y="1889794"/>
                  <a:pt x="2601813" y="1511989"/>
                </a:cubicBezTo>
                <a:cubicBezTo>
                  <a:pt x="2601813" y="1134184"/>
                  <a:pt x="2295542" y="827913"/>
                  <a:pt x="1917737" y="827913"/>
                </a:cubicBezTo>
                <a:close/>
                <a:moveTo>
                  <a:pt x="1112286" y="675885"/>
                </a:moveTo>
                <a:lnTo>
                  <a:pt x="1112286" y="830188"/>
                </a:lnTo>
                <a:lnTo>
                  <a:pt x="1328310" y="830188"/>
                </a:lnTo>
                <a:lnTo>
                  <a:pt x="1328310" y="675885"/>
                </a:lnTo>
                <a:close/>
                <a:moveTo>
                  <a:pt x="2586084" y="626422"/>
                </a:moveTo>
                <a:lnTo>
                  <a:pt x="2586084" y="830188"/>
                </a:lnTo>
                <a:lnTo>
                  <a:pt x="3001340" y="830188"/>
                </a:lnTo>
                <a:lnTo>
                  <a:pt x="3001340" y="626422"/>
                </a:lnTo>
                <a:close/>
                <a:moveTo>
                  <a:pt x="1593701" y="108218"/>
                </a:moveTo>
                <a:lnTo>
                  <a:pt x="1593701" y="432905"/>
                </a:lnTo>
                <a:lnTo>
                  <a:pt x="2241773" y="432905"/>
                </a:lnTo>
                <a:lnTo>
                  <a:pt x="2241773" y="108218"/>
                </a:lnTo>
                <a:close/>
                <a:moveTo>
                  <a:pt x="1452512" y="0"/>
                </a:moveTo>
                <a:lnTo>
                  <a:pt x="2382963" y="0"/>
                </a:lnTo>
                <a:cubicBezTo>
                  <a:pt x="2433311" y="0"/>
                  <a:pt x="2474127" y="40816"/>
                  <a:pt x="2474127" y="91164"/>
                </a:cubicBezTo>
                <a:lnTo>
                  <a:pt x="2474127" y="432905"/>
                </a:lnTo>
                <a:lnTo>
                  <a:pt x="2933014" y="432905"/>
                </a:lnTo>
                <a:cubicBezTo>
                  <a:pt x="3073189" y="432905"/>
                  <a:pt x="3186824" y="546540"/>
                  <a:pt x="3186824" y="686715"/>
                </a:cubicBezTo>
                <a:lnTo>
                  <a:pt x="3186824" y="2194102"/>
                </a:lnTo>
                <a:cubicBezTo>
                  <a:pt x="3186824" y="2334277"/>
                  <a:pt x="3073189" y="2447912"/>
                  <a:pt x="2933014" y="2447912"/>
                </a:cubicBezTo>
                <a:lnTo>
                  <a:pt x="253810" y="2447912"/>
                </a:lnTo>
                <a:cubicBezTo>
                  <a:pt x="113635" y="2447912"/>
                  <a:pt x="0" y="2334277"/>
                  <a:pt x="0" y="2194102"/>
                </a:cubicBezTo>
                <a:lnTo>
                  <a:pt x="0" y="686715"/>
                </a:lnTo>
                <a:cubicBezTo>
                  <a:pt x="0" y="546540"/>
                  <a:pt x="113635" y="432905"/>
                  <a:pt x="253810" y="432905"/>
                </a:cubicBezTo>
                <a:lnTo>
                  <a:pt x="307082" y="432905"/>
                </a:lnTo>
                <a:lnTo>
                  <a:pt x="307082" y="313169"/>
                </a:lnTo>
                <a:cubicBezTo>
                  <a:pt x="307082" y="287995"/>
                  <a:pt x="327490" y="267587"/>
                  <a:pt x="352664" y="267587"/>
                </a:cubicBezTo>
                <a:lnTo>
                  <a:pt x="817888" y="267587"/>
                </a:lnTo>
                <a:cubicBezTo>
                  <a:pt x="843062" y="267587"/>
                  <a:pt x="863470" y="287995"/>
                  <a:pt x="863470" y="313169"/>
                </a:cubicBezTo>
                <a:lnTo>
                  <a:pt x="863470" y="432905"/>
                </a:lnTo>
                <a:lnTo>
                  <a:pt x="1361348" y="432905"/>
                </a:lnTo>
                <a:lnTo>
                  <a:pt x="1361348" y="91164"/>
                </a:lnTo>
                <a:cubicBezTo>
                  <a:pt x="1361348" y="40816"/>
                  <a:pt x="1402164" y="0"/>
                  <a:pt x="145251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57" name="Rectangle 9"/>
          <p:cNvSpPr/>
          <p:nvPr/>
        </p:nvSpPr>
        <p:spPr>
          <a:xfrm>
            <a:off x="1402503" y="2229281"/>
            <a:ext cx="340705" cy="318930"/>
          </a:xfrm>
          <a:custGeom>
            <a:avLst/>
            <a:gdLst>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29618 w 3239999"/>
              <a:gd name="connsiteY32" fmla="*/ 2690698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2991331 w 3239999"/>
              <a:gd name="connsiteY3" fmla="*/ 2709748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29618 w 3239999"/>
              <a:gd name="connsiteY32" fmla="*/ 2690698 h 3032924"/>
              <a:gd name="connsiteX33" fmla="*/ 1576606 w 3239999"/>
              <a:gd name="connsiteY33" fmla="*/ 2776423 h 3032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239999" h="3032924">
                <a:moveTo>
                  <a:pt x="1576606" y="2778202"/>
                </a:moveTo>
                <a:cubicBezTo>
                  <a:pt x="1576606" y="2778795"/>
                  <a:pt x="1663394" y="2792670"/>
                  <a:pt x="1663394" y="2778202"/>
                </a:cubicBezTo>
                <a:lnTo>
                  <a:pt x="1663394" y="2776423"/>
                </a:lnTo>
                <a:cubicBezTo>
                  <a:pt x="2185083" y="2605634"/>
                  <a:pt x="2444552" y="2500589"/>
                  <a:pt x="2991331" y="2709748"/>
                </a:cubicBezTo>
                <a:lnTo>
                  <a:pt x="3000856" y="526981"/>
                </a:lnTo>
                <a:lnTo>
                  <a:pt x="2855082" y="526981"/>
                </a:lnTo>
                <a:cubicBezTo>
                  <a:pt x="2857178" y="1175360"/>
                  <a:pt x="2859273" y="1823738"/>
                  <a:pt x="2861369" y="2472117"/>
                </a:cubicBezTo>
                <a:cubicBezTo>
                  <a:pt x="2483869" y="2318121"/>
                  <a:pt x="2052449" y="2439541"/>
                  <a:pt x="1663394" y="2765302"/>
                </a:cubicBezTo>
                <a:lnTo>
                  <a:pt x="1663394" y="526981"/>
                </a:lnTo>
                <a:lnTo>
                  <a:pt x="1663394" y="430441"/>
                </a:lnTo>
                <a:lnTo>
                  <a:pt x="1663394" y="402054"/>
                </a:lnTo>
                <a:cubicBezTo>
                  <a:pt x="1896442" y="149589"/>
                  <a:pt x="2115835" y="2106"/>
                  <a:pt x="2406065" y="22"/>
                </a:cubicBezTo>
                <a:cubicBezTo>
                  <a:pt x="2537987" y="-925"/>
                  <a:pt x="2684544" y="28169"/>
                  <a:pt x="2853673" y="91100"/>
                </a:cubicBezTo>
                <a:cubicBezTo>
                  <a:pt x="2854039" y="204214"/>
                  <a:pt x="2854404" y="317327"/>
                  <a:pt x="2854770" y="430441"/>
                </a:cubicBezTo>
                <a:lnTo>
                  <a:pt x="3120669" y="428517"/>
                </a:lnTo>
                <a:lnTo>
                  <a:pt x="3120669" y="738345"/>
                </a:lnTo>
                <a:lnTo>
                  <a:pt x="3239999" y="738345"/>
                </a:lnTo>
                <a:lnTo>
                  <a:pt x="3239999" y="3032924"/>
                </a:lnTo>
                <a:lnTo>
                  <a:pt x="0" y="3032924"/>
                </a:lnTo>
                <a:lnTo>
                  <a:pt x="0" y="738345"/>
                </a:lnTo>
                <a:lnTo>
                  <a:pt x="102477" y="738345"/>
                </a:lnTo>
                <a:lnTo>
                  <a:pt x="102477" y="428517"/>
                </a:lnTo>
                <a:lnTo>
                  <a:pt x="385229" y="430441"/>
                </a:lnTo>
                <a:cubicBezTo>
                  <a:pt x="385595" y="317327"/>
                  <a:pt x="385960" y="204214"/>
                  <a:pt x="386326" y="91100"/>
                </a:cubicBezTo>
                <a:cubicBezTo>
                  <a:pt x="555455" y="28169"/>
                  <a:pt x="702013" y="-925"/>
                  <a:pt x="833935" y="22"/>
                </a:cubicBezTo>
                <a:cubicBezTo>
                  <a:pt x="1124164" y="2106"/>
                  <a:pt x="1343558" y="149589"/>
                  <a:pt x="1576606" y="402054"/>
                </a:cubicBezTo>
                <a:lnTo>
                  <a:pt x="1576606" y="430441"/>
                </a:lnTo>
                <a:lnTo>
                  <a:pt x="1576606" y="526981"/>
                </a:lnTo>
                <a:lnTo>
                  <a:pt x="1576606" y="2765302"/>
                </a:lnTo>
                <a:cubicBezTo>
                  <a:pt x="1187550" y="2439541"/>
                  <a:pt x="756130" y="2318121"/>
                  <a:pt x="378630" y="2472117"/>
                </a:cubicBezTo>
                <a:lnTo>
                  <a:pt x="384918" y="526981"/>
                </a:lnTo>
                <a:lnTo>
                  <a:pt x="239143" y="526981"/>
                </a:lnTo>
                <a:lnTo>
                  <a:pt x="229618" y="2690698"/>
                </a:lnTo>
                <a:cubicBezTo>
                  <a:pt x="773243" y="2466244"/>
                  <a:pt x="1081748" y="2626096"/>
                  <a:pt x="1576606" y="2776423"/>
                </a:cubicBez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l Tarikh" pitchFamily="2" charset="-78"/>
              <a:cs typeface="Al Tarikh" pitchFamily="2" charset="-78"/>
            </a:endParaRPr>
          </a:p>
        </p:txBody>
      </p:sp>
      <p:sp>
        <p:nvSpPr>
          <p:cNvPr id="59" name="Rectangle 16"/>
          <p:cNvSpPr/>
          <p:nvPr/>
        </p:nvSpPr>
        <p:spPr>
          <a:xfrm rot="2700000">
            <a:off x="6793402" y="3678490"/>
            <a:ext cx="258122" cy="462765"/>
          </a:xfrm>
          <a:custGeom>
            <a:avLst/>
            <a:gdLst/>
            <a:ahLst/>
            <a:cxnLst/>
            <a:rect l="l" t="t" r="r" b="b"/>
            <a:pathLst>
              <a:path w="2232248" h="4001999">
                <a:moveTo>
                  <a:pt x="1116887" y="0"/>
                </a:moveTo>
                <a:cubicBezTo>
                  <a:pt x="1270748" y="4762"/>
                  <a:pt x="1433283" y="120651"/>
                  <a:pt x="1447291" y="308459"/>
                </a:cubicBezTo>
                <a:cubicBezTo>
                  <a:pt x="1483174" y="544979"/>
                  <a:pt x="1283237" y="603082"/>
                  <a:pt x="1339988" y="887363"/>
                </a:cubicBezTo>
                <a:lnTo>
                  <a:pt x="2232248" y="887363"/>
                </a:lnTo>
                <a:lnTo>
                  <a:pt x="2232248" y="1778237"/>
                </a:lnTo>
                <a:cubicBezTo>
                  <a:pt x="1956566" y="1829261"/>
                  <a:pt x="1897086" y="1634366"/>
                  <a:pt x="1663321" y="1669832"/>
                </a:cubicBezTo>
                <a:cubicBezTo>
                  <a:pt x="1475513" y="1683840"/>
                  <a:pt x="1359624" y="1846375"/>
                  <a:pt x="1354862" y="2000236"/>
                </a:cubicBezTo>
                <a:cubicBezTo>
                  <a:pt x="1358037" y="2135389"/>
                  <a:pt x="1477787" y="2334920"/>
                  <a:pt x="1701420" y="2336507"/>
                </a:cubicBezTo>
                <a:cubicBezTo>
                  <a:pt x="1972077" y="2308709"/>
                  <a:pt x="1932339" y="2176007"/>
                  <a:pt x="2232248" y="2187989"/>
                </a:cubicBezTo>
                <a:lnTo>
                  <a:pt x="2232248" y="3119611"/>
                </a:lnTo>
                <a:lnTo>
                  <a:pt x="1303259" y="3119611"/>
                </a:lnTo>
                <a:cubicBezTo>
                  <a:pt x="1289664" y="3424971"/>
                  <a:pt x="1423682" y="3383289"/>
                  <a:pt x="1451633" y="3655441"/>
                </a:cubicBezTo>
                <a:cubicBezTo>
                  <a:pt x="1450046" y="3879074"/>
                  <a:pt x="1250515" y="3998824"/>
                  <a:pt x="1115362" y="4001999"/>
                </a:cubicBezTo>
                <a:cubicBezTo>
                  <a:pt x="961501" y="3997237"/>
                  <a:pt x="798966" y="3881348"/>
                  <a:pt x="784958" y="3693540"/>
                </a:cubicBezTo>
                <a:cubicBezTo>
                  <a:pt x="749282" y="3458385"/>
                  <a:pt x="946712" y="3399594"/>
                  <a:pt x="892811" y="3119611"/>
                </a:cubicBezTo>
                <a:lnTo>
                  <a:pt x="0" y="3119611"/>
                </a:lnTo>
                <a:lnTo>
                  <a:pt x="0" y="2203607"/>
                </a:lnTo>
                <a:cubicBezTo>
                  <a:pt x="285884" y="2145799"/>
                  <a:pt x="343730" y="2346665"/>
                  <a:pt x="580754" y="2310706"/>
                </a:cubicBezTo>
                <a:cubicBezTo>
                  <a:pt x="768562" y="2296698"/>
                  <a:pt x="884451" y="2134163"/>
                  <a:pt x="889213" y="1980302"/>
                </a:cubicBezTo>
                <a:cubicBezTo>
                  <a:pt x="886038" y="1845149"/>
                  <a:pt x="766288" y="1645618"/>
                  <a:pt x="542655" y="1644031"/>
                </a:cubicBezTo>
                <a:cubicBezTo>
                  <a:pt x="268493" y="1672188"/>
                  <a:pt x="312817" y="1807984"/>
                  <a:pt x="0" y="1792208"/>
                </a:cubicBezTo>
                <a:lnTo>
                  <a:pt x="0" y="887363"/>
                </a:lnTo>
                <a:lnTo>
                  <a:pt x="928847" y="887363"/>
                </a:lnTo>
                <a:cubicBezTo>
                  <a:pt x="944034" y="576570"/>
                  <a:pt x="808718" y="620178"/>
                  <a:pt x="780616" y="346558"/>
                </a:cubicBezTo>
                <a:cubicBezTo>
                  <a:pt x="782203" y="122925"/>
                  <a:pt x="981734" y="3175"/>
                  <a:pt x="111688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l Tarikh" pitchFamily="2" charset="-78"/>
              <a:cs typeface="Al Tarikh" pitchFamily="2" charset="-78"/>
            </a:endParaRPr>
          </a:p>
        </p:txBody>
      </p:sp>
    </p:spTree>
    <p:extLst>
      <p:ext uri="{BB962C8B-B14F-4D97-AF65-F5344CB8AC3E}">
        <p14:creationId xmlns:p14="http://schemas.microsoft.com/office/powerpoint/2010/main" val="38219695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500" fill="hold"/>
                                        <p:tgtEl>
                                          <p:spTgt spid="8"/>
                                        </p:tgtEl>
                                        <p:attrNameLst>
                                          <p:attrName>ppt_w</p:attrName>
                                        </p:attrNameLst>
                                      </p:cBhvr>
                                      <p:tavLst>
                                        <p:tav tm="0">
                                          <p:val>
                                            <p:fltVal val="0"/>
                                          </p:val>
                                        </p:tav>
                                        <p:tav tm="100000">
                                          <p:val>
                                            <p:strVal val="#ppt_w"/>
                                          </p:val>
                                        </p:tav>
                                      </p:tavLst>
                                    </p:anim>
                                    <p:anim calcmode="lin" valueType="num">
                                      <p:cBhvr>
                                        <p:cTn id="14" dur="500" fill="hold"/>
                                        <p:tgtEl>
                                          <p:spTgt spid="8"/>
                                        </p:tgtEl>
                                        <p:attrNameLst>
                                          <p:attrName>ppt_h</p:attrName>
                                        </p:attrNameLst>
                                      </p:cBhvr>
                                      <p:tavLst>
                                        <p:tav tm="0">
                                          <p:val>
                                            <p:fltVal val="0"/>
                                          </p:val>
                                        </p:tav>
                                        <p:tav tm="100000">
                                          <p:val>
                                            <p:strVal val="#ppt_h"/>
                                          </p:val>
                                        </p:tav>
                                      </p:tavLst>
                                    </p:anim>
                                    <p:animEffect transition="in" filter="fade">
                                      <p:cBhvr>
                                        <p:cTn id="15" dur="500"/>
                                        <p:tgtEl>
                                          <p:spTgt spid="8"/>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500" fill="hold"/>
                                        <p:tgtEl>
                                          <p:spTgt spid="9"/>
                                        </p:tgtEl>
                                        <p:attrNameLst>
                                          <p:attrName>ppt_w</p:attrName>
                                        </p:attrNameLst>
                                      </p:cBhvr>
                                      <p:tavLst>
                                        <p:tav tm="0">
                                          <p:val>
                                            <p:fltVal val="0"/>
                                          </p:val>
                                        </p:tav>
                                        <p:tav tm="100000">
                                          <p:val>
                                            <p:strVal val="#ppt_w"/>
                                          </p:val>
                                        </p:tav>
                                      </p:tavLst>
                                    </p:anim>
                                    <p:anim calcmode="lin" valueType="num">
                                      <p:cBhvr>
                                        <p:cTn id="20" dur="500" fill="hold"/>
                                        <p:tgtEl>
                                          <p:spTgt spid="9"/>
                                        </p:tgtEl>
                                        <p:attrNameLst>
                                          <p:attrName>ppt_h</p:attrName>
                                        </p:attrNameLst>
                                      </p:cBhvr>
                                      <p:tavLst>
                                        <p:tav tm="0">
                                          <p:val>
                                            <p:fltVal val="0"/>
                                          </p:val>
                                        </p:tav>
                                        <p:tav tm="100000">
                                          <p:val>
                                            <p:strVal val="#ppt_h"/>
                                          </p:val>
                                        </p:tav>
                                      </p:tavLst>
                                    </p:anim>
                                    <p:animEffect transition="in" filter="fade">
                                      <p:cBhvr>
                                        <p:cTn id="21" dur="500"/>
                                        <p:tgtEl>
                                          <p:spTgt spid="9"/>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500" fill="hold"/>
                                        <p:tgtEl>
                                          <p:spTgt spid="10"/>
                                        </p:tgtEl>
                                        <p:attrNameLst>
                                          <p:attrName>ppt_w</p:attrName>
                                        </p:attrNameLst>
                                      </p:cBhvr>
                                      <p:tavLst>
                                        <p:tav tm="0">
                                          <p:val>
                                            <p:fltVal val="0"/>
                                          </p:val>
                                        </p:tav>
                                        <p:tav tm="100000">
                                          <p:val>
                                            <p:strVal val="#ppt_w"/>
                                          </p:val>
                                        </p:tav>
                                      </p:tavLst>
                                    </p:anim>
                                    <p:anim calcmode="lin" valueType="num">
                                      <p:cBhvr>
                                        <p:cTn id="26" dur="500" fill="hold"/>
                                        <p:tgtEl>
                                          <p:spTgt spid="10"/>
                                        </p:tgtEl>
                                        <p:attrNameLst>
                                          <p:attrName>ppt_h</p:attrName>
                                        </p:attrNameLst>
                                      </p:cBhvr>
                                      <p:tavLst>
                                        <p:tav tm="0">
                                          <p:val>
                                            <p:fltVal val="0"/>
                                          </p:val>
                                        </p:tav>
                                        <p:tav tm="100000">
                                          <p:val>
                                            <p:strVal val="#ppt_h"/>
                                          </p:val>
                                        </p:tav>
                                      </p:tavLst>
                                    </p:anim>
                                    <p:animEffect transition="in" filter="fade">
                                      <p:cBhvr>
                                        <p:cTn id="27" dur="500"/>
                                        <p:tgtEl>
                                          <p:spTgt spid="10"/>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p:cTn id="31" dur="500" fill="hold"/>
                                        <p:tgtEl>
                                          <p:spTgt spid="11"/>
                                        </p:tgtEl>
                                        <p:attrNameLst>
                                          <p:attrName>ppt_w</p:attrName>
                                        </p:attrNameLst>
                                      </p:cBhvr>
                                      <p:tavLst>
                                        <p:tav tm="0">
                                          <p:val>
                                            <p:fltVal val="0"/>
                                          </p:val>
                                        </p:tav>
                                        <p:tav tm="100000">
                                          <p:val>
                                            <p:strVal val="#ppt_w"/>
                                          </p:val>
                                        </p:tav>
                                      </p:tavLst>
                                    </p:anim>
                                    <p:anim calcmode="lin" valueType="num">
                                      <p:cBhvr>
                                        <p:cTn id="32" dur="500" fill="hold"/>
                                        <p:tgtEl>
                                          <p:spTgt spid="11"/>
                                        </p:tgtEl>
                                        <p:attrNameLst>
                                          <p:attrName>ppt_h</p:attrName>
                                        </p:attrNameLst>
                                      </p:cBhvr>
                                      <p:tavLst>
                                        <p:tav tm="0">
                                          <p:val>
                                            <p:fltVal val="0"/>
                                          </p:val>
                                        </p:tav>
                                        <p:tav tm="100000">
                                          <p:val>
                                            <p:strVal val="#ppt_h"/>
                                          </p:val>
                                        </p:tav>
                                      </p:tavLst>
                                    </p:anim>
                                    <p:animEffect transition="in" filter="fade">
                                      <p:cBhvr>
                                        <p:cTn id="33" dur="500"/>
                                        <p:tgtEl>
                                          <p:spTgt spid="11"/>
                                        </p:tgtEl>
                                      </p:cBhvr>
                                    </p:animEffect>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p:cTn id="37" dur="500" fill="hold"/>
                                        <p:tgtEl>
                                          <p:spTgt spid="16"/>
                                        </p:tgtEl>
                                        <p:attrNameLst>
                                          <p:attrName>ppt_w</p:attrName>
                                        </p:attrNameLst>
                                      </p:cBhvr>
                                      <p:tavLst>
                                        <p:tav tm="0">
                                          <p:val>
                                            <p:fltVal val="0"/>
                                          </p:val>
                                        </p:tav>
                                        <p:tav tm="100000">
                                          <p:val>
                                            <p:strVal val="#ppt_w"/>
                                          </p:val>
                                        </p:tav>
                                      </p:tavLst>
                                    </p:anim>
                                    <p:anim calcmode="lin" valueType="num">
                                      <p:cBhvr>
                                        <p:cTn id="38" dur="500" fill="hold"/>
                                        <p:tgtEl>
                                          <p:spTgt spid="16"/>
                                        </p:tgtEl>
                                        <p:attrNameLst>
                                          <p:attrName>ppt_h</p:attrName>
                                        </p:attrNameLst>
                                      </p:cBhvr>
                                      <p:tavLst>
                                        <p:tav tm="0">
                                          <p:val>
                                            <p:fltVal val="0"/>
                                          </p:val>
                                        </p:tav>
                                        <p:tav tm="100000">
                                          <p:val>
                                            <p:strVal val="#ppt_h"/>
                                          </p:val>
                                        </p:tav>
                                      </p:tavLst>
                                    </p:anim>
                                    <p:animEffect transition="in" filter="fade">
                                      <p:cBhvr>
                                        <p:cTn id="39" dur="500"/>
                                        <p:tgtEl>
                                          <p:spTgt spid="16"/>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17"/>
                                        </p:tgtEl>
                                        <p:attrNameLst>
                                          <p:attrName>style.visibility</p:attrName>
                                        </p:attrNameLst>
                                      </p:cBhvr>
                                      <p:to>
                                        <p:strVal val="visible"/>
                                      </p:to>
                                    </p:set>
                                    <p:anim calcmode="lin" valueType="num">
                                      <p:cBhvr>
                                        <p:cTn id="43" dur="500" fill="hold"/>
                                        <p:tgtEl>
                                          <p:spTgt spid="17"/>
                                        </p:tgtEl>
                                        <p:attrNameLst>
                                          <p:attrName>ppt_w</p:attrName>
                                        </p:attrNameLst>
                                      </p:cBhvr>
                                      <p:tavLst>
                                        <p:tav tm="0">
                                          <p:val>
                                            <p:fltVal val="0"/>
                                          </p:val>
                                        </p:tav>
                                        <p:tav tm="100000">
                                          <p:val>
                                            <p:strVal val="#ppt_w"/>
                                          </p:val>
                                        </p:tav>
                                      </p:tavLst>
                                    </p:anim>
                                    <p:anim calcmode="lin" valueType="num">
                                      <p:cBhvr>
                                        <p:cTn id="44" dur="500" fill="hold"/>
                                        <p:tgtEl>
                                          <p:spTgt spid="17"/>
                                        </p:tgtEl>
                                        <p:attrNameLst>
                                          <p:attrName>ppt_h</p:attrName>
                                        </p:attrNameLst>
                                      </p:cBhvr>
                                      <p:tavLst>
                                        <p:tav tm="0">
                                          <p:val>
                                            <p:fltVal val="0"/>
                                          </p:val>
                                        </p:tav>
                                        <p:tav tm="100000">
                                          <p:val>
                                            <p:strVal val="#ppt_h"/>
                                          </p:val>
                                        </p:tav>
                                      </p:tavLst>
                                    </p:anim>
                                    <p:animEffect transition="in" filter="fade">
                                      <p:cBhvr>
                                        <p:cTn id="45" dur="500"/>
                                        <p:tgtEl>
                                          <p:spTgt spid="17"/>
                                        </p:tgtEl>
                                      </p:cBhvr>
                                    </p:animEffect>
                                  </p:childTnLst>
                                </p:cTn>
                              </p:par>
                            </p:childTnLst>
                          </p:cTn>
                        </p:par>
                        <p:par>
                          <p:cTn id="46" fill="hold">
                            <p:stCondLst>
                              <p:cond delay="3500"/>
                            </p:stCondLst>
                            <p:childTnLst>
                              <p:par>
                                <p:cTn id="47" presetID="53" presetClass="entr" presetSubtype="16" fill="hold" grpId="0" nodeType="afterEffect">
                                  <p:stCondLst>
                                    <p:cond delay="0"/>
                                  </p:stCondLst>
                                  <p:childTnLst>
                                    <p:set>
                                      <p:cBhvr>
                                        <p:cTn id="48" dur="1" fill="hold">
                                          <p:stCondLst>
                                            <p:cond delay="0"/>
                                          </p:stCondLst>
                                        </p:cTn>
                                        <p:tgtEl>
                                          <p:spTgt spid="23"/>
                                        </p:tgtEl>
                                        <p:attrNameLst>
                                          <p:attrName>style.visibility</p:attrName>
                                        </p:attrNameLst>
                                      </p:cBhvr>
                                      <p:to>
                                        <p:strVal val="visible"/>
                                      </p:to>
                                    </p:set>
                                    <p:anim calcmode="lin" valueType="num">
                                      <p:cBhvr>
                                        <p:cTn id="49" dur="500" fill="hold"/>
                                        <p:tgtEl>
                                          <p:spTgt spid="23"/>
                                        </p:tgtEl>
                                        <p:attrNameLst>
                                          <p:attrName>ppt_w</p:attrName>
                                        </p:attrNameLst>
                                      </p:cBhvr>
                                      <p:tavLst>
                                        <p:tav tm="0">
                                          <p:val>
                                            <p:fltVal val="0"/>
                                          </p:val>
                                        </p:tav>
                                        <p:tav tm="100000">
                                          <p:val>
                                            <p:strVal val="#ppt_w"/>
                                          </p:val>
                                        </p:tav>
                                      </p:tavLst>
                                    </p:anim>
                                    <p:anim calcmode="lin" valueType="num">
                                      <p:cBhvr>
                                        <p:cTn id="50" dur="500" fill="hold"/>
                                        <p:tgtEl>
                                          <p:spTgt spid="23"/>
                                        </p:tgtEl>
                                        <p:attrNameLst>
                                          <p:attrName>ppt_h</p:attrName>
                                        </p:attrNameLst>
                                      </p:cBhvr>
                                      <p:tavLst>
                                        <p:tav tm="0">
                                          <p:val>
                                            <p:fltVal val="0"/>
                                          </p:val>
                                        </p:tav>
                                        <p:tav tm="100000">
                                          <p:val>
                                            <p:strVal val="#ppt_h"/>
                                          </p:val>
                                        </p:tav>
                                      </p:tavLst>
                                    </p:anim>
                                    <p:animEffect transition="in" filter="fade">
                                      <p:cBhvr>
                                        <p:cTn id="51" dur="500"/>
                                        <p:tgtEl>
                                          <p:spTgt spid="23"/>
                                        </p:tgtEl>
                                      </p:cBhvr>
                                    </p:animEffect>
                                  </p:childTnLst>
                                </p:cTn>
                              </p:par>
                            </p:childTnLst>
                          </p:cTn>
                        </p:par>
                        <p:par>
                          <p:cTn id="52" fill="hold">
                            <p:stCondLst>
                              <p:cond delay="4000"/>
                            </p:stCondLst>
                            <p:childTnLst>
                              <p:par>
                                <p:cTn id="53" presetID="53" presetClass="entr" presetSubtype="16" fill="hold" grpId="0" nodeType="afterEffect">
                                  <p:stCondLst>
                                    <p:cond delay="0"/>
                                  </p:stCondLst>
                                  <p:childTnLst>
                                    <p:set>
                                      <p:cBhvr>
                                        <p:cTn id="54" dur="1" fill="hold">
                                          <p:stCondLst>
                                            <p:cond delay="0"/>
                                          </p:stCondLst>
                                        </p:cTn>
                                        <p:tgtEl>
                                          <p:spTgt spid="24"/>
                                        </p:tgtEl>
                                        <p:attrNameLst>
                                          <p:attrName>style.visibility</p:attrName>
                                        </p:attrNameLst>
                                      </p:cBhvr>
                                      <p:to>
                                        <p:strVal val="visible"/>
                                      </p:to>
                                    </p:set>
                                    <p:anim calcmode="lin" valueType="num">
                                      <p:cBhvr>
                                        <p:cTn id="55" dur="500" fill="hold"/>
                                        <p:tgtEl>
                                          <p:spTgt spid="24"/>
                                        </p:tgtEl>
                                        <p:attrNameLst>
                                          <p:attrName>ppt_w</p:attrName>
                                        </p:attrNameLst>
                                      </p:cBhvr>
                                      <p:tavLst>
                                        <p:tav tm="0">
                                          <p:val>
                                            <p:fltVal val="0"/>
                                          </p:val>
                                        </p:tav>
                                        <p:tav tm="100000">
                                          <p:val>
                                            <p:strVal val="#ppt_w"/>
                                          </p:val>
                                        </p:tav>
                                      </p:tavLst>
                                    </p:anim>
                                    <p:anim calcmode="lin" valueType="num">
                                      <p:cBhvr>
                                        <p:cTn id="56" dur="500" fill="hold"/>
                                        <p:tgtEl>
                                          <p:spTgt spid="24"/>
                                        </p:tgtEl>
                                        <p:attrNameLst>
                                          <p:attrName>ppt_h</p:attrName>
                                        </p:attrNameLst>
                                      </p:cBhvr>
                                      <p:tavLst>
                                        <p:tav tm="0">
                                          <p:val>
                                            <p:fltVal val="0"/>
                                          </p:val>
                                        </p:tav>
                                        <p:tav tm="100000">
                                          <p:val>
                                            <p:strVal val="#ppt_h"/>
                                          </p:val>
                                        </p:tav>
                                      </p:tavLst>
                                    </p:anim>
                                    <p:animEffect transition="in" filter="fade">
                                      <p:cBhvr>
                                        <p:cTn id="57" dur="500"/>
                                        <p:tgtEl>
                                          <p:spTgt spid="24"/>
                                        </p:tgtEl>
                                      </p:cBhvr>
                                    </p:animEffect>
                                  </p:childTnLst>
                                </p:cTn>
                              </p:par>
                            </p:childTnLst>
                          </p:cTn>
                        </p:par>
                        <p:par>
                          <p:cTn id="58" fill="hold">
                            <p:stCondLst>
                              <p:cond delay="4500"/>
                            </p:stCondLst>
                            <p:childTnLst>
                              <p:par>
                                <p:cTn id="59" presetID="53" presetClass="entr" presetSubtype="16" fill="hold" grpId="0" nodeType="afterEffect">
                                  <p:stCondLst>
                                    <p:cond delay="0"/>
                                  </p:stCondLst>
                                  <p:childTnLst>
                                    <p:set>
                                      <p:cBhvr>
                                        <p:cTn id="60" dur="1" fill="hold">
                                          <p:stCondLst>
                                            <p:cond delay="0"/>
                                          </p:stCondLst>
                                        </p:cTn>
                                        <p:tgtEl>
                                          <p:spTgt spid="43"/>
                                        </p:tgtEl>
                                        <p:attrNameLst>
                                          <p:attrName>style.visibility</p:attrName>
                                        </p:attrNameLst>
                                      </p:cBhvr>
                                      <p:to>
                                        <p:strVal val="visible"/>
                                      </p:to>
                                    </p:set>
                                    <p:anim calcmode="lin" valueType="num">
                                      <p:cBhvr>
                                        <p:cTn id="61" dur="500" fill="hold"/>
                                        <p:tgtEl>
                                          <p:spTgt spid="43"/>
                                        </p:tgtEl>
                                        <p:attrNameLst>
                                          <p:attrName>ppt_w</p:attrName>
                                        </p:attrNameLst>
                                      </p:cBhvr>
                                      <p:tavLst>
                                        <p:tav tm="0">
                                          <p:val>
                                            <p:fltVal val="0"/>
                                          </p:val>
                                        </p:tav>
                                        <p:tav tm="100000">
                                          <p:val>
                                            <p:strVal val="#ppt_w"/>
                                          </p:val>
                                        </p:tav>
                                      </p:tavLst>
                                    </p:anim>
                                    <p:anim calcmode="lin" valueType="num">
                                      <p:cBhvr>
                                        <p:cTn id="62" dur="500" fill="hold"/>
                                        <p:tgtEl>
                                          <p:spTgt spid="43"/>
                                        </p:tgtEl>
                                        <p:attrNameLst>
                                          <p:attrName>ppt_h</p:attrName>
                                        </p:attrNameLst>
                                      </p:cBhvr>
                                      <p:tavLst>
                                        <p:tav tm="0">
                                          <p:val>
                                            <p:fltVal val="0"/>
                                          </p:val>
                                        </p:tav>
                                        <p:tav tm="100000">
                                          <p:val>
                                            <p:strVal val="#ppt_h"/>
                                          </p:val>
                                        </p:tav>
                                      </p:tavLst>
                                    </p:anim>
                                    <p:animEffect transition="in" filter="fade">
                                      <p:cBhvr>
                                        <p:cTn id="63" dur="500"/>
                                        <p:tgtEl>
                                          <p:spTgt spid="43"/>
                                        </p:tgtEl>
                                      </p:cBhvr>
                                    </p:animEffect>
                                  </p:childTnLst>
                                </p:cTn>
                              </p:par>
                            </p:childTnLst>
                          </p:cTn>
                        </p:par>
                        <p:par>
                          <p:cTn id="64" fill="hold">
                            <p:stCondLst>
                              <p:cond delay="5000"/>
                            </p:stCondLst>
                            <p:childTnLst>
                              <p:par>
                                <p:cTn id="65" presetID="53" presetClass="entr" presetSubtype="16" fill="hold" grpId="0" nodeType="afterEffect">
                                  <p:stCondLst>
                                    <p:cond delay="0"/>
                                  </p:stCondLst>
                                  <p:childTnLst>
                                    <p:set>
                                      <p:cBhvr>
                                        <p:cTn id="66" dur="1" fill="hold">
                                          <p:stCondLst>
                                            <p:cond delay="0"/>
                                          </p:stCondLst>
                                        </p:cTn>
                                        <p:tgtEl>
                                          <p:spTgt spid="46"/>
                                        </p:tgtEl>
                                        <p:attrNameLst>
                                          <p:attrName>style.visibility</p:attrName>
                                        </p:attrNameLst>
                                      </p:cBhvr>
                                      <p:to>
                                        <p:strVal val="visible"/>
                                      </p:to>
                                    </p:set>
                                    <p:anim calcmode="lin" valueType="num">
                                      <p:cBhvr>
                                        <p:cTn id="67" dur="500" fill="hold"/>
                                        <p:tgtEl>
                                          <p:spTgt spid="46"/>
                                        </p:tgtEl>
                                        <p:attrNameLst>
                                          <p:attrName>ppt_w</p:attrName>
                                        </p:attrNameLst>
                                      </p:cBhvr>
                                      <p:tavLst>
                                        <p:tav tm="0">
                                          <p:val>
                                            <p:fltVal val="0"/>
                                          </p:val>
                                        </p:tav>
                                        <p:tav tm="100000">
                                          <p:val>
                                            <p:strVal val="#ppt_w"/>
                                          </p:val>
                                        </p:tav>
                                      </p:tavLst>
                                    </p:anim>
                                    <p:anim calcmode="lin" valueType="num">
                                      <p:cBhvr>
                                        <p:cTn id="68" dur="500" fill="hold"/>
                                        <p:tgtEl>
                                          <p:spTgt spid="46"/>
                                        </p:tgtEl>
                                        <p:attrNameLst>
                                          <p:attrName>ppt_h</p:attrName>
                                        </p:attrNameLst>
                                      </p:cBhvr>
                                      <p:tavLst>
                                        <p:tav tm="0">
                                          <p:val>
                                            <p:fltVal val="0"/>
                                          </p:val>
                                        </p:tav>
                                        <p:tav tm="100000">
                                          <p:val>
                                            <p:strVal val="#ppt_h"/>
                                          </p:val>
                                        </p:tav>
                                      </p:tavLst>
                                    </p:anim>
                                    <p:animEffect transition="in" filter="fade">
                                      <p:cBhvr>
                                        <p:cTn id="69" dur="500"/>
                                        <p:tgtEl>
                                          <p:spTgt spid="46"/>
                                        </p:tgtEl>
                                      </p:cBhvr>
                                    </p:animEffect>
                                  </p:childTnLst>
                                </p:cTn>
                              </p:par>
                            </p:childTnLst>
                          </p:cTn>
                        </p:par>
                        <p:par>
                          <p:cTn id="70" fill="hold">
                            <p:stCondLst>
                              <p:cond delay="5500"/>
                            </p:stCondLst>
                            <p:childTnLst>
                              <p:par>
                                <p:cTn id="71" presetID="53" presetClass="entr" presetSubtype="16" fill="hold" grpId="0" nodeType="afterEffect">
                                  <p:stCondLst>
                                    <p:cond delay="0"/>
                                  </p:stCondLst>
                                  <p:childTnLst>
                                    <p:set>
                                      <p:cBhvr>
                                        <p:cTn id="72" dur="1" fill="hold">
                                          <p:stCondLst>
                                            <p:cond delay="0"/>
                                          </p:stCondLst>
                                        </p:cTn>
                                        <p:tgtEl>
                                          <p:spTgt spid="49"/>
                                        </p:tgtEl>
                                        <p:attrNameLst>
                                          <p:attrName>style.visibility</p:attrName>
                                        </p:attrNameLst>
                                      </p:cBhvr>
                                      <p:to>
                                        <p:strVal val="visible"/>
                                      </p:to>
                                    </p:set>
                                    <p:anim calcmode="lin" valueType="num">
                                      <p:cBhvr>
                                        <p:cTn id="73" dur="500" fill="hold"/>
                                        <p:tgtEl>
                                          <p:spTgt spid="49"/>
                                        </p:tgtEl>
                                        <p:attrNameLst>
                                          <p:attrName>ppt_w</p:attrName>
                                        </p:attrNameLst>
                                      </p:cBhvr>
                                      <p:tavLst>
                                        <p:tav tm="0">
                                          <p:val>
                                            <p:fltVal val="0"/>
                                          </p:val>
                                        </p:tav>
                                        <p:tav tm="100000">
                                          <p:val>
                                            <p:strVal val="#ppt_w"/>
                                          </p:val>
                                        </p:tav>
                                      </p:tavLst>
                                    </p:anim>
                                    <p:anim calcmode="lin" valueType="num">
                                      <p:cBhvr>
                                        <p:cTn id="74" dur="500" fill="hold"/>
                                        <p:tgtEl>
                                          <p:spTgt spid="49"/>
                                        </p:tgtEl>
                                        <p:attrNameLst>
                                          <p:attrName>ppt_h</p:attrName>
                                        </p:attrNameLst>
                                      </p:cBhvr>
                                      <p:tavLst>
                                        <p:tav tm="0">
                                          <p:val>
                                            <p:fltVal val="0"/>
                                          </p:val>
                                        </p:tav>
                                        <p:tav tm="100000">
                                          <p:val>
                                            <p:strVal val="#ppt_h"/>
                                          </p:val>
                                        </p:tav>
                                      </p:tavLst>
                                    </p:anim>
                                    <p:animEffect transition="in" filter="fade">
                                      <p:cBhvr>
                                        <p:cTn id="75" dur="500"/>
                                        <p:tgtEl>
                                          <p:spTgt spid="49"/>
                                        </p:tgtEl>
                                      </p:cBhvr>
                                    </p:animEffect>
                                  </p:childTnLst>
                                </p:cTn>
                              </p:par>
                            </p:childTnLst>
                          </p:cTn>
                        </p:par>
                        <p:par>
                          <p:cTn id="76" fill="hold">
                            <p:stCondLst>
                              <p:cond delay="6000"/>
                            </p:stCondLst>
                            <p:childTnLst>
                              <p:par>
                                <p:cTn id="77" presetID="53" presetClass="entr" presetSubtype="16" fill="hold" grpId="0" nodeType="afterEffect">
                                  <p:stCondLst>
                                    <p:cond delay="0"/>
                                  </p:stCondLst>
                                  <p:childTnLst>
                                    <p:set>
                                      <p:cBhvr>
                                        <p:cTn id="78" dur="1" fill="hold">
                                          <p:stCondLst>
                                            <p:cond delay="0"/>
                                          </p:stCondLst>
                                        </p:cTn>
                                        <p:tgtEl>
                                          <p:spTgt spid="52"/>
                                        </p:tgtEl>
                                        <p:attrNameLst>
                                          <p:attrName>style.visibility</p:attrName>
                                        </p:attrNameLst>
                                      </p:cBhvr>
                                      <p:to>
                                        <p:strVal val="visible"/>
                                      </p:to>
                                    </p:set>
                                    <p:anim calcmode="lin" valueType="num">
                                      <p:cBhvr>
                                        <p:cTn id="79" dur="500" fill="hold"/>
                                        <p:tgtEl>
                                          <p:spTgt spid="52"/>
                                        </p:tgtEl>
                                        <p:attrNameLst>
                                          <p:attrName>ppt_w</p:attrName>
                                        </p:attrNameLst>
                                      </p:cBhvr>
                                      <p:tavLst>
                                        <p:tav tm="0">
                                          <p:val>
                                            <p:fltVal val="0"/>
                                          </p:val>
                                        </p:tav>
                                        <p:tav tm="100000">
                                          <p:val>
                                            <p:strVal val="#ppt_w"/>
                                          </p:val>
                                        </p:tav>
                                      </p:tavLst>
                                    </p:anim>
                                    <p:anim calcmode="lin" valueType="num">
                                      <p:cBhvr>
                                        <p:cTn id="80" dur="500" fill="hold"/>
                                        <p:tgtEl>
                                          <p:spTgt spid="52"/>
                                        </p:tgtEl>
                                        <p:attrNameLst>
                                          <p:attrName>ppt_h</p:attrName>
                                        </p:attrNameLst>
                                      </p:cBhvr>
                                      <p:tavLst>
                                        <p:tav tm="0">
                                          <p:val>
                                            <p:fltVal val="0"/>
                                          </p:val>
                                        </p:tav>
                                        <p:tav tm="100000">
                                          <p:val>
                                            <p:strVal val="#ppt_h"/>
                                          </p:val>
                                        </p:tav>
                                      </p:tavLst>
                                    </p:anim>
                                    <p:animEffect transition="in" filter="fade">
                                      <p:cBhvr>
                                        <p:cTn id="81" dur="500"/>
                                        <p:tgtEl>
                                          <p:spTgt spid="52"/>
                                        </p:tgtEl>
                                      </p:cBhvr>
                                    </p:animEffect>
                                  </p:childTnLst>
                                </p:cTn>
                              </p:par>
                            </p:childTnLst>
                          </p:cTn>
                        </p:par>
                        <p:par>
                          <p:cTn id="82" fill="hold">
                            <p:stCondLst>
                              <p:cond delay="6500"/>
                            </p:stCondLst>
                            <p:childTnLst>
                              <p:par>
                                <p:cTn id="83" presetID="53" presetClass="entr" presetSubtype="16" fill="hold" grpId="0" nodeType="afterEffect">
                                  <p:stCondLst>
                                    <p:cond delay="0"/>
                                  </p:stCondLst>
                                  <p:childTnLst>
                                    <p:set>
                                      <p:cBhvr>
                                        <p:cTn id="84" dur="1" fill="hold">
                                          <p:stCondLst>
                                            <p:cond delay="0"/>
                                          </p:stCondLst>
                                        </p:cTn>
                                        <p:tgtEl>
                                          <p:spTgt spid="55"/>
                                        </p:tgtEl>
                                        <p:attrNameLst>
                                          <p:attrName>style.visibility</p:attrName>
                                        </p:attrNameLst>
                                      </p:cBhvr>
                                      <p:to>
                                        <p:strVal val="visible"/>
                                      </p:to>
                                    </p:set>
                                    <p:anim calcmode="lin" valueType="num">
                                      <p:cBhvr>
                                        <p:cTn id="85" dur="500" fill="hold"/>
                                        <p:tgtEl>
                                          <p:spTgt spid="55"/>
                                        </p:tgtEl>
                                        <p:attrNameLst>
                                          <p:attrName>ppt_w</p:attrName>
                                        </p:attrNameLst>
                                      </p:cBhvr>
                                      <p:tavLst>
                                        <p:tav tm="0">
                                          <p:val>
                                            <p:fltVal val="0"/>
                                          </p:val>
                                        </p:tav>
                                        <p:tav tm="100000">
                                          <p:val>
                                            <p:strVal val="#ppt_w"/>
                                          </p:val>
                                        </p:tav>
                                      </p:tavLst>
                                    </p:anim>
                                    <p:anim calcmode="lin" valueType="num">
                                      <p:cBhvr>
                                        <p:cTn id="86" dur="500" fill="hold"/>
                                        <p:tgtEl>
                                          <p:spTgt spid="55"/>
                                        </p:tgtEl>
                                        <p:attrNameLst>
                                          <p:attrName>ppt_h</p:attrName>
                                        </p:attrNameLst>
                                      </p:cBhvr>
                                      <p:tavLst>
                                        <p:tav tm="0">
                                          <p:val>
                                            <p:fltVal val="0"/>
                                          </p:val>
                                        </p:tav>
                                        <p:tav tm="100000">
                                          <p:val>
                                            <p:strVal val="#ppt_h"/>
                                          </p:val>
                                        </p:tav>
                                      </p:tavLst>
                                    </p:anim>
                                    <p:animEffect transition="in" filter="fade">
                                      <p:cBhvr>
                                        <p:cTn id="87" dur="500"/>
                                        <p:tgtEl>
                                          <p:spTgt spid="55"/>
                                        </p:tgtEl>
                                      </p:cBhvr>
                                    </p:animEffect>
                                  </p:childTnLst>
                                </p:cTn>
                              </p:par>
                            </p:childTnLst>
                          </p:cTn>
                        </p:par>
                        <p:par>
                          <p:cTn id="88" fill="hold">
                            <p:stCondLst>
                              <p:cond delay="7000"/>
                            </p:stCondLst>
                            <p:childTnLst>
                              <p:par>
                                <p:cTn id="89" presetID="53" presetClass="entr" presetSubtype="16" fill="hold" grpId="0" nodeType="afterEffect">
                                  <p:stCondLst>
                                    <p:cond delay="0"/>
                                  </p:stCondLst>
                                  <p:childTnLst>
                                    <p:set>
                                      <p:cBhvr>
                                        <p:cTn id="90" dur="1" fill="hold">
                                          <p:stCondLst>
                                            <p:cond delay="0"/>
                                          </p:stCondLst>
                                        </p:cTn>
                                        <p:tgtEl>
                                          <p:spTgt spid="56"/>
                                        </p:tgtEl>
                                        <p:attrNameLst>
                                          <p:attrName>style.visibility</p:attrName>
                                        </p:attrNameLst>
                                      </p:cBhvr>
                                      <p:to>
                                        <p:strVal val="visible"/>
                                      </p:to>
                                    </p:set>
                                    <p:anim calcmode="lin" valueType="num">
                                      <p:cBhvr>
                                        <p:cTn id="91" dur="500" fill="hold"/>
                                        <p:tgtEl>
                                          <p:spTgt spid="56"/>
                                        </p:tgtEl>
                                        <p:attrNameLst>
                                          <p:attrName>ppt_w</p:attrName>
                                        </p:attrNameLst>
                                      </p:cBhvr>
                                      <p:tavLst>
                                        <p:tav tm="0">
                                          <p:val>
                                            <p:fltVal val="0"/>
                                          </p:val>
                                        </p:tav>
                                        <p:tav tm="100000">
                                          <p:val>
                                            <p:strVal val="#ppt_w"/>
                                          </p:val>
                                        </p:tav>
                                      </p:tavLst>
                                    </p:anim>
                                    <p:anim calcmode="lin" valueType="num">
                                      <p:cBhvr>
                                        <p:cTn id="92" dur="500" fill="hold"/>
                                        <p:tgtEl>
                                          <p:spTgt spid="56"/>
                                        </p:tgtEl>
                                        <p:attrNameLst>
                                          <p:attrName>ppt_h</p:attrName>
                                        </p:attrNameLst>
                                      </p:cBhvr>
                                      <p:tavLst>
                                        <p:tav tm="0">
                                          <p:val>
                                            <p:fltVal val="0"/>
                                          </p:val>
                                        </p:tav>
                                        <p:tav tm="100000">
                                          <p:val>
                                            <p:strVal val="#ppt_h"/>
                                          </p:val>
                                        </p:tav>
                                      </p:tavLst>
                                    </p:anim>
                                    <p:animEffect transition="in" filter="fade">
                                      <p:cBhvr>
                                        <p:cTn id="93" dur="500"/>
                                        <p:tgtEl>
                                          <p:spTgt spid="56"/>
                                        </p:tgtEl>
                                      </p:cBhvr>
                                    </p:animEffect>
                                  </p:childTnLst>
                                </p:cTn>
                              </p:par>
                            </p:childTnLst>
                          </p:cTn>
                        </p:par>
                        <p:par>
                          <p:cTn id="94" fill="hold">
                            <p:stCondLst>
                              <p:cond delay="7500"/>
                            </p:stCondLst>
                            <p:childTnLst>
                              <p:par>
                                <p:cTn id="95" presetID="53" presetClass="entr" presetSubtype="16" fill="hold" grpId="0" nodeType="afterEffect">
                                  <p:stCondLst>
                                    <p:cond delay="0"/>
                                  </p:stCondLst>
                                  <p:childTnLst>
                                    <p:set>
                                      <p:cBhvr>
                                        <p:cTn id="96" dur="1" fill="hold">
                                          <p:stCondLst>
                                            <p:cond delay="0"/>
                                          </p:stCondLst>
                                        </p:cTn>
                                        <p:tgtEl>
                                          <p:spTgt spid="57"/>
                                        </p:tgtEl>
                                        <p:attrNameLst>
                                          <p:attrName>style.visibility</p:attrName>
                                        </p:attrNameLst>
                                      </p:cBhvr>
                                      <p:to>
                                        <p:strVal val="visible"/>
                                      </p:to>
                                    </p:set>
                                    <p:anim calcmode="lin" valueType="num">
                                      <p:cBhvr>
                                        <p:cTn id="97" dur="500" fill="hold"/>
                                        <p:tgtEl>
                                          <p:spTgt spid="57"/>
                                        </p:tgtEl>
                                        <p:attrNameLst>
                                          <p:attrName>ppt_w</p:attrName>
                                        </p:attrNameLst>
                                      </p:cBhvr>
                                      <p:tavLst>
                                        <p:tav tm="0">
                                          <p:val>
                                            <p:fltVal val="0"/>
                                          </p:val>
                                        </p:tav>
                                        <p:tav tm="100000">
                                          <p:val>
                                            <p:strVal val="#ppt_w"/>
                                          </p:val>
                                        </p:tav>
                                      </p:tavLst>
                                    </p:anim>
                                    <p:anim calcmode="lin" valueType="num">
                                      <p:cBhvr>
                                        <p:cTn id="98" dur="500" fill="hold"/>
                                        <p:tgtEl>
                                          <p:spTgt spid="57"/>
                                        </p:tgtEl>
                                        <p:attrNameLst>
                                          <p:attrName>ppt_h</p:attrName>
                                        </p:attrNameLst>
                                      </p:cBhvr>
                                      <p:tavLst>
                                        <p:tav tm="0">
                                          <p:val>
                                            <p:fltVal val="0"/>
                                          </p:val>
                                        </p:tav>
                                        <p:tav tm="100000">
                                          <p:val>
                                            <p:strVal val="#ppt_h"/>
                                          </p:val>
                                        </p:tav>
                                      </p:tavLst>
                                    </p:anim>
                                    <p:animEffect transition="in" filter="fade">
                                      <p:cBhvr>
                                        <p:cTn id="99" dur="500"/>
                                        <p:tgtEl>
                                          <p:spTgt spid="57"/>
                                        </p:tgtEl>
                                      </p:cBhvr>
                                    </p:animEffect>
                                  </p:childTnLst>
                                </p:cTn>
                              </p:par>
                            </p:childTnLst>
                          </p:cTn>
                        </p:par>
                        <p:par>
                          <p:cTn id="100" fill="hold">
                            <p:stCondLst>
                              <p:cond delay="8000"/>
                            </p:stCondLst>
                            <p:childTnLst>
                              <p:par>
                                <p:cTn id="101" presetID="53" presetClass="entr" presetSubtype="16" fill="hold" grpId="0" nodeType="afterEffect">
                                  <p:stCondLst>
                                    <p:cond delay="0"/>
                                  </p:stCondLst>
                                  <p:childTnLst>
                                    <p:set>
                                      <p:cBhvr>
                                        <p:cTn id="102" dur="1" fill="hold">
                                          <p:stCondLst>
                                            <p:cond delay="0"/>
                                          </p:stCondLst>
                                        </p:cTn>
                                        <p:tgtEl>
                                          <p:spTgt spid="59"/>
                                        </p:tgtEl>
                                        <p:attrNameLst>
                                          <p:attrName>style.visibility</p:attrName>
                                        </p:attrNameLst>
                                      </p:cBhvr>
                                      <p:to>
                                        <p:strVal val="visible"/>
                                      </p:to>
                                    </p:set>
                                    <p:anim calcmode="lin" valueType="num">
                                      <p:cBhvr>
                                        <p:cTn id="103" dur="500" fill="hold"/>
                                        <p:tgtEl>
                                          <p:spTgt spid="59"/>
                                        </p:tgtEl>
                                        <p:attrNameLst>
                                          <p:attrName>ppt_w</p:attrName>
                                        </p:attrNameLst>
                                      </p:cBhvr>
                                      <p:tavLst>
                                        <p:tav tm="0">
                                          <p:val>
                                            <p:fltVal val="0"/>
                                          </p:val>
                                        </p:tav>
                                        <p:tav tm="100000">
                                          <p:val>
                                            <p:strVal val="#ppt_w"/>
                                          </p:val>
                                        </p:tav>
                                      </p:tavLst>
                                    </p:anim>
                                    <p:anim calcmode="lin" valueType="num">
                                      <p:cBhvr>
                                        <p:cTn id="104" dur="500" fill="hold"/>
                                        <p:tgtEl>
                                          <p:spTgt spid="59"/>
                                        </p:tgtEl>
                                        <p:attrNameLst>
                                          <p:attrName>ppt_h</p:attrName>
                                        </p:attrNameLst>
                                      </p:cBhvr>
                                      <p:tavLst>
                                        <p:tav tm="0">
                                          <p:val>
                                            <p:fltVal val="0"/>
                                          </p:val>
                                        </p:tav>
                                        <p:tav tm="100000">
                                          <p:val>
                                            <p:strVal val="#ppt_h"/>
                                          </p:val>
                                        </p:tav>
                                      </p:tavLst>
                                    </p:anim>
                                    <p:animEffect transition="in" filter="fade">
                                      <p:cBhvr>
                                        <p:cTn id="105"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animBg="1"/>
      <p:bldP spid="9" grpId="0" animBg="1"/>
      <p:bldP spid="10" grpId="0" animBg="1"/>
      <p:bldP spid="11" grpId="0" animBg="1"/>
      <p:bldP spid="16" grpId="0" animBg="1"/>
      <p:bldP spid="17" grpId="0" animBg="1"/>
      <p:bldP spid="23" grpId="0" animBg="1"/>
      <p:bldP spid="24" grpId="0" animBg="1"/>
      <p:bldP spid="43" grpId="0"/>
      <p:bldP spid="46" grpId="0"/>
      <p:bldP spid="49" grpId="0"/>
      <p:bldP spid="52" grpId="0"/>
      <p:bldP spid="55" grpId="0" animBg="1"/>
      <p:bldP spid="56" grpId="0" animBg="1"/>
      <p:bldP spid="57" grpId="0" animBg="1"/>
      <p:bldP spid="5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583D72"/>
        </a:solidFill>
        <a:effectLst/>
      </p:bgPr>
    </p:bg>
    <p:spTree>
      <p:nvGrpSpPr>
        <p:cNvPr id="1" name=""/>
        <p:cNvGrpSpPr/>
        <p:nvPr/>
      </p:nvGrpSpPr>
      <p:grpSpPr>
        <a:xfrm>
          <a:off x="0" y="0"/>
          <a:ext cx="0" cy="0"/>
          <a:chOff x="0" y="0"/>
          <a:chExt cx="0" cy="0"/>
        </a:xfrm>
      </p:grpSpPr>
      <p:sp>
        <p:nvSpPr>
          <p:cNvPr id="16" name="Rounded Rectangle 51">
            <a:extLst>
              <a:ext uri="{FF2B5EF4-FFF2-40B4-BE49-F238E27FC236}">
                <a16:creationId xmlns:a16="http://schemas.microsoft.com/office/drawing/2014/main" id="{CFB6B260-7C7E-43C7-BF98-5976D59CDD34}"/>
              </a:ext>
            </a:extLst>
          </p:cNvPr>
          <p:cNvSpPr/>
          <p:nvPr/>
        </p:nvSpPr>
        <p:spPr>
          <a:xfrm rot="16200000" flipH="1">
            <a:off x="334728" y="1480430"/>
            <a:ext cx="2088234" cy="1966618"/>
          </a:xfrm>
          <a:custGeom>
            <a:avLst/>
            <a:gdLst/>
            <a:ahLst/>
            <a:cxnLst/>
            <a:rect l="l" t="t" r="r" b="b"/>
            <a:pathLst>
              <a:path w="2928608" h="2758049">
                <a:moveTo>
                  <a:pt x="2797052" y="1199936"/>
                </a:moveTo>
                <a:lnTo>
                  <a:pt x="2797052" y="1541978"/>
                </a:lnTo>
                <a:cubicBezTo>
                  <a:pt x="2797052" y="1578306"/>
                  <a:pt x="2826502" y="1607756"/>
                  <a:pt x="2862830" y="1607756"/>
                </a:cubicBezTo>
                <a:lnTo>
                  <a:pt x="2862830" y="1607755"/>
                </a:lnTo>
                <a:cubicBezTo>
                  <a:pt x="2899158" y="1607755"/>
                  <a:pt x="2928608" y="1578305"/>
                  <a:pt x="2928608" y="1541977"/>
                </a:cubicBezTo>
                <a:lnTo>
                  <a:pt x="2928607" y="1199936"/>
                </a:lnTo>
                <a:cubicBezTo>
                  <a:pt x="2928607" y="1163608"/>
                  <a:pt x="2899158" y="1134159"/>
                  <a:pt x="2862830" y="1134158"/>
                </a:cubicBezTo>
                <a:cubicBezTo>
                  <a:pt x="2826502" y="1134159"/>
                  <a:pt x="2797052" y="1163608"/>
                  <a:pt x="2797052" y="1199936"/>
                </a:cubicBezTo>
                <a:close/>
                <a:moveTo>
                  <a:pt x="2593193" y="1147315"/>
                </a:moveTo>
                <a:lnTo>
                  <a:pt x="2593193" y="1594601"/>
                </a:lnTo>
                <a:cubicBezTo>
                  <a:pt x="2593193" y="1630929"/>
                  <a:pt x="2622643" y="1660379"/>
                  <a:pt x="2658971" y="1660379"/>
                </a:cubicBezTo>
                <a:lnTo>
                  <a:pt x="2658971" y="1660378"/>
                </a:lnTo>
                <a:cubicBezTo>
                  <a:pt x="2695299" y="1660378"/>
                  <a:pt x="2724749" y="1630928"/>
                  <a:pt x="2724749" y="1594600"/>
                </a:cubicBezTo>
                <a:lnTo>
                  <a:pt x="2724748" y="1147315"/>
                </a:lnTo>
                <a:cubicBezTo>
                  <a:pt x="2724748" y="1110987"/>
                  <a:pt x="2695299" y="1081538"/>
                  <a:pt x="2658971" y="1081537"/>
                </a:cubicBezTo>
                <a:cubicBezTo>
                  <a:pt x="2622643" y="1081538"/>
                  <a:pt x="2593193" y="1110987"/>
                  <a:pt x="2593193" y="1147315"/>
                </a:cubicBezTo>
                <a:close/>
                <a:moveTo>
                  <a:pt x="2389334" y="1121004"/>
                </a:moveTo>
                <a:lnTo>
                  <a:pt x="2389334" y="1620912"/>
                </a:lnTo>
                <a:cubicBezTo>
                  <a:pt x="2389334" y="1657240"/>
                  <a:pt x="2418784" y="1686690"/>
                  <a:pt x="2455112" y="1686690"/>
                </a:cubicBezTo>
                <a:lnTo>
                  <a:pt x="2455112" y="1686689"/>
                </a:lnTo>
                <a:cubicBezTo>
                  <a:pt x="2491440" y="1686689"/>
                  <a:pt x="2520890" y="1657239"/>
                  <a:pt x="2520890" y="1620911"/>
                </a:cubicBezTo>
                <a:lnTo>
                  <a:pt x="2520889" y="1121004"/>
                </a:lnTo>
                <a:cubicBezTo>
                  <a:pt x="2520889" y="1084676"/>
                  <a:pt x="2491440" y="1055227"/>
                  <a:pt x="2455112" y="1055226"/>
                </a:cubicBezTo>
                <a:cubicBezTo>
                  <a:pt x="2418784" y="1055227"/>
                  <a:pt x="2389334" y="1084676"/>
                  <a:pt x="2389334" y="1121004"/>
                </a:cubicBezTo>
                <a:close/>
                <a:moveTo>
                  <a:pt x="1314382" y="1247024"/>
                </a:moveTo>
                <a:cubicBezTo>
                  <a:pt x="1314381" y="1225915"/>
                  <a:pt x="1331494" y="1208803"/>
                  <a:pt x="1352603" y="1208803"/>
                </a:cubicBezTo>
                <a:lnTo>
                  <a:pt x="1410313" y="1208803"/>
                </a:lnTo>
                <a:lnTo>
                  <a:pt x="1410313" y="1146778"/>
                </a:lnTo>
                <a:cubicBezTo>
                  <a:pt x="1410313" y="1145599"/>
                  <a:pt x="1410393" y="1144438"/>
                  <a:pt x="1411688" y="1143457"/>
                </a:cubicBezTo>
                <a:lnTo>
                  <a:pt x="1408531" y="1133444"/>
                </a:lnTo>
                <a:cubicBezTo>
                  <a:pt x="1410371" y="1112415"/>
                  <a:pt x="1428909" y="1096860"/>
                  <a:pt x="1449938" y="1098699"/>
                </a:cubicBezTo>
                <a:lnTo>
                  <a:pt x="2236821" y="1167543"/>
                </a:lnTo>
                <a:cubicBezTo>
                  <a:pt x="2257849" y="1169383"/>
                  <a:pt x="2273405" y="1187920"/>
                  <a:pt x="2271565" y="1208950"/>
                </a:cubicBezTo>
                <a:cubicBezTo>
                  <a:pt x="2269725" y="1229978"/>
                  <a:pt x="2251187" y="1245533"/>
                  <a:pt x="2230159" y="1243693"/>
                </a:cubicBezTo>
                <a:cubicBezTo>
                  <a:pt x="1973864" y="1221271"/>
                  <a:pt x="1717570" y="1198849"/>
                  <a:pt x="1461275" y="1176426"/>
                </a:cubicBezTo>
                <a:lnTo>
                  <a:pt x="1461274" y="1208803"/>
                </a:lnTo>
                <a:lnTo>
                  <a:pt x="1518985" y="1208803"/>
                </a:lnTo>
                <a:cubicBezTo>
                  <a:pt x="1540095" y="1208802"/>
                  <a:pt x="1557205" y="1225915"/>
                  <a:pt x="1557206" y="1247025"/>
                </a:cubicBezTo>
                <a:lnTo>
                  <a:pt x="1557207" y="1247023"/>
                </a:lnTo>
                <a:cubicBezTo>
                  <a:pt x="1557207" y="1268132"/>
                  <a:pt x="1540095" y="1285244"/>
                  <a:pt x="1518986" y="1285244"/>
                </a:cubicBezTo>
                <a:cubicBezTo>
                  <a:pt x="1499749" y="1285244"/>
                  <a:pt x="1480511" y="1285243"/>
                  <a:pt x="1461275" y="1285244"/>
                </a:cubicBezTo>
                <a:lnTo>
                  <a:pt x="1461275" y="1337600"/>
                </a:lnTo>
                <a:lnTo>
                  <a:pt x="1518985" y="1337600"/>
                </a:lnTo>
                <a:cubicBezTo>
                  <a:pt x="1540095" y="1337600"/>
                  <a:pt x="1557206" y="1354713"/>
                  <a:pt x="1557206" y="1375821"/>
                </a:cubicBezTo>
                <a:lnTo>
                  <a:pt x="1557207" y="1375820"/>
                </a:lnTo>
                <a:cubicBezTo>
                  <a:pt x="1557206" y="1396928"/>
                  <a:pt x="1540095" y="1414041"/>
                  <a:pt x="1518986" y="1414041"/>
                </a:cubicBezTo>
                <a:cubicBezTo>
                  <a:pt x="1499750" y="1414041"/>
                  <a:pt x="1480511" y="1414041"/>
                  <a:pt x="1461275" y="1414042"/>
                </a:cubicBezTo>
                <a:lnTo>
                  <a:pt x="1461275" y="1466398"/>
                </a:lnTo>
                <a:lnTo>
                  <a:pt x="1518985" y="1466398"/>
                </a:lnTo>
                <a:cubicBezTo>
                  <a:pt x="1540095" y="1466398"/>
                  <a:pt x="1557206" y="1483509"/>
                  <a:pt x="1557206" y="1504618"/>
                </a:cubicBezTo>
                <a:lnTo>
                  <a:pt x="1557207" y="1504619"/>
                </a:lnTo>
                <a:cubicBezTo>
                  <a:pt x="1557207" y="1525727"/>
                  <a:pt x="1540094" y="1542838"/>
                  <a:pt x="1518986" y="1542839"/>
                </a:cubicBezTo>
                <a:cubicBezTo>
                  <a:pt x="1499749" y="1542839"/>
                  <a:pt x="1480511" y="1542838"/>
                  <a:pt x="1461275" y="1542839"/>
                </a:cubicBezTo>
                <a:lnTo>
                  <a:pt x="1461274" y="1575412"/>
                </a:lnTo>
                <a:lnTo>
                  <a:pt x="2226550" y="1494978"/>
                </a:lnTo>
                <a:cubicBezTo>
                  <a:pt x="2247542" y="1492772"/>
                  <a:pt x="2266350" y="1508001"/>
                  <a:pt x="2268556" y="1528995"/>
                </a:cubicBezTo>
                <a:cubicBezTo>
                  <a:pt x="2270763" y="1549988"/>
                  <a:pt x="2255534" y="1568794"/>
                  <a:pt x="2234542" y="1571000"/>
                </a:cubicBezTo>
                <a:cubicBezTo>
                  <a:pt x="1972686" y="1598522"/>
                  <a:pt x="1710833" y="1626046"/>
                  <a:pt x="1448978" y="1653567"/>
                </a:cubicBezTo>
                <a:cubicBezTo>
                  <a:pt x="1427984" y="1655774"/>
                  <a:pt x="1409178" y="1640544"/>
                  <a:pt x="1406971" y="1619551"/>
                </a:cubicBezTo>
                <a:cubicBezTo>
                  <a:pt x="1406474" y="1614827"/>
                  <a:pt x="1406862" y="1610214"/>
                  <a:pt x="1410805" y="1606610"/>
                </a:cubicBezTo>
                <a:lnTo>
                  <a:pt x="1410312" y="1605422"/>
                </a:lnTo>
                <a:lnTo>
                  <a:pt x="1410312" y="1542839"/>
                </a:lnTo>
                <a:lnTo>
                  <a:pt x="1352603" y="1542841"/>
                </a:lnTo>
                <a:cubicBezTo>
                  <a:pt x="1331494" y="1542841"/>
                  <a:pt x="1314382" y="1525729"/>
                  <a:pt x="1314382" y="1504619"/>
                </a:cubicBezTo>
                <a:cubicBezTo>
                  <a:pt x="1314382" y="1483510"/>
                  <a:pt x="1331493" y="1466397"/>
                  <a:pt x="1352603" y="1466398"/>
                </a:cubicBezTo>
                <a:lnTo>
                  <a:pt x="1410312" y="1466398"/>
                </a:lnTo>
                <a:lnTo>
                  <a:pt x="1410313" y="1414042"/>
                </a:lnTo>
                <a:lnTo>
                  <a:pt x="1352603" y="1414042"/>
                </a:lnTo>
                <a:cubicBezTo>
                  <a:pt x="1331494" y="1414041"/>
                  <a:pt x="1314383" y="1396930"/>
                  <a:pt x="1314382" y="1375820"/>
                </a:cubicBezTo>
                <a:cubicBezTo>
                  <a:pt x="1314383" y="1354713"/>
                  <a:pt x="1331494" y="1337600"/>
                  <a:pt x="1352603" y="1337601"/>
                </a:cubicBezTo>
                <a:lnTo>
                  <a:pt x="1410312" y="1337600"/>
                </a:lnTo>
                <a:lnTo>
                  <a:pt x="1410312" y="1285244"/>
                </a:lnTo>
                <a:lnTo>
                  <a:pt x="1352603" y="1285244"/>
                </a:lnTo>
                <a:cubicBezTo>
                  <a:pt x="1331494" y="1285244"/>
                  <a:pt x="1314381" y="1268133"/>
                  <a:pt x="1314382" y="1247024"/>
                </a:cubicBezTo>
                <a:close/>
                <a:moveTo>
                  <a:pt x="1171967" y="72000"/>
                </a:moveTo>
                <a:lnTo>
                  <a:pt x="1171967" y="288000"/>
                </a:lnTo>
                <a:cubicBezTo>
                  <a:pt x="1171967" y="327765"/>
                  <a:pt x="1204202" y="360000"/>
                  <a:pt x="1243967" y="360000"/>
                </a:cubicBezTo>
                <a:cubicBezTo>
                  <a:pt x="1283732" y="360000"/>
                  <a:pt x="1315967" y="327765"/>
                  <a:pt x="1315967" y="288000"/>
                </a:cubicBezTo>
                <a:lnTo>
                  <a:pt x="1315967" y="72000"/>
                </a:lnTo>
                <a:cubicBezTo>
                  <a:pt x="1315967" y="32235"/>
                  <a:pt x="1283732" y="0"/>
                  <a:pt x="1243967" y="0"/>
                </a:cubicBezTo>
                <a:cubicBezTo>
                  <a:pt x="1204202" y="0"/>
                  <a:pt x="1171967" y="32235"/>
                  <a:pt x="1171967" y="72000"/>
                </a:cubicBezTo>
                <a:close/>
                <a:moveTo>
                  <a:pt x="1171966" y="2470049"/>
                </a:moveTo>
                <a:lnTo>
                  <a:pt x="1171966" y="2686049"/>
                </a:lnTo>
                <a:cubicBezTo>
                  <a:pt x="1171966" y="2725814"/>
                  <a:pt x="1204201" y="2758049"/>
                  <a:pt x="1243966" y="2758049"/>
                </a:cubicBezTo>
                <a:cubicBezTo>
                  <a:pt x="1283731" y="2758049"/>
                  <a:pt x="1315966" y="2725814"/>
                  <a:pt x="1315966" y="2686049"/>
                </a:cubicBezTo>
                <a:lnTo>
                  <a:pt x="1315966" y="2470049"/>
                </a:lnTo>
                <a:cubicBezTo>
                  <a:pt x="1315966" y="2430284"/>
                  <a:pt x="1283731" y="2398049"/>
                  <a:pt x="1243966" y="2398049"/>
                </a:cubicBezTo>
                <a:cubicBezTo>
                  <a:pt x="1204201" y="2398049"/>
                  <a:pt x="1171966" y="2430284"/>
                  <a:pt x="1171966" y="2470049"/>
                </a:cubicBezTo>
                <a:close/>
                <a:moveTo>
                  <a:pt x="515345" y="1370958"/>
                </a:moveTo>
                <a:cubicBezTo>
                  <a:pt x="515344" y="1558300"/>
                  <a:pt x="586814" y="1745642"/>
                  <a:pt x="729750" y="1888579"/>
                </a:cubicBezTo>
                <a:cubicBezTo>
                  <a:pt x="1015625" y="2174454"/>
                  <a:pt x="1479119" y="2174454"/>
                  <a:pt x="1764994" y="1888580"/>
                </a:cubicBezTo>
                <a:lnTo>
                  <a:pt x="1940572" y="1713001"/>
                </a:lnTo>
                <a:lnTo>
                  <a:pt x="2136413" y="1713002"/>
                </a:lnTo>
                <a:cubicBezTo>
                  <a:pt x="2215124" y="1713001"/>
                  <a:pt x="2278929" y="1649195"/>
                  <a:pt x="2278929" y="1570486"/>
                </a:cubicBezTo>
                <a:lnTo>
                  <a:pt x="2278929" y="1374645"/>
                </a:lnTo>
                <a:lnTo>
                  <a:pt x="2282614" y="1370959"/>
                </a:lnTo>
                <a:lnTo>
                  <a:pt x="2278929" y="1367272"/>
                </a:lnTo>
                <a:lnTo>
                  <a:pt x="2278929" y="1171432"/>
                </a:lnTo>
                <a:cubicBezTo>
                  <a:pt x="2278929" y="1092722"/>
                  <a:pt x="2215123" y="1028916"/>
                  <a:pt x="2136413" y="1028916"/>
                </a:cubicBezTo>
                <a:lnTo>
                  <a:pt x="1940571" y="1028916"/>
                </a:lnTo>
                <a:cubicBezTo>
                  <a:pt x="1882045" y="970390"/>
                  <a:pt x="1823519" y="911862"/>
                  <a:pt x="1764993" y="853336"/>
                </a:cubicBezTo>
                <a:cubicBezTo>
                  <a:pt x="1479118" y="567461"/>
                  <a:pt x="1015625" y="567462"/>
                  <a:pt x="729750" y="853336"/>
                </a:cubicBezTo>
                <a:cubicBezTo>
                  <a:pt x="586813" y="996273"/>
                  <a:pt x="515344" y="1183616"/>
                  <a:pt x="515345" y="1370958"/>
                </a:cubicBezTo>
                <a:close/>
                <a:moveTo>
                  <a:pt x="388776" y="2386770"/>
                </a:moveTo>
                <a:cubicBezTo>
                  <a:pt x="388776" y="2405196"/>
                  <a:pt x="395805" y="2423622"/>
                  <a:pt x="409865" y="2437681"/>
                </a:cubicBezTo>
                <a:cubicBezTo>
                  <a:pt x="437983" y="2465800"/>
                  <a:pt x="483570" y="2465800"/>
                  <a:pt x="511688" y="2437681"/>
                </a:cubicBezTo>
                <a:lnTo>
                  <a:pt x="664423" y="2284946"/>
                </a:lnTo>
                <a:cubicBezTo>
                  <a:pt x="692541" y="2256828"/>
                  <a:pt x="692541" y="2211241"/>
                  <a:pt x="664423" y="2183123"/>
                </a:cubicBezTo>
                <a:cubicBezTo>
                  <a:pt x="636305" y="2155005"/>
                  <a:pt x="590718" y="2155005"/>
                  <a:pt x="562599" y="2183123"/>
                </a:cubicBezTo>
                <a:lnTo>
                  <a:pt x="409865" y="2335858"/>
                </a:lnTo>
                <a:cubicBezTo>
                  <a:pt x="395805" y="2349917"/>
                  <a:pt x="388776" y="2368343"/>
                  <a:pt x="388776" y="2386770"/>
                </a:cubicBezTo>
                <a:close/>
                <a:moveTo>
                  <a:pt x="388776" y="365689"/>
                </a:moveTo>
                <a:cubicBezTo>
                  <a:pt x="388776" y="384115"/>
                  <a:pt x="395805" y="402541"/>
                  <a:pt x="409865" y="416600"/>
                </a:cubicBezTo>
                <a:lnTo>
                  <a:pt x="562599" y="569335"/>
                </a:lnTo>
                <a:cubicBezTo>
                  <a:pt x="590718" y="597454"/>
                  <a:pt x="636305" y="597454"/>
                  <a:pt x="664423" y="569335"/>
                </a:cubicBezTo>
                <a:cubicBezTo>
                  <a:pt x="692541" y="541217"/>
                  <a:pt x="692541" y="495630"/>
                  <a:pt x="664423" y="467512"/>
                </a:cubicBezTo>
                <a:lnTo>
                  <a:pt x="511688" y="314777"/>
                </a:lnTo>
                <a:cubicBezTo>
                  <a:pt x="483570" y="286659"/>
                  <a:pt x="437983" y="286659"/>
                  <a:pt x="409865" y="314777"/>
                </a:cubicBezTo>
                <a:cubicBezTo>
                  <a:pt x="395805" y="328836"/>
                  <a:pt x="388776" y="347262"/>
                  <a:pt x="388776" y="365689"/>
                </a:cubicBezTo>
                <a:close/>
                <a:moveTo>
                  <a:pt x="0" y="1379024"/>
                </a:moveTo>
                <a:cubicBezTo>
                  <a:pt x="0" y="1418789"/>
                  <a:pt x="32235" y="1451024"/>
                  <a:pt x="72000" y="1451024"/>
                </a:cubicBezTo>
                <a:lnTo>
                  <a:pt x="288000" y="1451024"/>
                </a:lnTo>
                <a:cubicBezTo>
                  <a:pt x="327765" y="1451024"/>
                  <a:pt x="360000" y="1418789"/>
                  <a:pt x="360000" y="1379024"/>
                </a:cubicBezTo>
                <a:cubicBezTo>
                  <a:pt x="360000" y="1339259"/>
                  <a:pt x="327765" y="1307024"/>
                  <a:pt x="288000" y="1307024"/>
                </a:cubicBezTo>
                <a:lnTo>
                  <a:pt x="72000" y="1307024"/>
                </a:lnTo>
                <a:cubicBezTo>
                  <a:pt x="32235" y="1307024"/>
                  <a:pt x="0" y="1339259"/>
                  <a:pt x="0" y="1379024"/>
                </a:cubicBezTo>
                <a:close/>
              </a:path>
            </a:pathLst>
          </a:custGeom>
          <a:solidFill>
            <a:srgbClr val="583D7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4" name="ZoneTexte 3"/>
          <p:cNvSpPr txBox="1"/>
          <p:nvPr/>
        </p:nvSpPr>
        <p:spPr>
          <a:xfrm>
            <a:off x="323528" y="3939902"/>
            <a:ext cx="2016224" cy="461665"/>
          </a:xfrm>
          <a:prstGeom prst="rect">
            <a:avLst/>
          </a:prstGeom>
          <a:noFill/>
        </p:spPr>
        <p:txBody>
          <a:bodyPr wrap="square" rtlCol="0">
            <a:spAutoFit/>
          </a:bodyPr>
          <a:lstStyle/>
          <a:p>
            <a:pPr algn="ctr"/>
            <a:r>
              <a:rPr lang="en-GB" sz="2400" b="1" dirty="0" err="1">
                <a:solidFill>
                  <a:srgbClr val="583D72"/>
                </a:solidFill>
                <a:latin typeface="Al Tarikh" pitchFamily="2" charset="-78"/>
                <a:cs typeface="Al Tarikh" pitchFamily="2" charset="-78"/>
              </a:rPr>
              <a:t>PPTive.com</a:t>
            </a:r>
            <a:endParaRPr lang="en-GB" b="1" dirty="0">
              <a:solidFill>
                <a:srgbClr val="583D72"/>
              </a:solidFill>
              <a:latin typeface="Al Tarikh" pitchFamily="2" charset="-78"/>
              <a:cs typeface="Al Tarikh" pitchFamily="2" charset="-78"/>
            </a:endParaRPr>
          </a:p>
        </p:txBody>
      </p:sp>
      <p:sp>
        <p:nvSpPr>
          <p:cNvPr id="5" name="ZoneTexte 4"/>
          <p:cNvSpPr txBox="1"/>
          <p:nvPr/>
        </p:nvSpPr>
        <p:spPr>
          <a:xfrm>
            <a:off x="179511" y="802910"/>
            <a:ext cx="2182643" cy="369332"/>
          </a:xfrm>
          <a:prstGeom prst="rect">
            <a:avLst/>
          </a:prstGeom>
          <a:noFill/>
        </p:spPr>
        <p:txBody>
          <a:bodyPr wrap="square" rtlCol="0">
            <a:spAutoFit/>
          </a:bodyPr>
          <a:lstStyle/>
          <a:p>
            <a:pPr algn="r" rtl="1"/>
            <a:r>
              <a:rPr lang="ar-DZ" dirty="0">
                <a:solidFill>
                  <a:srgbClr val="583D72"/>
                </a:solidFill>
                <a:latin typeface="Al Tarikh" pitchFamily="2" charset="-78"/>
                <a:cs typeface="Al Tarikh" pitchFamily="2" charset="-78"/>
              </a:rPr>
              <a:t>تحميل عروض مجانية</a:t>
            </a:r>
            <a:endParaRPr lang="en-GB" dirty="0">
              <a:solidFill>
                <a:srgbClr val="583D72"/>
              </a:solidFill>
              <a:latin typeface="Al Tarikh" pitchFamily="2" charset="-78"/>
              <a:cs typeface="Al Tarikh" pitchFamily="2" charset="-78"/>
            </a:endParaRPr>
          </a:p>
        </p:txBody>
      </p:sp>
      <p:grpSp>
        <p:nvGrpSpPr>
          <p:cNvPr id="22" name="Group 21">
            <a:extLst>
              <a:ext uri="{FF2B5EF4-FFF2-40B4-BE49-F238E27FC236}">
                <a16:creationId xmlns:a16="http://schemas.microsoft.com/office/drawing/2014/main" id="{032B5CB2-9B87-4F49-948F-D6B093F3F01C}"/>
              </a:ext>
            </a:extLst>
          </p:cNvPr>
          <p:cNvGrpSpPr/>
          <p:nvPr/>
        </p:nvGrpSpPr>
        <p:grpSpPr>
          <a:xfrm>
            <a:off x="4067944" y="1272466"/>
            <a:ext cx="4024064" cy="488848"/>
            <a:chOff x="2113657" y="4283314"/>
            <a:chExt cx="3647460" cy="488848"/>
          </a:xfrm>
        </p:grpSpPr>
        <p:sp>
          <p:nvSpPr>
            <p:cNvPr id="23" name="TextBox 22">
              <a:extLst>
                <a:ext uri="{FF2B5EF4-FFF2-40B4-BE49-F238E27FC236}">
                  <a16:creationId xmlns:a16="http://schemas.microsoft.com/office/drawing/2014/main" id="{92772489-5A3C-D140-BAD8-013A34B94609}"/>
                </a:ext>
              </a:extLst>
            </p:cNvPr>
            <p:cNvSpPr txBox="1"/>
            <p:nvPr/>
          </p:nvSpPr>
          <p:spPr>
            <a:xfrm>
              <a:off x="2113657" y="4495163"/>
              <a:ext cx="3647459" cy="276999"/>
            </a:xfrm>
            <a:prstGeom prst="rect">
              <a:avLst/>
            </a:prstGeom>
            <a:noFill/>
          </p:spPr>
          <p:txBody>
            <a:bodyPr wrap="square" rtlCol="0">
              <a:spAutoFit/>
            </a:bodyPr>
            <a:lstStyle/>
            <a:p>
              <a:pPr algn="r"/>
              <a:r>
                <a:rPr lang="ar-DZ" altLang="ko-KR" sz="1200" dirty="0">
                  <a:solidFill>
                    <a:schemeClr val="bg1"/>
                  </a:solidFill>
                  <a:latin typeface="Al Tarikh" pitchFamily="2" charset="-78"/>
                  <a:cs typeface="Al Tarikh" pitchFamily="2" charset="-78"/>
                </a:rPr>
                <a:t>يمكنك ببساطة إقناع جمهورك وإضافة لمسة فريدة وجاذبية لعروضك التقديمية.</a:t>
              </a:r>
              <a:endParaRPr lang="en-US" altLang="ko-KR" sz="1200" dirty="0">
                <a:solidFill>
                  <a:schemeClr val="bg1"/>
                </a:solidFill>
                <a:latin typeface="Al Tarikh" pitchFamily="2" charset="-78"/>
                <a:cs typeface="Al Tarikh" pitchFamily="2" charset="-78"/>
              </a:endParaRPr>
            </a:p>
          </p:txBody>
        </p:sp>
        <p:sp>
          <p:nvSpPr>
            <p:cNvPr id="24" name="TextBox 23">
              <a:extLst>
                <a:ext uri="{FF2B5EF4-FFF2-40B4-BE49-F238E27FC236}">
                  <a16:creationId xmlns:a16="http://schemas.microsoft.com/office/drawing/2014/main" id="{9524D95A-F6DB-E241-A180-256ADFB8F49A}"/>
                </a:ext>
              </a:extLst>
            </p:cNvPr>
            <p:cNvSpPr txBox="1"/>
            <p:nvPr/>
          </p:nvSpPr>
          <p:spPr>
            <a:xfrm>
              <a:off x="2113658" y="4283314"/>
              <a:ext cx="3647459" cy="276999"/>
            </a:xfrm>
            <a:prstGeom prst="rect">
              <a:avLst/>
            </a:prstGeom>
            <a:noFill/>
          </p:spPr>
          <p:txBody>
            <a:bodyPr wrap="square" rtlCol="0">
              <a:spAutoFit/>
            </a:bodyPr>
            <a:lstStyle/>
            <a:p>
              <a:pPr algn="r"/>
              <a:r>
                <a:rPr lang="ar-DZ" altLang="ko-KR" sz="1200" b="1" dirty="0">
                  <a:solidFill>
                    <a:schemeClr val="bg1"/>
                  </a:solidFill>
                  <a:latin typeface="Al Tarikh" pitchFamily="2" charset="-78"/>
                  <a:cs typeface="Al Tarikh" pitchFamily="2" charset="-78"/>
                </a:rPr>
                <a:t>أكتب هنا العنوان الكامل</a:t>
              </a:r>
              <a:endParaRPr lang="ko-KR" altLang="en-US" sz="1200" b="1" dirty="0">
                <a:solidFill>
                  <a:schemeClr val="bg1"/>
                </a:solidFill>
                <a:latin typeface="Al Tarikh" pitchFamily="2" charset="-78"/>
                <a:cs typeface="Al Tarikh" pitchFamily="2" charset="-78"/>
              </a:endParaRPr>
            </a:p>
          </p:txBody>
        </p:sp>
      </p:grpSp>
      <p:grpSp>
        <p:nvGrpSpPr>
          <p:cNvPr id="25" name="Group 24">
            <a:extLst>
              <a:ext uri="{FF2B5EF4-FFF2-40B4-BE49-F238E27FC236}">
                <a16:creationId xmlns:a16="http://schemas.microsoft.com/office/drawing/2014/main" id="{F1D839BA-0E61-4644-874F-574DD6F1BF22}"/>
              </a:ext>
            </a:extLst>
          </p:cNvPr>
          <p:cNvGrpSpPr/>
          <p:nvPr/>
        </p:nvGrpSpPr>
        <p:grpSpPr>
          <a:xfrm>
            <a:off x="4067944" y="1969590"/>
            <a:ext cx="4024064" cy="488848"/>
            <a:chOff x="2113657" y="4283314"/>
            <a:chExt cx="3647460" cy="488848"/>
          </a:xfrm>
        </p:grpSpPr>
        <p:sp>
          <p:nvSpPr>
            <p:cNvPr id="26" name="TextBox 25">
              <a:extLst>
                <a:ext uri="{FF2B5EF4-FFF2-40B4-BE49-F238E27FC236}">
                  <a16:creationId xmlns:a16="http://schemas.microsoft.com/office/drawing/2014/main" id="{B57B4145-DFFD-EE45-B325-31F50B6F1844}"/>
                </a:ext>
              </a:extLst>
            </p:cNvPr>
            <p:cNvSpPr txBox="1"/>
            <p:nvPr/>
          </p:nvSpPr>
          <p:spPr>
            <a:xfrm>
              <a:off x="2113657" y="4495163"/>
              <a:ext cx="3647459" cy="276999"/>
            </a:xfrm>
            <a:prstGeom prst="rect">
              <a:avLst/>
            </a:prstGeom>
            <a:noFill/>
          </p:spPr>
          <p:txBody>
            <a:bodyPr wrap="square" rtlCol="0">
              <a:spAutoFit/>
            </a:bodyPr>
            <a:lstStyle/>
            <a:p>
              <a:pPr algn="r"/>
              <a:r>
                <a:rPr lang="ar-DZ" altLang="ko-KR" sz="1200" dirty="0">
                  <a:solidFill>
                    <a:schemeClr val="bg1"/>
                  </a:solidFill>
                  <a:latin typeface="Al Tarikh" pitchFamily="2" charset="-78"/>
                  <a:cs typeface="Al Tarikh" pitchFamily="2" charset="-78"/>
                </a:rPr>
                <a:t>يمكنك ببساطة إقناع جمهورك وإضافة لمسة فريدة وجاذبية لعروضك التقديمية.</a:t>
              </a:r>
              <a:endParaRPr lang="en-US" altLang="ko-KR" sz="1200" dirty="0">
                <a:solidFill>
                  <a:schemeClr val="bg1"/>
                </a:solidFill>
                <a:latin typeface="Al Tarikh" pitchFamily="2" charset="-78"/>
                <a:cs typeface="Al Tarikh" pitchFamily="2" charset="-78"/>
              </a:endParaRPr>
            </a:p>
          </p:txBody>
        </p:sp>
        <p:sp>
          <p:nvSpPr>
            <p:cNvPr id="27" name="TextBox 26">
              <a:extLst>
                <a:ext uri="{FF2B5EF4-FFF2-40B4-BE49-F238E27FC236}">
                  <a16:creationId xmlns:a16="http://schemas.microsoft.com/office/drawing/2014/main" id="{4286BF45-33F0-C34A-A8DA-301C0D659006}"/>
                </a:ext>
              </a:extLst>
            </p:cNvPr>
            <p:cNvSpPr txBox="1"/>
            <p:nvPr/>
          </p:nvSpPr>
          <p:spPr>
            <a:xfrm>
              <a:off x="2113658" y="4283314"/>
              <a:ext cx="3647459" cy="276999"/>
            </a:xfrm>
            <a:prstGeom prst="rect">
              <a:avLst/>
            </a:prstGeom>
            <a:noFill/>
          </p:spPr>
          <p:txBody>
            <a:bodyPr wrap="square" rtlCol="0">
              <a:spAutoFit/>
            </a:bodyPr>
            <a:lstStyle/>
            <a:p>
              <a:pPr algn="r"/>
              <a:r>
                <a:rPr lang="ar-DZ" altLang="ko-KR" sz="1200" b="1" dirty="0">
                  <a:solidFill>
                    <a:schemeClr val="bg1"/>
                  </a:solidFill>
                  <a:latin typeface="Al Tarikh" pitchFamily="2" charset="-78"/>
                  <a:cs typeface="Al Tarikh" pitchFamily="2" charset="-78"/>
                </a:rPr>
                <a:t>أكتب هنا العنوان الكامل</a:t>
              </a:r>
              <a:endParaRPr lang="ko-KR" altLang="en-US" sz="1200" b="1" dirty="0">
                <a:solidFill>
                  <a:schemeClr val="bg1"/>
                </a:solidFill>
                <a:latin typeface="Al Tarikh" pitchFamily="2" charset="-78"/>
                <a:cs typeface="Al Tarikh" pitchFamily="2" charset="-78"/>
              </a:endParaRPr>
            </a:p>
          </p:txBody>
        </p:sp>
      </p:grpSp>
      <p:grpSp>
        <p:nvGrpSpPr>
          <p:cNvPr id="28" name="Group 27">
            <a:extLst>
              <a:ext uri="{FF2B5EF4-FFF2-40B4-BE49-F238E27FC236}">
                <a16:creationId xmlns:a16="http://schemas.microsoft.com/office/drawing/2014/main" id="{962F0F02-B14B-D54B-A80D-D4BC6B3DE341}"/>
              </a:ext>
            </a:extLst>
          </p:cNvPr>
          <p:cNvGrpSpPr/>
          <p:nvPr/>
        </p:nvGrpSpPr>
        <p:grpSpPr>
          <a:xfrm>
            <a:off x="4067944" y="2666714"/>
            <a:ext cx="4024064" cy="488848"/>
            <a:chOff x="2113657" y="4283314"/>
            <a:chExt cx="3647460" cy="488848"/>
          </a:xfrm>
        </p:grpSpPr>
        <p:sp>
          <p:nvSpPr>
            <p:cNvPr id="29" name="TextBox 28">
              <a:extLst>
                <a:ext uri="{FF2B5EF4-FFF2-40B4-BE49-F238E27FC236}">
                  <a16:creationId xmlns:a16="http://schemas.microsoft.com/office/drawing/2014/main" id="{8ABECC2E-E807-B74F-8827-D0A0C597221F}"/>
                </a:ext>
              </a:extLst>
            </p:cNvPr>
            <p:cNvSpPr txBox="1"/>
            <p:nvPr/>
          </p:nvSpPr>
          <p:spPr>
            <a:xfrm>
              <a:off x="2113657" y="4495163"/>
              <a:ext cx="3647459" cy="276999"/>
            </a:xfrm>
            <a:prstGeom prst="rect">
              <a:avLst/>
            </a:prstGeom>
            <a:noFill/>
          </p:spPr>
          <p:txBody>
            <a:bodyPr wrap="square" rtlCol="0">
              <a:spAutoFit/>
            </a:bodyPr>
            <a:lstStyle/>
            <a:p>
              <a:pPr algn="r"/>
              <a:r>
                <a:rPr lang="ar-DZ" altLang="ko-KR" sz="1200" dirty="0">
                  <a:solidFill>
                    <a:schemeClr val="bg1"/>
                  </a:solidFill>
                  <a:latin typeface="Al Tarikh" pitchFamily="2" charset="-78"/>
                  <a:cs typeface="Al Tarikh" pitchFamily="2" charset="-78"/>
                </a:rPr>
                <a:t>يمكنك ببساطة إقناع جمهورك وإضافة لمسة فريدة وجاذبية لعروضك التقديمية.</a:t>
              </a:r>
              <a:endParaRPr lang="en-US" altLang="ko-KR" sz="1200" dirty="0">
                <a:solidFill>
                  <a:schemeClr val="bg1"/>
                </a:solidFill>
                <a:latin typeface="Al Tarikh" pitchFamily="2" charset="-78"/>
                <a:cs typeface="Al Tarikh" pitchFamily="2" charset="-78"/>
              </a:endParaRPr>
            </a:p>
          </p:txBody>
        </p:sp>
        <p:sp>
          <p:nvSpPr>
            <p:cNvPr id="30" name="TextBox 29">
              <a:extLst>
                <a:ext uri="{FF2B5EF4-FFF2-40B4-BE49-F238E27FC236}">
                  <a16:creationId xmlns:a16="http://schemas.microsoft.com/office/drawing/2014/main" id="{A463E250-3827-204D-A094-7D48C22D02CE}"/>
                </a:ext>
              </a:extLst>
            </p:cNvPr>
            <p:cNvSpPr txBox="1"/>
            <p:nvPr/>
          </p:nvSpPr>
          <p:spPr>
            <a:xfrm>
              <a:off x="2113658" y="4283314"/>
              <a:ext cx="3647459" cy="276999"/>
            </a:xfrm>
            <a:prstGeom prst="rect">
              <a:avLst/>
            </a:prstGeom>
            <a:noFill/>
          </p:spPr>
          <p:txBody>
            <a:bodyPr wrap="square" rtlCol="0">
              <a:spAutoFit/>
            </a:bodyPr>
            <a:lstStyle/>
            <a:p>
              <a:pPr algn="r"/>
              <a:r>
                <a:rPr lang="ar-DZ" altLang="ko-KR" sz="1200" b="1" dirty="0">
                  <a:solidFill>
                    <a:schemeClr val="bg1"/>
                  </a:solidFill>
                  <a:latin typeface="Al Tarikh" pitchFamily="2" charset="-78"/>
                  <a:cs typeface="Al Tarikh" pitchFamily="2" charset="-78"/>
                </a:rPr>
                <a:t>أكتب هنا العنوان الكامل</a:t>
              </a:r>
              <a:endParaRPr lang="ko-KR" altLang="en-US" sz="1200" b="1" dirty="0">
                <a:solidFill>
                  <a:schemeClr val="bg1"/>
                </a:solidFill>
                <a:latin typeface="Al Tarikh" pitchFamily="2" charset="-78"/>
                <a:cs typeface="Al Tarikh" pitchFamily="2" charset="-78"/>
              </a:endParaRPr>
            </a:p>
          </p:txBody>
        </p:sp>
      </p:grpSp>
      <p:grpSp>
        <p:nvGrpSpPr>
          <p:cNvPr id="31" name="Group 30">
            <a:extLst>
              <a:ext uri="{FF2B5EF4-FFF2-40B4-BE49-F238E27FC236}">
                <a16:creationId xmlns:a16="http://schemas.microsoft.com/office/drawing/2014/main" id="{084DC150-2B24-E149-8E30-50FE0B956B7E}"/>
              </a:ext>
            </a:extLst>
          </p:cNvPr>
          <p:cNvGrpSpPr/>
          <p:nvPr/>
        </p:nvGrpSpPr>
        <p:grpSpPr>
          <a:xfrm>
            <a:off x="4067944" y="3363838"/>
            <a:ext cx="4024064" cy="488848"/>
            <a:chOff x="2113657" y="4283314"/>
            <a:chExt cx="3647460" cy="488848"/>
          </a:xfrm>
        </p:grpSpPr>
        <p:sp>
          <p:nvSpPr>
            <p:cNvPr id="32" name="TextBox 31">
              <a:extLst>
                <a:ext uri="{FF2B5EF4-FFF2-40B4-BE49-F238E27FC236}">
                  <a16:creationId xmlns:a16="http://schemas.microsoft.com/office/drawing/2014/main" id="{4AF6B5B7-3389-064E-A9EB-23B38F4CADF6}"/>
                </a:ext>
              </a:extLst>
            </p:cNvPr>
            <p:cNvSpPr txBox="1"/>
            <p:nvPr/>
          </p:nvSpPr>
          <p:spPr>
            <a:xfrm>
              <a:off x="2113657" y="4495163"/>
              <a:ext cx="3647459" cy="276999"/>
            </a:xfrm>
            <a:prstGeom prst="rect">
              <a:avLst/>
            </a:prstGeom>
            <a:noFill/>
          </p:spPr>
          <p:txBody>
            <a:bodyPr wrap="square" rtlCol="0">
              <a:spAutoFit/>
            </a:bodyPr>
            <a:lstStyle/>
            <a:p>
              <a:pPr algn="r"/>
              <a:r>
                <a:rPr lang="ar-DZ" altLang="ko-KR" sz="1200" dirty="0">
                  <a:solidFill>
                    <a:schemeClr val="bg1"/>
                  </a:solidFill>
                  <a:latin typeface="Al Tarikh" pitchFamily="2" charset="-78"/>
                  <a:cs typeface="Al Tarikh" pitchFamily="2" charset="-78"/>
                </a:rPr>
                <a:t>يمكنك ببساطة إقناع جمهورك وإضافة لمسة فريدة وجاذبية لعروضك التقديمية.</a:t>
              </a:r>
              <a:endParaRPr lang="en-US" altLang="ko-KR" sz="1200" dirty="0">
                <a:solidFill>
                  <a:schemeClr val="bg1"/>
                </a:solidFill>
                <a:latin typeface="Al Tarikh" pitchFamily="2" charset="-78"/>
                <a:cs typeface="Al Tarikh" pitchFamily="2" charset="-78"/>
              </a:endParaRPr>
            </a:p>
          </p:txBody>
        </p:sp>
        <p:sp>
          <p:nvSpPr>
            <p:cNvPr id="33" name="TextBox 32">
              <a:extLst>
                <a:ext uri="{FF2B5EF4-FFF2-40B4-BE49-F238E27FC236}">
                  <a16:creationId xmlns:a16="http://schemas.microsoft.com/office/drawing/2014/main" id="{B4590AF0-A920-9246-90F5-6EEC04B41354}"/>
                </a:ext>
              </a:extLst>
            </p:cNvPr>
            <p:cNvSpPr txBox="1"/>
            <p:nvPr/>
          </p:nvSpPr>
          <p:spPr>
            <a:xfrm>
              <a:off x="2113658" y="4283314"/>
              <a:ext cx="3647459" cy="276999"/>
            </a:xfrm>
            <a:prstGeom prst="rect">
              <a:avLst/>
            </a:prstGeom>
            <a:noFill/>
          </p:spPr>
          <p:txBody>
            <a:bodyPr wrap="square" rtlCol="0">
              <a:spAutoFit/>
            </a:bodyPr>
            <a:lstStyle/>
            <a:p>
              <a:pPr algn="r"/>
              <a:r>
                <a:rPr lang="ar-DZ" altLang="ko-KR" sz="1200" b="1" dirty="0">
                  <a:solidFill>
                    <a:schemeClr val="bg1"/>
                  </a:solidFill>
                  <a:latin typeface="Al Tarikh" pitchFamily="2" charset="-78"/>
                  <a:cs typeface="Al Tarikh" pitchFamily="2" charset="-78"/>
                </a:rPr>
                <a:t>أكتب هنا العنوان الكامل</a:t>
              </a:r>
              <a:endParaRPr lang="ko-KR" altLang="en-US" sz="1200" b="1" dirty="0">
                <a:solidFill>
                  <a:schemeClr val="bg1"/>
                </a:solidFill>
                <a:latin typeface="Al Tarikh" pitchFamily="2" charset="-78"/>
                <a:cs typeface="Al Tarikh" pitchFamily="2" charset="-78"/>
              </a:endParaRPr>
            </a:p>
          </p:txBody>
        </p:sp>
      </p:grpSp>
    </p:spTree>
    <p:extLst>
      <p:ext uri="{BB962C8B-B14F-4D97-AF65-F5344CB8AC3E}">
        <p14:creationId xmlns:p14="http://schemas.microsoft.com/office/powerpoint/2010/main" val="20011627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down)">
                                      <p:cBhvr>
                                        <p:cTn id="7" dur="500"/>
                                        <p:tgtEl>
                                          <p:spTgt spid="16"/>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down)">
                                      <p:cBhvr>
                                        <p:cTn id="11" dur="500"/>
                                        <p:tgtEl>
                                          <p:spTgt spid="4"/>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down)">
                                      <p:cBhvr>
                                        <p:cTn id="15" dur="500"/>
                                        <p:tgtEl>
                                          <p:spTgt spid="5"/>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22"/>
                                        </p:tgtEl>
                                        <p:attrNameLst>
                                          <p:attrName>style.visibility</p:attrName>
                                        </p:attrNameLst>
                                      </p:cBhvr>
                                      <p:to>
                                        <p:strVal val="visible"/>
                                      </p:to>
                                    </p:set>
                                    <p:anim calcmode="lin" valueType="num">
                                      <p:cBhvr>
                                        <p:cTn id="19" dur="500" fill="hold"/>
                                        <p:tgtEl>
                                          <p:spTgt spid="22"/>
                                        </p:tgtEl>
                                        <p:attrNameLst>
                                          <p:attrName>ppt_w</p:attrName>
                                        </p:attrNameLst>
                                      </p:cBhvr>
                                      <p:tavLst>
                                        <p:tav tm="0">
                                          <p:val>
                                            <p:fltVal val="0"/>
                                          </p:val>
                                        </p:tav>
                                        <p:tav tm="100000">
                                          <p:val>
                                            <p:strVal val="#ppt_w"/>
                                          </p:val>
                                        </p:tav>
                                      </p:tavLst>
                                    </p:anim>
                                    <p:anim calcmode="lin" valueType="num">
                                      <p:cBhvr>
                                        <p:cTn id="20" dur="500" fill="hold"/>
                                        <p:tgtEl>
                                          <p:spTgt spid="22"/>
                                        </p:tgtEl>
                                        <p:attrNameLst>
                                          <p:attrName>ppt_h</p:attrName>
                                        </p:attrNameLst>
                                      </p:cBhvr>
                                      <p:tavLst>
                                        <p:tav tm="0">
                                          <p:val>
                                            <p:fltVal val="0"/>
                                          </p:val>
                                        </p:tav>
                                        <p:tav tm="100000">
                                          <p:val>
                                            <p:strVal val="#ppt_h"/>
                                          </p:val>
                                        </p:tav>
                                      </p:tavLst>
                                    </p:anim>
                                    <p:animEffect transition="in" filter="fade">
                                      <p:cBhvr>
                                        <p:cTn id="21" dur="500"/>
                                        <p:tgtEl>
                                          <p:spTgt spid="22"/>
                                        </p:tgtEl>
                                      </p:cBhvr>
                                    </p:animEffect>
                                  </p:childTnLst>
                                </p:cTn>
                              </p:par>
                            </p:childTnLst>
                          </p:cTn>
                        </p:par>
                        <p:par>
                          <p:cTn id="22" fill="hold">
                            <p:stCondLst>
                              <p:cond delay="2000"/>
                            </p:stCondLst>
                            <p:childTnLst>
                              <p:par>
                                <p:cTn id="23" presetID="53" presetClass="entr" presetSubtype="16" fill="hold" nodeType="afterEffect">
                                  <p:stCondLst>
                                    <p:cond delay="0"/>
                                  </p:stCondLst>
                                  <p:childTnLst>
                                    <p:set>
                                      <p:cBhvr>
                                        <p:cTn id="24" dur="1" fill="hold">
                                          <p:stCondLst>
                                            <p:cond delay="0"/>
                                          </p:stCondLst>
                                        </p:cTn>
                                        <p:tgtEl>
                                          <p:spTgt spid="25"/>
                                        </p:tgtEl>
                                        <p:attrNameLst>
                                          <p:attrName>style.visibility</p:attrName>
                                        </p:attrNameLst>
                                      </p:cBhvr>
                                      <p:to>
                                        <p:strVal val="visible"/>
                                      </p:to>
                                    </p:set>
                                    <p:anim calcmode="lin" valueType="num">
                                      <p:cBhvr>
                                        <p:cTn id="25" dur="500" fill="hold"/>
                                        <p:tgtEl>
                                          <p:spTgt spid="25"/>
                                        </p:tgtEl>
                                        <p:attrNameLst>
                                          <p:attrName>ppt_w</p:attrName>
                                        </p:attrNameLst>
                                      </p:cBhvr>
                                      <p:tavLst>
                                        <p:tav tm="0">
                                          <p:val>
                                            <p:fltVal val="0"/>
                                          </p:val>
                                        </p:tav>
                                        <p:tav tm="100000">
                                          <p:val>
                                            <p:strVal val="#ppt_w"/>
                                          </p:val>
                                        </p:tav>
                                      </p:tavLst>
                                    </p:anim>
                                    <p:anim calcmode="lin" valueType="num">
                                      <p:cBhvr>
                                        <p:cTn id="26" dur="500" fill="hold"/>
                                        <p:tgtEl>
                                          <p:spTgt spid="25"/>
                                        </p:tgtEl>
                                        <p:attrNameLst>
                                          <p:attrName>ppt_h</p:attrName>
                                        </p:attrNameLst>
                                      </p:cBhvr>
                                      <p:tavLst>
                                        <p:tav tm="0">
                                          <p:val>
                                            <p:fltVal val="0"/>
                                          </p:val>
                                        </p:tav>
                                        <p:tav tm="100000">
                                          <p:val>
                                            <p:strVal val="#ppt_h"/>
                                          </p:val>
                                        </p:tav>
                                      </p:tavLst>
                                    </p:anim>
                                    <p:animEffect transition="in" filter="fade">
                                      <p:cBhvr>
                                        <p:cTn id="27" dur="500"/>
                                        <p:tgtEl>
                                          <p:spTgt spid="25"/>
                                        </p:tgtEl>
                                      </p:cBhvr>
                                    </p:animEffect>
                                  </p:childTnLst>
                                </p:cTn>
                              </p:par>
                            </p:childTnLst>
                          </p:cTn>
                        </p:par>
                        <p:par>
                          <p:cTn id="28" fill="hold">
                            <p:stCondLst>
                              <p:cond delay="2500"/>
                            </p:stCondLst>
                            <p:childTnLst>
                              <p:par>
                                <p:cTn id="29" presetID="53" presetClass="entr" presetSubtype="16" fill="hold" nodeType="afterEffect">
                                  <p:stCondLst>
                                    <p:cond delay="0"/>
                                  </p:stCondLst>
                                  <p:childTnLst>
                                    <p:set>
                                      <p:cBhvr>
                                        <p:cTn id="30" dur="1" fill="hold">
                                          <p:stCondLst>
                                            <p:cond delay="0"/>
                                          </p:stCondLst>
                                        </p:cTn>
                                        <p:tgtEl>
                                          <p:spTgt spid="28"/>
                                        </p:tgtEl>
                                        <p:attrNameLst>
                                          <p:attrName>style.visibility</p:attrName>
                                        </p:attrNameLst>
                                      </p:cBhvr>
                                      <p:to>
                                        <p:strVal val="visible"/>
                                      </p:to>
                                    </p:set>
                                    <p:anim calcmode="lin" valueType="num">
                                      <p:cBhvr>
                                        <p:cTn id="31" dur="500" fill="hold"/>
                                        <p:tgtEl>
                                          <p:spTgt spid="28"/>
                                        </p:tgtEl>
                                        <p:attrNameLst>
                                          <p:attrName>ppt_w</p:attrName>
                                        </p:attrNameLst>
                                      </p:cBhvr>
                                      <p:tavLst>
                                        <p:tav tm="0">
                                          <p:val>
                                            <p:fltVal val="0"/>
                                          </p:val>
                                        </p:tav>
                                        <p:tav tm="100000">
                                          <p:val>
                                            <p:strVal val="#ppt_w"/>
                                          </p:val>
                                        </p:tav>
                                      </p:tavLst>
                                    </p:anim>
                                    <p:anim calcmode="lin" valueType="num">
                                      <p:cBhvr>
                                        <p:cTn id="32" dur="500" fill="hold"/>
                                        <p:tgtEl>
                                          <p:spTgt spid="28"/>
                                        </p:tgtEl>
                                        <p:attrNameLst>
                                          <p:attrName>ppt_h</p:attrName>
                                        </p:attrNameLst>
                                      </p:cBhvr>
                                      <p:tavLst>
                                        <p:tav tm="0">
                                          <p:val>
                                            <p:fltVal val="0"/>
                                          </p:val>
                                        </p:tav>
                                        <p:tav tm="100000">
                                          <p:val>
                                            <p:strVal val="#ppt_h"/>
                                          </p:val>
                                        </p:tav>
                                      </p:tavLst>
                                    </p:anim>
                                    <p:animEffect transition="in" filter="fade">
                                      <p:cBhvr>
                                        <p:cTn id="33" dur="500"/>
                                        <p:tgtEl>
                                          <p:spTgt spid="28"/>
                                        </p:tgtEl>
                                      </p:cBhvr>
                                    </p:animEffect>
                                  </p:childTnLst>
                                </p:cTn>
                              </p:par>
                            </p:childTnLst>
                          </p:cTn>
                        </p:par>
                        <p:par>
                          <p:cTn id="34" fill="hold">
                            <p:stCondLst>
                              <p:cond delay="3000"/>
                            </p:stCondLst>
                            <p:childTnLst>
                              <p:par>
                                <p:cTn id="35" presetID="53" presetClass="entr" presetSubtype="16" fill="hold" nodeType="afterEffect">
                                  <p:stCondLst>
                                    <p:cond delay="0"/>
                                  </p:stCondLst>
                                  <p:childTnLst>
                                    <p:set>
                                      <p:cBhvr>
                                        <p:cTn id="36" dur="1" fill="hold">
                                          <p:stCondLst>
                                            <p:cond delay="0"/>
                                          </p:stCondLst>
                                        </p:cTn>
                                        <p:tgtEl>
                                          <p:spTgt spid="31"/>
                                        </p:tgtEl>
                                        <p:attrNameLst>
                                          <p:attrName>style.visibility</p:attrName>
                                        </p:attrNameLst>
                                      </p:cBhvr>
                                      <p:to>
                                        <p:strVal val="visible"/>
                                      </p:to>
                                    </p:set>
                                    <p:anim calcmode="lin" valueType="num">
                                      <p:cBhvr>
                                        <p:cTn id="37" dur="500" fill="hold"/>
                                        <p:tgtEl>
                                          <p:spTgt spid="31"/>
                                        </p:tgtEl>
                                        <p:attrNameLst>
                                          <p:attrName>ppt_w</p:attrName>
                                        </p:attrNameLst>
                                      </p:cBhvr>
                                      <p:tavLst>
                                        <p:tav tm="0">
                                          <p:val>
                                            <p:fltVal val="0"/>
                                          </p:val>
                                        </p:tav>
                                        <p:tav tm="100000">
                                          <p:val>
                                            <p:strVal val="#ppt_w"/>
                                          </p:val>
                                        </p:tav>
                                      </p:tavLst>
                                    </p:anim>
                                    <p:anim calcmode="lin" valueType="num">
                                      <p:cBhvr>
                                        <p:cTn id="38" dur="500" fill="hold"/>
                                        <p:tgtEl>
                                          <p:spTgt spid="31"/>
                                        </p:tgtEl>
                                        <p:attrNameLst>
                                          <p:attrName>ppt_h</p:attrName>
                                        </p:attrNameLst>
                                      </p:cBhvr>
                                      <p:tavLst>
                                        <p:tav tm="0">
                                          <p:val>
                                            <p:fltVal val="0"/>
                                          </p:val>
                                        </p:tav>
                                        <p:tav tm="100000">
                                          <p:val>
                                            <p:strVal val="#ppt_h"/>
                                          </p:val>
                                        </p:tav>
                                      </p:tavLst>
                                    </p:anim>
                                    <p:animEffect transition="in" filter="fade">
                                      <p:cBhvr>
                                        <p:cTn id="39"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4" grpId="0"/>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583D72"/>
        </a:solidFill>
        <a:effectLst/>
      </p:bgPr>
    </p:bg>
    <p:spTree>
      <p:nvGrpSpPr>
        <p:cNvPr id="1" name=""/>
        <p:cNvGrpSpPr/>
        <p:nvPr/>
      </p:nvGrpSpPr>
      <p:grpSpPr>
        <a:xfrm>
          <a:off x="0" y="0"/>
          <a:ext cx="0" cy="0"/>
          <a:chOff x="0" y="0"/>
          <a:chExt cx="0" cy="0"/>
        </a:xfrm>
      </p:grpSpPr>
      <p:sp>
        <p:nvSpPr>
          <p:cNvPr id="8" name="Text Placeholder 13"/>
          <p:cNvSpPr txBox="1">
            <a:spLocks/>
          </p:cNvSpPr>
          <p:nvPr/>
        </p:nvSpPr>
        <p:spPr>
          <a:xfrm>
            <a:off x="3339032" y="3003798"/>
            <a:ext cx="5010301" cy="1110382"/>
          </a:xfrm>
          <a:prstGeom prst="rect">
            <a:avLst/>
          </a:prstGeom>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r" rtl="1">
              <a:lnSpc>
                <a:spcPct val="110000"/>
              </a:lnSpc>
              <a:buNone/>
            </a:pPr>
            <a:r>
              <a:rPr lang="ar-DZ" altLang="ko-KR" b="1" dirty="0">
                <a:solidFill>
                  <a:schemeClr val="bg1">
                    <a:lumMod val="95000"/>
                  </a:schemeClr>
                </a:solidFill>
                <a:latin typeface="Al Tarikh" pitchFamily="2" charset="-78"/>
                <a:cs typeface="Al Tarikh" pitchFamily="2" charset="-78"/>
              </a:rPr>
              <a:t>عرض محفظة بسيط مصمم</a:t>
            </a:r>
            <a:endParaRPr lang="en-US" altLang="ko-KR" b="1" dirty="0">
              <a:solidFill>
                <a:schemeClr val="bg1">
                  <a:lumMod val="95000"/>
                </a:schemeClr>
              </a:solidFill>
              <a:latin typeface="Al Tarikh" pitchFamily="2" charset="-78"/>
              <a:cs typeface="Al Tarikh" pitchFamily="2" charset="-78"/>
            </a:endParaRPr>
          </a:p>
        </p:txBody>
      </p:sp>
      <p:sp>
        <p:nvSpPr>
          <p:cNvPr id="10" name="TextBox 9"/>
          <p:cNvSpPr txBox="1"/>
          <p:nvPr/>
        </p:nvSpPr>
        <p:spPr>
          <a:xfrm>
            <a:off x="2946075" y="4149210"/>
            <a:ext cx="5796216" cy="461665"/>
          </a:xfrm>
          <a:prstGeom prst="rect">
            <a:avLst/>
          </a:prstGeom>
          <a:noFill/>
        </p:spPr>
        <p:txBody>
          <a:bodyPr wrap="square" rtlCol="0">
            <a:spAutoFit/>
          </a:bodyPr>
          <a:lstStyle/>
          <a:p>
            <a:pPr algn="r" rtl="1"/>
            <a:r>
              <a:rPr lang="ar-DZ" altLang="ko-KR" sz="1200" dirty="0">
                <a:solidFill>
                  <a:schemeClr val="bg1">
                    <a:lumMod val="95000"/>
                  </a:schemeClr>
                </a:solidFill>
                <a:latin typeface="Al Tarikh" pitchFamily="2" charset="-78"/>
                <a:cs typeface="Al Tarikh" pitchFamily="2" charset="-78"/>
              </a:rPr>
              <a:t>هذا قالب بوربوينت لديها تصميم نظيفة ومحايدة يمكن أن تتكيف مع أي محتوى وتلبي مختلف قطاعات السوق. مع هذه الشرائح العديدة ، يمكنك عمل عرض تقديمي بوربوينت كامل يناسب احتياجاتك.</a:t>
            </a:r>
            <a:endParaRPr lang="en-US" altLang="ko-KR" sz="1200" dirty="0">
              <a:solidFill>
                <a:schemeClr val="bg1">
                  <a:lumMod val="95000"/>
                </a:schemeClr>
              </a:solidFill>
              <a:latin typeface="Al Tarikh" pitchFamily="2" charset="-78"/>
              <a:cs typeface="Al Tarikh" pitchFamily="2" charset="-78"/>
            </a:endParaRPr>
          </a:p>
        </p:txBody>
      </p:sp>
      <p:sp>
        <p:nvSpPr>
          <p:cNvPr id="12" name="Rounded Rectangle 5"/>
          <p:cNvSpPr/>
          <p:nvPr/>
        </p:nvSpPr>
        <p:spPr>
          <a:xfrm flipH="1">
            <a:off x="714250" y="928955"/>
            <a:ext cx="1134758" cy="936104"/>
          </a:xfrm>
          <a:custGeom>
            <a:avLst/>
            <a:gdLst>
              <a:gd name="connsiteX0" fmla="*/ 1384251 w 3217557"/>
              <a:gd name="connsiteY0" fmla="*/ 661544 h 2702049"/>
              <a:gd name="connsiteX1" fmla="*/ 1574067 w 3217557"/>
              <a:gd name="connsiteY1" fmla="*/ 851360 h 2702049"/>
              <a:gd name="connsiteX2" fmla="*/ 1384251 w 3217557"/>
              <a:gd name="connsiteY2" fmla="*/ 1041176 h 2702049"/>
              <a:gd name="connsiteX3" fmla="*/ 1194435 w 3217557"/>
              <a:gd name="connsiteY3" fmla="*/ 851360 h 2702049"/>
              <a:gd name="connsiteX4" fmla="*/ 1384251 w 3217557"/>
              <a:gd name="connsiteY4" fmla="*/ 661544 h 2702049"/>
              <a:gd name="connsiteX5" fmla="*/ 1993421 w 3217557"/>
              <a:gd name="connsiteY5" fmla="*/ 661544 h 2702049"/>
              <a:gd name="connsiteX6" fmla="*/ 2183237 w 3217557"/>
              <a:gd name="connsiteY6" fmla="*/ 851360 h 2702049"/>
              <a:gd name="connsiteX7" fmla="*/ 1993421 w 3217557"/>
              <a:gd name="connsiteY7" fmla="*/ 1041176 h 2702049"/>
              <a:gd name="connsiteX8" fmla="*/ 1803605 w 3217557"/>
              <a:gd name="connsiteY8" fmla="*/ 851360 h 2702049"/>
              <a:gd name="connsiteX9" fmla="*/ 1993421 w 3217557"/>
              <a:gd name="connsiteY9" fmla="*/ 661544 h 2702049"/>
              <a:gd name="connsiteX10" fmla="*/ 2602591 w 3217557"/>
              <a:gd name="connsiteY10" fmla="*/ 661544 h 2702049"/>
              <a:gd name="connsiteX11" fmla="*/ 2792407 w 3217557"/>
              <a:gd name="connsiteY11" fmla="*/ 851360 h 2702049"/>
              <a:gd name="connsiteX12" fmla="*/ 2602591 w 3217557"/>
              <a:gd name="connsiteY12" fmla="*/ 1041176 h 2702049"/>
              <a:gd name="connsiteX13" fmla="*/ 2412775 w 3217557"/>
              <a:gd name="connsiteY13" fmla="*/ 851360 h 2702049"/>
              <a:gd name="connsiteX14" fmla="*/ 2602591 w 3217557"/>
              <a:gd name="connsiteY14" fmla="*/ 661544 h 2702049"/>
              <a:gd name="connsiteX15" fmla="*/ 677114 w 3217557"/>
              <a:gd name="connsiteY15" fmla="*/ 569491 h 2702049"/>
              <a:gd name="connsiteX16" fmla="*/ 330916 w 3217557"/>
              <a:gd name="connsiteY16" fmla="*/ 569491 h 2702049"/>
              <a:gd name="connsiteX17" fmla="*/ 0 w 3217557"/>
              <a:gd name="connsiteY17" fmla="*/ 900407 h 2702049"/>
              <a:gd name="connsiteX18" fmla="*/ 0 w 3217557"/>
              <a:gd name="connsiteY18" fmla="*/ 1952009 h 2702049"/>
              <a:gd name="connsiteX19" fmla="*/ 330916 w 3217557"/>
              <a:gd name="connsiteY19" fmla="*/ 2282925 h 2702049"/>
              <a:gd name="connsiteX20" fmla="*/ 711670 w 3217557"/>
              <a:gd name="connsiteY20" fmla="*/ 2282925 h 2702049"/>
              <a:gd name="connsiteX21" fmla="*/ 15770 w 3217557"/>
              <a:gd name="connsiteY21" fmla="*/ 2702049 h 2702049"/>
              <a:gd name="connsiteX22" fmla="*/ 1294529 w 3217557"/>
              <a:gd name="connsiteY22" fmla="*/ 2282925 h 2702049"/>
              <a:gd name="connsiteX23" fmla="*/ 2117356 w 3217557"/>
              <a:gd name="connsiteY23" fmla="*/ 2282925 h 2702049"/>
              <a:gd name="connsiteX24" fmla="*/ 2418395 w 3217557"/>
              <a:gd name="connsiteY24" fmla="*/ 2087951 h 2702049"/>
              <a:gd name="connsiteX25" fmla="*/ 1830857 w 3217557"/>
              <a:gd name="connsiteY25" fmla="*/ 1799347 h 2702049"/>
              <a:gd name="connsiteX26" fmla="*/ 1008030 w 3217557"/>
              <a:gd name="connsiteY26" fmla="*/ 1799347 h 2702049"/>
              <a:gd name="connsiteX27" fmla="*/ 677114 w 3217557"/>
              <a:gd name="connsiteY27" fmla="*/ 1468431 h 2702049"/>
              <a:gd name="connsiteX28" fmla="*/ 677114 w 3217557"/>
              <a:gd name="connsiteY28" fmla="*/ 569491 h 2702049"/>
              <a:gd name="connsiteX29" fmla="*/ 2886641 w 3217557"/>
              <a:gd name="connsiteY29" fmla="*/ 0 h 2702049"/>
              <a:gd name="connsiteX30" fmla="*/ 1100201 w 3217557"/>
              <a:gd name="connsiteY30" fmla="*/ 0 h 2702049"/>
              <a:gd name="connsiteX31" fmla="*/ 769285 w 3217557"/>
              <a:gd name="connsiteY31" fmla="*/ 330916 h 2702049"/>
              <a:gd name="connsiteX32" fmla="*/ 769285 w 3217557"/>
              <a:gd name="connsiteY32" fmla="*/ 1382518 h 2702049"/>
              <a:gd name="connsiteX33" fmla="*/ 1100201 w 3217557"/>
              <a:gd name="connsiteY33" fmla="*/ 1713434 h 2702049"/>
              <a:gd name="connsiteX34" fmla="*/ 1923028 w 3217557"/>
              <a:gd name="connsiteY34" fmla="*/ 1713434 h 2702049"/>
              <a:gd name="connsiteX35" fmla="*/ 3078958 w 3217557"/>
              <a:gd name="connsiteY35" fmla="*/ 2077967 h 2702049"/>
              <a:gd name="connsiteX36" fmla="*/ 2505887 w 3217557"/>
              <a:gd name="connsiteY36" fmla="*/ 1713434 h 2702049"/>
              <a:gd name="connsiteX37" fmla="*/ 2886641 w 3217557"/>
              <a:gd name="connsiteY37" fmla="*/ 1713434 h 2702049"/>
              <a:gd name="connsiteX38" fmla="*/ 3217557 w 3217557"/>
              <a:gd name="connsiteY38" fmla="*/ 1382518 h 2702049"/>
              <a:gd name="connsiteX39" fmla="*/ 3217557 w 3217557"/>
              <a:gd name="connsiteY39" fmla="*/ 330916 h 2702049"/>
              <a:gd name="connsiteX40" fmla="*/ 2886641 w 3217557"/>
              <a:gd name="connsiteY40" fmla="*/ 0 h 2702049"/>
              <a:gd name="connsiteX0" fmla="*/ 1384251 w 3217557"/>
              <a:gd name="connsiteY0" fmla="*/ 661544 h 2702049"/>
              <a:gd name="connsiteX1" fmla="*/ 1574067 w 3217557"/>
              <a:gd name="connsiteY1" fmla="*/ 851360 h 2702049"/>
              <a:gd name="connsiteX2" fmla="*/ 1384251 w 3217557"/>
              <a:gd name="connsiteY2" fmla="*/ 1041176 h 2702049"/>
              <a:gd name="connsiteX3" fmla="*/ 1194435 w 3217557"/>
              <a:gd name="connsiteY3" fmla="*/ 851360 h 2702049"/>
              <a:gd name="connsiteX4" fmla="*/ 1384251 w 3217557"/>
              <a:gd name="connsiteY4" fmla="*/ 661544 h 2702049"/>
              <a:gd name="connsiteX5" fmla="*/ 1993421 w 3217557"/>
              <a:gd name="connsiteY5" fmla="*/ 661544 h 2702049"/>
              <a:gd name="connsiteX6" fmla="*/ 2183237 w 3217557"/>
              <a:gd name="connsiteY6" fmla="*/ 851360 h 2702049"/>
              <a:gd name="connsiteX7" fmla="*/ 1993421 w 3217557"/>
              <a:gd name="connsiteY7" fmla="*/ 1041176 h 2702049"/>
              <a:gd name="connsiteX8" fmla="*/ 1803605 w 3217557"/>
              <a:gd name="connsiteY8" fmla="*/ 851360 h 2702049"/>
              <a:gd name="connsiteX9" fmla="*/ 1993421 w 3217557"/>
              <a:gd name="connsiteY9" fmla="*/ 661544 h 2702049"/>
              <a:gd name="connsiteX10" fmla="*/ 2602591 w 3217557"/>
              <a:gd name="connsiteY10" fmla="*/ 661544 h 2702049"/>
              <a:gd name="connsiteX11" fmla="*/ 2792407 w 3217557"/>
              <a:gd name="connsiteY11" fmla="*/ 851360 h 2702049"/>
              <a:gd name="connsiteX12" fmla="*/ 2602591 w 3217557"/>
              <a:gd name="connsiteY12" fmla="*/ 1041176 h 2702049"/>
              <a:gd name="connsiteX13" fmla="*/ 2412775 w 3217557"/>
              <a:gd name="connsiteY13" fmla="*/ 851360 h 2702049"/>
              <a:gd name="connsiteX14" fmla="*/ 2602591 w 3217557"/>
              <a:gd name="connsiteY14" fmla="*/ 661544 h 2702049"/>
              <a:gd name="connsiteX15" fmla="*/ 677114 w 3217557"/>
              <a:gd name="connsiteY15" fmla="*/ 569491 h 2702049"/>
              <a:gd name="connsiteX16" fmla="*/ 330916 w 3217557"/>
              <a:gd name="connsiteY16" fmla="*/ 569491 h 2702049"/>
              <a:gd name="connsiteX17" fmla="*/ 0 w 3217557"/>
              <a:gd name="connsiteY17" fmla="*/ 900407 h 2702049"/>
              <a:gd name="connsiteX18" fmla="*/ 0 w 3217557"/>
              <a:gd name="connsiteY18" fmla="*/ 1952009 h 2702049"/>
              <a:gd name="connsiteX19" fmla="*/ 330916 w 3217557"/>
              <a:gd name="connsiteY19" fmla="*/ 2282925 h 2702049"/>
              <a:gd name="connsiteX20" fmla="*/ 711670 w 3217557"/>
              <a:gd name="connsiteY20" fmla="*/ 2282925 h 2702049"/>
              <a:gd name="connsiteX21" fmla="*/ 15770 w 3217557"/>
              <a:gd name="connsiteY21" fmla="*/ 2702049 h 2702049"/>
              <a:gd name="connsiteX22" fmla="*/ 1294529 w 3217557"/>
              <a:gd name="connsiteY22" fmla="*/ 2282925 h 2702049"/>
              <a:gd name="connsiteX23" fmla="*/ 2117356 w 3217557"/>
              <a:gd name="connsiteY23" fmla="*/ 2282925 h 2702049"/>
              <a:gd name="connsiteX24" fmla="*/ 2418395 w 3217557"/>
              <a:gd name="connsiteY24" fmla="*/ 2087951 h 2702049"/>
              <a:gd name="connsiteX25" fmla="*/ 1830857 w 3217557"/>
              <a:gd name="connsiteY25" fmla="*/ 1799347 h 2702049"/>
              <a:gd name="connsiteX26" fmla="*/ 1008030 w 3217557"/>
              <a:gd name="connsiteY26" fmla="*/ 1799347 h 2702049"/>
              <a:gd name="connsiteX27" fmla="*/ 677114 w 3217557"/>
              <a:gd name="connsiteY27" fmla="*/ 1468431 h 2702049"/>
              <a:gd name="connsiteX28" fmla="*/ 677114 w 3217557"/>
              <a:gd name="connsiteY28" fmla="*/ 569491 h 2702049"/>
              <a:gd name="connsiteX29" fmla="*/ 2886641 w 3217557"/>
              <a:gd name="connsiteY29" fmla="*/ 0 h 2702049"/>
              <a:gd name="connsiteX30" fmla="*/ 1100201 w 3217557"/>
              <a:gd name="connsiteY30" fmla="*/ 0 h 2702049"/>
              <a:gd name="connsiteX31" fmla="*/ 769285 w 3217557"/>
              <a:gd name="connsiteY31" fmla="*/ 330916 h 2702049"/>
              <a:gd name="connsiteX32" fmla="*/ 769285 w 3217557"/>
              <a:gd name="connsiteY32" fmla="*/ 1382518 h 2702049"/>
              <a:gd name="connsiteX33" fmla="*/ 1100201 w 3217557"/>
              <a:gd name="connsiteY33" fmla="*/ 1713434 h 2702049"/>
              <a:gd name="connsiteX34" fmla="*/ 1923028 w 3217557"/>
              <a:gd name="connsiteY34" fmla="*/ 1713434 h 2702049"/>
              <a:gd name="connsiteX35" fmla="*/ 3078958 w 3217557"/>
              <a:gd name="connsiteY35" fmla="*/ 2077967 h 2702049"/>
              <a:gd name="connsiteX36" fmla="*/ 2505887 w 3217557"/>
              <a:gd name="connsiteY36" fmla="*/ 1713434 h 2702049"/>
              <a:gd name="connsiteX37" fmla="*/ 2886641 w 3217557"/>
              <a:gd name="connsiteY37" fmla="*/ 1713434 h 2702049"/>
              <a:gd name="connsiteX38" fmla="*/ 3217557 w 3217557"/>
              <a:gd name="connsiteY38" fmla="*/ 1382518 h 2702049"/>
              <a:gd name="connsiteX39" fmla="*/ 3217557 w 3217557"/>
              <a:gd name="connsiteY39" fmla="*/ 330916 h 2702049"/>
              <a:gd name="connsiteX40" fmla="*/ 2886641 w 3217557"/>
              <a:gd name="connsiteY40" fmla="*/ 0 h 2702049"/>
              <a:gd name="connsiteX0" fmla="*/ 1384251 w 3217557"/>
              <a:gd name="connsiteY0" fmla="*/ 661544 h 2633810"/>
              <a:gd name="connsiteX1" fmla="*/ 1574067 w 3217557"/>
              <a:gd name="connsiteY1" fmla="*/ 851360 h 2633810"/>
              <a:gd name="connsiteX2" fmla="*/ 1384251 w 3217557"/>
              <a:gd name="connsiteY2" fmla="*/ 1041176 h 2633810"/>
              <a:gd name="connsiteX3" fmla="*/ 1194435 w 3217557"/>
              <a:gd name="connsiteY3" fmla="*/ 851360 h 2633810"/>
              <a:gd name="connsiteX4" fmla="*/ 1384251 w 3217557"/>
              <a:gd name="connsiteY4" fmla="*/ 661544 h 2633810"/>
              <a:gd name="connsiteX5" fmla="*/ 1993421 w 3217557"/>
              <a:gd name="connsiteY5" fmla="*/ 661544 h 2633810"/>
              <a:gd name="connsiteX6" fmla="*/ 2183237 w 3217557"/>
              <a:gd name="connsiteY6" fmla="*/ 851360 h 2633810"/>
              <a:gd name="connsiteX7" fmla="*/ 1993421 w 3217557"/>
              <a:gd name="connsiteY7" fmla="*/ 1041176 h 2633810"/>
              <a:gd name="connsiteX8" fmla="*/ 1803605 w 3217557"/>
              <a:gd name="connsiteY8" fmla="*/ 851360 h 2633810"/>
              <a:gd name="connsiteX9" fmla="*/ 1993421 w 3217557"/>
              <a:gd name="connsiteY9" fmla="*/ 661544 h 2633810"/>
              <a:gd name="connsiteX10" fmla="*/ 2602591 w 3217557"/>
              <a:gd name="connsiteY10" fmla="*/ 661544 h 2633810"/>
              <a:gd name="connsiteX11" fmla="*/ 2792407 w 3217557"/>
              <a:gd name="connsiteY11" fmla="*/ 851360 h 2633810"/>
              <a:gd name="connsiteX12" fmla="*/ 2602591 w 3217557"/>
              <a:gd name="connsiteY12" fmla="*/ 1041176 h 2633810"/>
              <a:gd name="connsiteX13" fmla="*/ 2412775 w 3217557"/>
              <a:gd name="connsiteY13" fmla="*/ 851360 h 2633810"/>
              <a:gd name="connsiteX14" fmla="*/ 2602591 w 3217557"/>
              <a:gd name="connsiteY14" fmla="*/ 661544 h 2633810"/>
              <a:gd name="connsiteX15" fmla="*/ 677114 w 3217557"/>
              <a:gd name="connsiteY15" fmla="*/ 569491 h 2633810"/>
              <a:gd name="connsiteX16" fmla="*/ 330916 w 3217557"/>
              <a:gd name="connsiteY16" fmla="*/ 569491 h 2633810"/>
              <a:gd name="connsiteX17" fmla="*/ 0 w 3217557"/>
              <a:gd name="connsiteY17" fmla="*/ 900407 h 2633810"/>
              <a:gd name="connsiteX18" fmla="*/ 0 w 3217557"/>
              <a:gd name="connsiteY18" fmla="*/ 1952009 h 2633810"/>
              <a:gd name="connsiteX19" fmla="*/ 330916 w 3217557"/>
              <a:gd name="connsiteY19" fmla="*/ 2282925 h 2633810"/>
              <a:gd name="connsiteX20" fmla="*/ 711670 w 3217557"/>
              <a:gd name="connsiteY20" fmla="*/ 2282925 h 2633810"/>
              <a:gd name="connsiteX21" fmla="*/ 165895 w 3217557"/>
              <a:gd name="connsiteY21" fmla="*/ 2633810 h 2633810"/>
              <a:gd name="connsiteX22" fmla="*/ 1294529 w 3217557"/>
              <a:gd name="connsiteY22" fmla="*/ 2282925 h 2633810"/>
              <a:gd name="connsiteX23" fmla="*/ 2117356 w 3217557"/>
              <a:gd name="connsiteY23" fmla="*/ 2282925 h 2633810"/>
              <a:gd name="connsiteX24" fmla="*/ 2418395 w 3217557"/>
              <a:gd name="connsiteY24" fmla="*/ 2087951 h 2633810"/>
              <a:gd name="connsiteX25" fmla="*/ 1830857 w 3217557"/>
              <a:gd name="connsiteY25" fmla="*/ 1799347 h 2633810"/>
              <a:gd name="connsiteX26" fmla="*/ 1008030 w 3217557"/>
              <a:gd name="connsiteY26" fmla="*/ 1799347 h 2633810"/>
              <a:gd name="connsiteX27" fmla="*/ 677114 w 3217557"/>
              <a:gd name="connsiteY27" fmla="*/ 1468431 h 2633810"/>
              <a:gd name="connsiteX28" fmla="*/ 677114 w 3217557"/>
              <a:gd name="connsiteY28" fmla="*/ 569491 h 2633810"/>
              <a:gd name="connsiteX29" fmla="*/ 2886641 w 3217557"/>
              <a:gd name="connsiteY29" fmla="*/ 0 h 2633810"/>
              <a:gd name="connsiteX30" fmla="*/ 1100201 w 3217557"/>
              <a:gd name="connsiteY30" fmla="*/ 0 h 2633810"/>
              <a:gd name="connsiteX31" fmla="*/ 769285 w 3217557"/>
              <a:gd name="connsiteY31" fmla="*/ 330916 h 2633810"/>
              <a:gd name="connsiteX32" fmla="*/ 769285 w 3217557"/>
              <a:gd name="connsiteY32" fmla="*/ 1382518 h 2633810"/>
              <a:gd name="connsiteX33" fmla="*/ 1100201 w 3217557"/>
              <a:gd name="connsiteY33" fmla="*/ 1713434 h 2633810"/>
              <a:gd name="connsiteX34" fmla="*/ 1923028 w 3217557"/>
              <a:gd name="connsiteY34" fmla="*/ 1713434 h 2633810"/>
              <a:gd name="connsiteX35" fmla="*/ 3078958 w 3217557"/>
              <a:gd name="connsiteY35" fmla="*/ 2077967 h 2633810"/>
              <a:gd name="connsiteX36" fmla="*/ 2505887 w 3217557"/>
              <a:gd name="connsiteY36" fmla="*/ 1713434 h 2633810"/>
              <a:gd name="connsiteX37" fmla="*/ 2886641 w 3217557"/>
              <a:gd name="connsiteY37" fmla="*/ 1713434 h 2633810"/>
              <a:gd name="connsiteX38" fmla="*/ 3217557 w 3217557"/>
              <a:gd name="connsiteY38" fmla="*/ 1382518 h 2633810"/>
              <a:gd name="connsiteX39" fmla="*/ 3217557 w 3217557"/>
              <a:gd name="connsiteY39" fmla="*/ 330916 h 2633810"/>
              <a:gd name="connsiteX40" fmla="*/ 2886641 w 3217557"/>
              <a:gd name="connsiteY40" fmla="*/ 0 h 2633810"/>
              <a:gd name="connsiteX0" fmla="*/ 1384251 w 3217557"/>
              <a:gd name="connsiteY0" fmla="*/ 661544 h 2633810"/>
              <a:gd name="connsiteX1" fmla="*/ 1574067 w 3217557"/>
              <a:gd name="connsiteY1" fmla="*/ 851360 h 2633810"/>
              <a:gd name="connsiteX2" fmla="*/ 1384251 w 3217557"/>
              <a:gd name="connsiteY2" fmla="*/ 1041176 h 2633810"/>
              <a:gd name="connsiteX3" fmla="*/ 1194435 w 3217557"/>
              <a:gd name="connsiteY3" fmla="*/ 851360 h 2633810"/>
              <a:gd name="connsiteX4" fmla="*/ 1384251 w 3217557"/>
              <a:gd name="connsiteY4" fmla="*/ 661544 h 2633810"/>
              <a:gd name="connsiteX5" fmla="*/ 1993421 w 3217557"/>
              <a:gd name="connsiteY5" fmla="*/ 661544 h 2633810"/>
              <a:gd name="connsiteX6" fmla="*/ 2183237 w 3217557"/>
              <a:gd name="connsiteY6" fmla="*/ 851360 h 2633810"/>
              <a:gd name="connsiteX7" fmla="*/ 1993421 w 3217557"/>
              <a:gd name="connsiteY7" fmla="*/ 1041176 h 2633810"/>
              <a:gd name="connsiteX8" fmla="*/ 1803605 w 3217557"/>
              <a:gd name="connsiteY8" fmla="*/ 851360 h 2633810"/>
              <a:gd name="connsiteX9" fmla="*/ 1993421 w 3217557"/>
              <a:gd name="connsiteY9" fmla="*/ 661544 h 2633810"/>
              <a:gd name="connsiteX10" fmla="*/ 2602591 w 3217557"/>
              <a:gd name="connsiteY10" fmla="*/ 661544 h 2633810"/>
              <a:gd name="connsiteX11" fmla="*/ 2792407 w 3217557"/>
              <a:gd name="connsiteY11" fmla="*/ 851360 h 2633810"/>
              <a:gd name="connsiteX12" fmla="*/ 2602591 w 3217557"/>
              <a:gd name="connsiteY12" fmla="*/ 1041176 h 2633810"/>
              <a:gd name="connsiteX13" fmla="*/ 2412775 w 3217557"/>
              <a:gd name="connsiteY13" fmla="*/ 851360 h 2633810"/>
              <a:gd name="connsiteX14" fmla="*/ 2602591 w 3217557"/>
              <a:gd name="connsiteY14" fmla="*/ 661544 h 2633810"/>
              <a:gd name="connsiteX15" fmla="*/ 677114 w 3217557"/>
              <a:gd name="connsiteY15" fmla="*/ 569491 h 2633810"/>
              <a:gd name="connsiteX16" fmla="*/ 330916 w 3217557"/>
              <a:gd name="connsiteY16" fmla="*/ 569491 h 2633810"/>
              <a:gd name="connsiteX17" fmla="*/ 0 w 3217557"/>
              <a:gd name="connsiteY17" fmla="*/ 900407 h 2633810"/>
              <a:gd name="connsiteX18" fmla="*/ 0 w 3217557"/>
              <a:gd name="connsiteY18" fmla="*/ 1952009 h 2633810"/>
              <a:gd name="connsiteX19" fmla="*/ 330916 w 3217557"/>
              <a:gd name="connsiteY19" fmla="*/ 2282925 h 2633810"/>
              <a:gd name="connsiteX20" fmla="*/ 711670 w 3217557"/>
              <a:gd name="connsiteY20" fmla="*/ 2282925 h 2633810"/>
              <a:gd name="connsiteX21" fmla="*/ 165895 w 3217557"/>
              <a:gd name="connsiteY21" fmla="*/ 2633810 h 2633810"/>
              <a:gd name="connsiteX22" fmla="*/ 1294529 w 3217557"/>
              <a:gd name="connsiteY22" fmla="*/ 2282925 h 2633810"/>
              <a:gd name="connsiteX23" fmla="*/ 2117356 w 3217557"/>
              <a:gd name="connsiteY23" fmla="*/ 2282925 h 2633810"/>
              <a:gd name="connsiteX24" fmla="*/ 2418395 w 3217557"/>
              <a:gd name="connsiteY24" fmla="*/ 2087951 h 2633810"/>
              <a:gd name="connsiteX25" fmla="*/ 1830857 w 3217557"/>
              <a:gd name="connsiteY25" fmla="*/ 1799347 h 2633810"/>
              <a:gd name="connsiteX26" fmla="*/ 1008030 w 3217557"/>
              <a:gd name="connsiteY26" fmla="*/ 1799347 h 2633810"/>
              <a:gd name="connsiteX27" fmla="*/ 677114 w 3217557"/>
              <a:gd name="connsiteY27" fmla="*/ 1468431 h 2633810"/>
              <a:gd name="connsiteX28" fmla="*/ 677114 w 3217557"/>
              <a:gd name="connsiteY28" fmla="*/ 569491 h 2633810"/>
              <a:gd name="connsiteX29" fmla="*/ 2886641 w 3217557"/>
              <a:gd name="connsiteY29" fmla="*/ 0 h 2633810"/>
              <a:gd name="connsiteX30" fmla="*/ 1100201 w 3217557"/>
              <a:gd name="connsiteY30" fmla="*/ 0 h 2633810"/>
              <a:gd name="connsiteX31" fmla="*/ 769285 w 3217557"/>
              <a:gd name="connsiteY31" fmla="*/ 330916 h 2633810"/>
              <a:gd name="connsiteX32" fmla="*/ 769285 w 3217557"/>
              <a:gd name="connsiteY32" fmla="*/ 1382518 h 2633810"/>
              <a:gd name="connsiteX33" fmla="*/ 1100201 w 3217557"/>
              <a:gd name="connsiteY33" fmla="*/ 1713434 h 2633810"/>
              <a:gd name="connsiteX34" fmla="*/ 1923028 w 3217557"/>
              <a:gd name="connsiteY34" fmla="*/ 1713434 h 2633810"/>
              <a:gd name="connsiteX35" fmla="*/ 3078958 w 3217557"/>
              <a:gd name="connsiteY35" fmla="*/ 2077967 h 2633810"/>
              <a:gd name="connsiteX36" fmla="*/ 2505887 w 3217557"/>
              <a:gd name="connsiteY36" fmla="*/ 1713434 h 2633810"/>
              <a:gd name="connsiteX37" fmla="*/ 2886641 w 3217557"/>
              <a:gd name="connsiteY37" fmla="*/ 1713434 h 2633810"/>
              <a:gd name="connsiteX38" fmla="*/ 3217557 w 3217557"/>
              <a:gd name="connsiteY38" fmla="*/ 1382518 h 2633810"/>
              <a:gd name="connsiteX39" fmla="*/ 3217557 w 3217557"/>
              <a:gd name="connsiteY39" fmla="*/ 330916 h 2633810"/>
              <a:gd name="connsiteX40" fmla="*/ 2886641 w 3217557"/>
              <a:gd name="connsiteY40" fmla="*/ 0 h 2633810"/>
              <a:gd name="connsiteX0" fmla="*/ 1384251 w 3217557"/>
              <a:gd name="connsiteY0" fmla="*/ 661544 h 2633810"/>
              <a:gd name="connsiteX1" fmla="*/ 1574067 w 3217557"/>
              <a:gd name="connsiteY1" fmla="*/ 851360 h 2633810"/>
              <a:gd name="connsiteX2" fmla="*/ 1384251 w 3217557"/>
              <a:gd name="connsiteY2" fmla="*/ 1041176 h 2633810"/>
              <a:gd name="connsiteX3" fmla="*/ 1194435 w 3217557"/>
              <a:gd name="connsiteY3" fmla="*/ 851360 h 2633810"/>
              <a:gd name="connsiteX4" fmla="*/ 1384251 w 3217557"/>
              <a:gd name="connsiteY4" fmla="*/ 661544 h 2633810"/>
              <a:gd name="connsiteX5" fmla="*/ 1993421 w 3217557"/>
              <a:gd name="connsiteY5" fmla="*/ 661544 h 2633810"/>
              <a:gd name="connsiteX6" fmla="*/ 2183237 w 3217557"/>
              <a:gd name="connsiteY6" fmla="*/ 851360 h 2633810"/>
              <a:gd name="connsiteX7" fmla="*/ 1993421 w 3217557"/>
              <a:gd name="connsiteY7" fmla="*/ 1041176 h 2633810"/>
              <a:gd name="connsiteX8" fmla="*/ 1803605 w 3217557"/>
              <a:gd name="connsiteY8" fmla="*/ 851360 h 2633810"/>
              <a:gd name="connsiteX9" fmla="*/ 1993421 w 3217557"/>
              <a:gd name="connsiteY9" fmla="*/ 661544 h 2633810"/>
              <a:gd name="connsiteX10" fmla="*/ 2602591 w 3217557"/>
              <a:gd name="connsiteY10" fmla="*/ 661544 h 2633810"/>
              <a:gd name="connsiteX11" fmla="*/ 2792407 w 3217557"/>
              <a:gd name="connsiteY11" fmla="*/ 851360 h 2633810"/>
              <a:gd name="connsiteX12" fmla="*/ 2602591 w 3217557"/>
              <a:gd name="connsiteY12" fmla="*/ 1041176 h 2633810"/>
              <a:gd name="connsiteX13" fmla="*/ 2412775 w 3217557"/>
              <a:gd name="connsiteY13" fmla="*/ 851360 h 2633810"/>
              <a:gd name="connsiteX14" fmla="*/ 2602591 w 3217557"/>
              <a:gd name="connsiteY14" fmla="*/ 661544 h 2633810"/>
              <a:gd name="connsiteX15" fmla="*/ 677114 w 3217557"/>
              <a:gd name="connsiteY15" fmla="*/ 569491 h 2633810"/>
              <a:gd name="connsiteX16" fmla="*/ 330916 w 3217557"/>
              <a:gd name="connsiteY16" fmla="*/ 569491 h 2633810"/>
              <a:gd name="connsiteX17" fmla="*/ 0 w 3217557"/>
              <a:gd name="connsiteY17" fmla="*/ 900407 h 2633810"/>
              <a:gd name="connsiteX18" fmla="*/ 0 w 3217557"/>
              <a:gd name="connsiteY18" fmla="*/ 1952009 h 2633810"/>
              <a:gd name="connsiteX19" fmla="*/ 330916 w 3217557"/>
              <a:gd name="connsiteY19" fmla="*/ 2282925 h 2633810"/>
              <a:gd name="connsiteX20" fmla="*/ 711670 w 3217557"/>
              <a:gd name="connsiteY20" fmla="*/ 2282925 h 2633810"/>
              <a:gd name="connsiteX21" fmla="*/ 165895 w 3217557"/>
              <a:gd name="connsiteY21" fmla="*/ 2633810 h 2633810"/>
              <a:gd name="connsiteX22" fmla="*/ 1294529 w 3217557"/>
              <a:gd name="connsiteY22" fmla="*/ 2282925 h 2633810"/>
              <a:gd name="connsiteX23" fmla="*/ 2117356 w 3217557"/>
              <a:gd name="connsiteY23" fmla="*/ 2282925 h 2633810"/>
              <a:gd name="connsiteX24" fmla="*/ 2418395 w 3217557"/>
              <a:gd name="connsiteY24" fmla="*/ 2087951 h 2633810"/>
              <a:gd name="connsiteX25" fmla="*/ 1830857 w 3217557"/>
              <a:gd name="connsiteY25" fmla="*/ 1799347 h 2633810"/>
              <a:gd name="connsiteX26" fmla="*/ 1008030 w 3217557"/>
              <a:gd name="connsiteY26" fmla="*/ 1799347 h 2633810"/>
              <a:gd name="connsiteX27" fmla="*/ 677114 w 3217557"/>
              <a:gd name="connsiteY27" fmla="*/ 1468431 h 2633810"/>
              <a:gd name="connsiteX28" fmla="*/ 677114 w 3217557"/>
              <a:gd name="connsiteY28" fmla="*/ 569491 h 2633810"/>
              <a:gd name="connsiteX29" fmla="*/ 2886641 w 3217557"/>
              <a:gd name="connsiteY29" fmla="*/ 0 h 2633810"/>
              <a:gd name="connsiteX30" fmla="*/ 1100201 w 3217557"/>
              <a:gd name="connsiteY30" fmla="*/ 0 h 2633810"/>
              <a:gd name="connsiteX31" fmla="*/ 769285 w 3217557"/>
              <a:gd name="connsiteY31" fmla="*/ 330916 h 2633810"/>
              <a:gd name="connsiteX32" fmla="*/ 769285 w 3217557"/>
              <a:gd name="connsiteY32" fmla="*/ 1382518 h 2633810"/>
              <a:gd name="connsiteX33" fmla="*/ 1100201 w 3217557"/>
              <a:gd name="connsiteY33" fmla="*/ 1713434 h 2633810"/>
              <a:gd name="connsiteX34" fmla="*/ 1923028 w 3217557"/>
              <a:gd name="connsiteY34" fmla="*/ 1713434 h 2633810"/>
              <a:gd name="connsiteX35" fmla="*/ 3078958 w 3217557"/>
              <a:gd name="connsiteY35" fmla="*/ 2077967 h 2633810"/>
              <a:gd name="connsiteX36" fmla="*/ 2505887 w 3217557"/>
              <a:gd name="connsiteY36" fmla="*/ 1713434 h 2633810"/>
              <a:gd name="connsiteX37" fmla="*/ 2886641 w 3217557"/>
              <a:gd name="connsiteY37" fmla="*/ 1713434 h 2633810"/>
              <a:gd name="connsiteX38" fmla="*/ 3217557 w 3217557"/>
              <a:gd name="connsiteY38" fmla="*/ 1382518 h 2633810"/>
              <a:gd name="connsiteX39" fmla="*/ 3217557 w 3217557"/>
              <a:gd name="connsiteY39" fmla="*/ 330916 h 2633810"/>
              <a:gd name="connsiteX40" fmla="*/ 2886641 w 3217557"/>
              <a:gd name="connsiteY40" fmla="*/ 0 h 2633810"/>
              <a:gd name="connsiteX0" fmla="*/ 1384251 w 3217557"/>
              <a:gd name="connsiteY0" fmla="*/ 661544 h 2654282"/>
              <a:gd name="connsiteX1" fmla="*/ 1574067 w 3217557"/>
              <a:gd name="connsiteY1" fmla="*/ 851360 h 2654282"/>
              <a:gd name="connsiteX2" fmla="*/ 1384251 w 3217557"/>
              <a:gd name="connsiteY2" fmla="*/ 1041176 h 2654282"/>
              <a:gd name="connsiteX3" fmla="*/ 1194435 w 3217557"/>
              <a:gd name="connsiteY3" fmla="*/ 851360 h 2654282"/>
              <a:gd name="connsiteX4" fmla="*/ 1384251 w 3217557"/>
              <a:gd name="connsiteY4" fmla="*/ 661544 h 2654282"/>
              <a:gd name="connsiteX5" fmla="*/ 1993421 w 3217557"/>
              <a:gd name="connsiteY5" fmla="*/ 661544 h 2654282"/>
              <a:gd name="connsiteX6" fmla="*/ 2183237 w 3217557"/>
              <a:gd name="connsiteY6" fmla="*/ 851360 h 2654282"/>
              <a:gd name="connsiteX7" fmla="*/ 1993421 w 3217557"/>
              <a:gd name="connsiteY7" fmla="*/ 1041176 h 2654282"/>
              <a:gd name="connsiteX8" fmla="*/ 1803605 w 3217557"/>
              <a:gd name="connsiteY8" fmla="*/ 851360 h 2654282"/>
              <a:gd name="connsiteX9" fmla="*/ 1993421 w 3217557"/>
              <a:gd name="connsiteY9" fmla="*/ 661544 h 2654282"/>
              <a:gd name="connsiteX10" fmla="*/ 2602591 w 3217557"/>
              <a:gd name="connsiteY10" fmla="*/ 661544 h 2654282"/>
              <a:gd name="connsiteX11" fmla="*/ 2792407 w 3217557"/>
              <a:gd name="connsiteY11" fmla="*/ 851360 h 2654282"/>
              <a:gd name="connsiteX12" fmla="*/ 2602591 w 3217557"/>
              <a:gd name="connsiteY12" fmla="*/ 1041176 h 2654282"/>
              <a:gd name="connsiteX13" fmla="*/ 2412775 w 3217557"/>
              <a:gd name="connsiteY13" fmla="*/ 851360 h 2654282"/>
              <a:gd name="connsiteX14" fmla="*/ 2602591 w 3217557"/>
              <a:gd name="connsiteY14" fmla="*/ 661544 h 2654282"/>
              <a:gd name="connsiteX15" fmla="*/ 677114 w 3217557"/>
              <a:gd name="connsiteY15" fmla="*/ 569491 h 2654282"/>
              <a:gd name="connsiteX16" fmla="*/ 330916 w 3217557"/>
              <a:gd name="connsiteY16" fmla="*/ 569491 h 2654282"/>
              <a:gd name="connsiteX17" fmla="*/ 0 w 3217557"/>
              <a:gd name="connsiteY17" fmla="*/ 900407 h 2654282"/>
              <a:gd name="connsiteX18" fmla="*/ 0 w 3217557"/>
              <a:gd name="connsiteY18" fmla="*/ 1952009 h 2654282"/>
              <a:gd name="connsiteX19" fmla="*/ 330916 w 3217557"/>
              <a:gd name="connsiteY19" fmla="*/ 2282925 h 2654282"/>
              <a:gd name="connsiteX20" fmla="*/ 711670 w 3217557"/>
              <a:gd name="connsiteY20" fmla="*/ 2282925 h 2654282"/>
              <a:gd name="connsiteX21" fmla="*/ 275077 w 3217557"/>
              <a:gd name="connsiteY21" fmla="*/ 2654282 h 2654282"/>
              <a:gd name="connsiteX22" fmla="*/ 1294529 w 3217557"/>
              <a:gd name="connsiteY22" fmla="*/ 2282925 h 2654282"/>
              <a:gd name="connsiteX23" fmla="*/ 2117356 w 3217557"/>
              <a:gd name="connsiteY23" fmla="*/ 2282925 h 2654282"/>
              <a:gd name="connsiteX24" fmla="*/ 2418395 w 3217557"/>
              <a:gd name="connsiteY24" fmla="*/ 2087951 h 2654282"/>
              <a:gd name="connsiteX25" fmla="*/ 1830857 w 3217557"/>
              <a:gd name="connsiteY25" fmla="*/ 1799347 h 2654282"/>
              <a:gd name="connsiteX26" fmla="*/ 1008030 w 3217557"/>
              <a:gd name="connsiteY26" fmla="*/ 1799347 h 2654282"/>
              <a:gd name="connsiteX27" fmla="*/ 677114 w 3217557"/>
              <a:gd name="connsiteY27" fmla="*/ 1468431 h 2654282"/>
              <a:gd name="connsiteX28" fmla="*/ 677114 w 3217557"/>
              <a:gd name="connsiteY28" fmla="*/ 569491 h 2654282"/>
              <a:gd name="connsiteX29" fmla="*/ 2886641 w 3217557"/>
              <a:gd name="connsiteY29" fmla="*/ 0 h 2654282"/>
              <a:gd name="connsiteX30" fmla="*/ 1100201 w 3217557"/>
              <a:gd name="connsiteY30" fmla="*/ 0 h 2654282"/>
              <a:gd name="connsiteX31" fmla="*/ 769285 w 3217557"/>
              <a:gd name="connsiteY31" fmla="*/ 330916 h 2654282"/>
              <a:gd name="connsiteX32" fmla="*/ 769285 w 3217557"/>
              <a:gd name="connsiteY32" fmla="*/ 1382518 h 2654282"/>
              <a:gd name="connsiteX33" fmla="*/ 1100201 w 3217557"/>
              <a:gd name="connsiteY33" fmla="*/ 1713434 h 2654282"/>
              <a:gd name="connsiteX34" fmla="*/ 1923028 w 3217557"/>
              <a:gd name="connsiteY34" fmla="*/ 1713434 h 2654282"/>
              <a:gd name="connsiteX35" fmla="*/ 3078958 w 3217557"/>
              <a:gd name="connsiteY35" fmla="*/ 2077967 h 2654282"/>
              <a:gd name="connsiteX36" fmla="*/ 2505887 w 3217557"/>
              <a:gd name="connsiteY36" fmla="*/ 1713434 h 2654282"/>
              <a:gd name="connsiteX37" fmla="*/ 2886641 w 3217557"/>
              <a:gd name="connsiteY37" fmla="*/ 1713434 h 2654282"/>
              <a:gd name="connsiteX38" fmla="*/ 3217557 w 3217557"/>
              <a:gd name="connsiteY38" fmla="*/ 1382518 h 2654282"/>
              <a:gd name="connsiteX39" fmla="*/ 3217557 w 3217557"/>
              <a:gd name="connsiteY39" fmla="*/ 330916 h 2654282"/>
              <a:gd name="connsiteX40" fmla="*/ 2886641 w 3217557"/>
              <a:gd name="connsiteY40" fmla="*/ 0 h 2654282"/>
              <a:gd name="connsiteX0" fmla="*/ 1384251 w 3217557"/>
              <a:gd name="connsiteY0" fmla="*/ 661544 h 2654282"/>
              <a:gd name="connsiteX1" fmla="*/ 1574067 w 3217557"/>
              <a:gd name="connsiteY1" fmla="*/ 851360 h 2654282"/>
              <a:gd name="connsiteX2" fmla="*/ 1384251 w 3217557"/>
              <a:gd name="connsiteY2" fmla="*/ 1041176 h 2654282"/>
              <a:gd name="connsiteX3" fmla="*/ 1194435 w 3217557"/>
              <a:gd name="connsiteY3" fmla="*/ 851360 h 2654282"/>
              <a:gd name="connsiteX4" fmla="*/ 1384251 w 3217557"/>
              <a:gd name="connsiteY4" fmla="*/ 661544 h 2654282"/>
              <a:gd name="connsiteX5" fmla="*/ 1993421 w 3217557"/>
              <a:gd name="connsiteY5" fmla="*/ 661544 h 2654282"/>
              <a:gd name="connsiteX6" fmla="*/ 2183237 w 3217557"/>
              <a:gd name="connsiteY6" fmla="*/ 851360 h 2654282"/>
              <a:gd name="connsiteX7" fmla="*/ 1993421 w 3217557"/>
              <a:gd name="connsiteY7" fmla="*/ 1041176 h 2654282"/>
              <a:gd name="connsiteX8" fmla="*/ 1803605 w 3217557"/>
              <a:gd name="connsiteY8" fmla="*/ 851360 h 2654282"/>
              <a:gd name="connsiteX9" fmla="*/ 1993421 w 3217557"/>
              <a:gd name="connsiteY9" fmla="*/ 661544 h 2654282"/>
              <a:gd name="connsiteX10" fmla="*/ 2602591 w 3217557"/>
              <a:gd name="connsiteY10" fmla="*/ 661544 h 2654282"/>
              <a:gd name="connsiteX11" fmla="*/ 2792407 w 3217557"/>
              <a:gd name="connsiteY11" fmla="*/ 851360 h 2654282"/>
              <a:gd name="connsiteX12" fmla="*/ 2602591 w 3217557"/>
              <a:gd name="connsiteY12" fmla="*/ 1041176 h 2654282"/>
              <a:gd name="connsiteX13" fmla="*/ 2412775 w 3217557"/>
              <a:gd name="connsiteY13" fmla="*/ 851360 h 2654282"/>
              <a:gd name="connsiteX14" fmla="*/ 2602591 w 3217557"/>
              <a:gd name="connsiteY14" fmla="*/ 661544 h 2654282"/>
              <a:gd name="connsiteX15" fmla="*/ 677114 w 3217557"/>
              <a:gd name="connsiteY15" fmla="*/ 569491 h 2654282"/>
              <a:gd name="connsiteX16" fmla="*/ 330916 w 3217557"/>
              <a:gd name="connsiteY16" fmla="*/ 569491 h 2654282"/>
              <a:gd name="connsiteX17" fmla="*/ 0 w 3217557"/>
              <a:gd name="connsiteY17" fmla="*/ 900407 h 2654282"/>
              <a:gd name="connsiteX18" fmla="*/ 0 w 3217557"/>
              <a:gd name="connsiteY18" fmla="*/ 1952009 h 2654282"/>
              <a:gd name="connsiteX19" fmla="*/ 330916 w 3217557"/>
              <a:gd name="connsiteY19" fmla="*/ 2282925 h 2654282"/>
              <a:gd name="connsiteX20" fmla="*/ 711670 w 3217557"/>
              <a:gd name="connsiteY20" fmla="*/ 2282925 h 2654282"/>
              <a:gd name="connsiteX21" fmla="*/ 275077 w 3217557"/>
              <a:gd name="connsiteY21" fmla="*/ 2654282 h 2654282"/>
              <a:gd name="connsiteX22" fmla="*/ 1294529 w 3217557"/>
              <a:gd name="connsiteY22" fmla="*/ 2282925 h 2654282"/>
              <a:gd name="connsiteX23" fmla="*/ 2117356 w 3217557"/>
              <a:gd name="connsiteY23" fmla="*/ 2282925 h 2654282"/>
              <a:gd name="connsiteX24" fmla="*/ 2418395 w 3217557"/>
              <a:gd name="connsiteY24" fmla="*/ 2087951 h 2654282"/>
              <a:gd name="connsiteX25" fmla="*/ 1830857 w 3217557"/>
              <a:gd name="connsiteY25" fmla="*/ 1799347 h 2654282"/>
              <a:gd name="connsiteX26" fmla="*/ 1008030 w 3217557"/>
              <a:gd name="connsiteY26" fmla="*/ 1799347 h 2654282"/>
              <a:gd name="connsiteX27" fmla="*/ 677114 w 3217557"/>
              <a:gd name="connsiteY27" fmla="*/ 1468431 h 2654282"/>
              <a:gd name="connsiteX28" fmla="*/ 677114 w 3217557"/>
              <a:gd name="connsiteY28" fmla="*/ 569491 h 2654282"/>
              <a:gd name="connsiteX29" fmla="*/ 2886641 w 3217557"/>
              <a:gd name="connsiteY29" fmla="*/ 0 h 2654282"/>
              <a:gd name="connsiteX30" fmla="*/ 1100201 w 3217557"/>
              <a:gd name="connsiteY30" fmla="*/ 0 h 2654282"/>
              <a:gd name="connsiteX31" fmla="*/ 769285 w 3217557"/>
              <a:gd name="connsiteY31" fmla="*/ 330916 h 2654282"/>
              <a:gd name="connsiteX32" fmla="*/ 769285 w 3217557"/>
              <a:gd name="connsiteY32" fmla="*/ 1382518 h 2654282"/>
              <a:gd name="connsiteX33" fmla="*/ 1100201 w 3217557"/>
              <a:gd name="connsiteY33" fmla="*/ 1713434 h 2654282"/>
              <a:gd name="connsiteX34" fmla="*/ 1923028 w 3217557"/>
              <a:gd name="connsiteY34" fmla="*/ 1713434 h 2654282"/>
              <a:gd name="connsiteX35" fmla="*/ 3078958 w 3217557"/>
              <a:gd name="connsiteY35" fmla="*/ 2077967 h 2654282"/>
              <a:gd name="connsiteX36" fmla="*/ 2505887 w 3217557"/>
              <a:gd name="connsiteY36" fmla="*/ 1713434 h 2654282"/>
              <a:gd name="connsiteX37" fmla="*/ 2886641 w 3217557"/>
              <a:gd name="connsiteY37" fmla="*/ 1713434 h 2654282"/>
              <a:gd name="connsiteX38" fmla="*/ 3217557 w 3217557"/>
              <a:gd name="connsiteY38" fmla="*/ 1382518 h 2654282"/>
              <a:gd name="connsiteX39" fmla="*/ 3217557 w 3217557"/>
              <a:gd name="connsiteY39" fmla="*/ 330916 h 2654282"/>
              <a:gd name="connsiteX40" fmla="*/ 2886641 w 3217557"/>
              <a:gd name="connsiteY40" fmla="*/ 0 h 2654282"/>
              <a:gd name="connsiteX0" fmla="*/ 1384251 w 3217557"/>
              <a:gd name="connsiteY0" fmla="*/ 661544 h 2654282"/>
              <a:gd name="connsiteX1" fmla="*/ 1574067 w 3217557"/>
              <a:gd name="connsiteY1" fmla="*/ 851360 h 2654282"/>
              <a:gd name="connsiteX2" fmla="*/ 1384251 w 3217557"/>
              <a:gd name="connsiteY2" fmla="*/ 1041176 h 2654282"/>
              <a:gd name="connsiteX3" fmla="*/ 1194435 w 3217557"/>
              <a:gd name="connsiteY3" fmla="*/ 851360 h 2654282"/>
              <a:gd name="connsiteX4" fmla="*/ 1384251 w 3217557"/>
              <a:gd name="connsiteY4" fmla="*/ 661544 h 2654282"/>
              <a:gd name="connsiteX5" fmla="*/ 1993421 w 3217557"/>
              <a:gd name="connsiteY5" fmla="*/ 661544 h 2654282"/>
              <a:gd name="connsiteX6" fmla="*/ 2183237 w 3217557"/>
              <a:gd name="connsiteY6" fmla="*/ 851360 h 2654282"/>
              <a:gd name="connsiteX7" fmla="*/ 1993421 w 3217557"/>
              <a:gd name="connsiteY7" fmla="*/ 1041176 h 2654282"/>
              <a:gd name="connsiteX8" fmla="*/ 1803605 w 3217557"/>
              <a:gd name="connsiteY8" fmla="*/ 851360 h 2654282"/>
              <a:gd name="connsiteX9" fmla="*/ 1993421 w 3217557"/>
              <a:gd name="connsiteY9" fmla="*/ 661544 h 2654282"/>
              <a:gd name="connsiteX10" fmla="*/ 2602591 w 3217557"/>
              <a:gd name="connsiteY10" fmla="*/ 661544 h 2654282"/>
              <a:gd name="connsiteX11" fmla="*/ 2792407 w 3217557"/>
              <a:gd name="connsiteY11" fmla="*/ 851360 h 2654282"/>
              <a:gd name="connsiteX12" fmla="*/ 2602591 w 3217557"/>
              <a:gd name="connsiteY12" fmla="*/ 1041176 h 2654282"/>
              <a:gd name="connsiteX13" fmla="*/ 2412775 w 3217557"/>
              <a:gd name="connsiteY13" fmla="*/ 851360 h 2654282"/>
              <a:gd name="connsiteX14" fmla="*/ 2602591 w 3217557"/>
              <a:gd name="connsiteY14" fmla="*/ 661544 h 2654282"/>
              <a:gd name="connsiteX15" fmla="*/ 677114 w 3217557"/>
              <a:gd name="connsiteY15" fmla="*/ 569491 h 2654282"/>
              <a:gd name="connsiteX16" fmla="*/ 330916 w 3217557"/>
              <a:gd name="connsiteY16" fmla="*/ 569491 h 2654282"/>
              <a:gd name="connsiteX17" fmla="*/ 0 w 3217557"/>
              <a:gd name="connsiteY17" fmla="*/ 900407 h 2654282"/>
              <a:gd name="connsiteX18" fmla="*/ 0 w 3217557"/>
              <a:gd name="connsiteY18" fmla="*/ 1952009 h 2654282"/>
              <a:gd name="connsiteX19" fmla="*/ 330916 w 3217557"/>
              <a:gd name="connsiteY19" fmla="*/ 2282925 h 2654282"/>
              <a:gd name="connsiteX20" fmla="*/ 711670 w 3217557"/>
              <a:gd name="connsiteY20" fmla="*/ 2282925 h 2654282"/>
              <a:gd name="connsiteX21" fmla="*/ 275077 w 3217557"/>
              <a:gd name="connsiteY21" fmla="*/ 2654282 h 2654282"/>
              <a:gd name="connsiteX22" fmla="*/ 1294529 w 3217557"/>
              <a:gd name="connsiteY22" fmla="*/ 2282925 h 2654282"/>
              <a:gd name="connsiteX23" fmla="*/ 2117356 w 3217557"/>
              <a:gd name="connsiteY23" fmla="*/ 2282925 h 2654282"/>
              <a:gd name="connsiteX24" fmla="*/ 2418395 w 3217557"/>
              <a:gd name="connsiteY24" fmla="*/ 2087951 h 2654282"/>
              <a:gd name="connsiteX25" fmla="*/ 1830857 w 3217557"/>
              <a:gd name="connsiteY25" fmla="*/ 1799347 h 2654282"/>
              <a:gd name="connsiteX26" fmla="*/ 1008030 w 3217557"/>
              <a:gd name="connsiteY26" fmla="*/ 1799347 h 2654282"/>
              <a:gd name="connsiteX27" fmla="*/ 677114 w 3217557"/>
              <a:gd name="connsiteY27" fmla="*/ 1468431 h 2654282"/>
              <a:gd name="connsiteX28" fmla="*/ 677114 w 3217557"/>
              <a:gd name="connsiteY28" fmla="*/ 569491 h 2654282"/>
              <a:gd name="connsiteX29" fmla="*/ 2886641 w 3217557"/>
              <a:gd name="connsiteY29" fmla="*/ 0 h 2654282"/>
              <a:gd name="connsiteX30" fmla="*/ 1100201 w 3217557"/>
              <a:gd name="connsiteY30" fmla="*/ 0 h 2654282"/>
              <a:gd name="connsiteX31" fmla="*/ 769285 w 3217557"/>
              <a:gd name="connsiteY31" fmla="*/ 330916 h 2654282"/>
              <a:gd name="connsiteX32" fmla="*/ 769285 w 3217557"/>
              <a:gd name="connsiteY32" fmla="*/ 1382518 h 2654282"/>
              <a:gd name="connsiteX33" fmla="*/ 1100201 w 3217557"/>
              <a:gd name="connsiteY33" fmla="*/ 1713434 h 2654282"/>
              <a:gd name="connsiteX34" fmla="*/ 1923028 w 3217557"/>
              <a:gd name="connsiteY34" fmla="*/ 1713434 h 2654282"/>
              <a:gd name="connsiteX35" fmla="*/ 3078958 w 3217557"/>
              <a:gd name="connsiteY35" fmla="*/ 2077967 h 2654282"/>
              <a:gd name="connsiteX36" fmla="*/ 2505887 w 3217557"/>
              <a:gd name="connsiteY36" fmla="*/ 1713434 h 2654282"/>
              <a:gd name="connsiteX37" fmla="*/ 2886641 w 3217557"/>
              <a:gd name="connsiteY37" fmla="*/ 1713434 h 2654282"/>
              <a:gd name="connsiteX38" fmla="*/ 3217557 w 3217557"/>
              <a:gd name="connsiteY38" fmla="*/ 1382518 h 2654282"/>
              <a:gd name="connsiteX39" fmla="*/ 3217557 w 3217557"/>
              <a:gd name="connsiteY39" fmla="*/ 330916 h 2654282"/>
              <a:gd name="connsiteX40" fmla="*/ 2886641 w 3217557"/>
              <a:gd name="connsiteY40" fmla="*/ 0 h 2654282"/>
              <a:gd name="connsiteX0" fmla="*/ 1384251 w 3217557"/>
              <a:gd name="connsiteY0" fmla="*/ 661544 h 2654282"/>
              <a:gd name="connsiteX1" fmla="*/ 1574067 w 3217557"/>
              <a:gd name="connsiteY1" fmla="*/ 851360 h 2654282"/>
              <a:gd name="connsiteX2" fmla="*/ 1384251 w 3217557"/>
              <a:gd name="connsiteY2" fmla="*/ 1041176 h 2654282"/>
              <a:gd name="connsiteX3" fmla="*/ 1194435 w 3217557"/>
              <a:gd name="connsiteY3" fmla="*/ 851360 h 2654282"/>
              <a:gd name="connsiteX4" fmla="*/ 1384251 w 3217557"/>
              <a:gd name="connsiteY4" fmla="*/ 661544 h 2654282"/>
              <a:gd name="connsiteX5" fmla="*/ 1993421 w 3217557"/>
              <a:gd name="connsiteY5" fmla="*/ 661544 h 2654282"/>
              <a:gd name="connsiteX6" fmla="*/ 2183237 w 3217557"/>
              <a:gd name="connsiteY6" fmla="*/ 851360 h 2654282"/>
              <a:gd name="connsiteX7" fmla="*/ 1993421 w 3217557"/>
              <a:gd name="connsiteY7" fmla="*/ 1041176 h 2654282"/>
              <a:gd name="connsiteX8" fmla="*/ 1803605 w 3217557"/>
              <a:gd name="connsiteY8" fmla="*/ 851360 h 2654282"/>
              <a:gd name="connsiteX9" fmla="*/ 1993421 w 3217557"/>
              <a:gd name="connsiteY9" fmla="*/ 661544 h 2654282"/>
              <a:gd name="connsiteX10" fmla="*/ 2602591 w 3217557"/>
              <a:gd name="connsiteY10" fmla="*/ 661544 h 2654282"/>
              <a:gd name="connsiteX11" fmla="*/ 2792407 w 3217557"/>
              <a:gd name="connsiteY11" fmla="*/ 851360 h 2654282"/>
              <a:gd name="connsiteX12" fmla="*/ 2602591 w 3217557"/>
              <a:gd name="connsiteY12" fmla="*/ 1041176 h 2654282"/>
              <a:gd name="connsiteX13" fmla="*/ 2412775 w 3217557"/>
              <a:gd name="connsiteY13" fmla="*/ 851360 h 2654282"/>
              <a:gd name="connsiteX14" fmla="*/ 2602591 w 3217557"/>
              <a:gd name="connsiteY14" fmla="*/ 661544 h 2654282"/>
              <a:gd name="connsiteX15" fmla="*/ 677114 w 3217557"/>
              <a:gd name="connsiteY15" fmla="*/ 569491 h 2654282"/>
              <a:gd name="connsiteX16" fmla="*/ 330916 w 3217557"/>
              <a:gd name="connsiteY16" fmla="*/ 569491 h 2654282"/>
              <a:gd name="connsiteX17" fmla="*/ 0 w 3217557"/>
              <a:gd name="connsiteY17" fmla="*/ 900407 h 2654282"/>
              <a:gd name="connsiteX18" fmla="*/ 0 w 3217557"/>
              <a:gd name="connsiteY18" fmla="*/ 1952009 h 2654282"/>
              <a:gd name="connsiteX19" fmla="*/ 330916 w 3217557"/>
              <a:gd name="connsiteY19" fmla="*/ 2282925 h 2654282"/>
              <a:gd name="connsiteX20" fmla="*/ 711670 w 3217557"/>
              <a:gd name="connsiteY20" fmla="*/ 2282925 h 2654282"/>
              <a:gd name="connsiteX21" fmla="*/ 275077 w 3217557"/>
              <a:gd name="connsiteY21" fmla="*/ 2654282 h 2654282"/>
              <a:gd name="connsiteX22" fmla="*/ 1294529 w 3217557"/>
              <a:gd name="connsiteY22" fmla="*/ 2282925 h 2654282"/>
              <a:gd name="connsiteX23" fmla="*/ 2117356 w 3217557"/>
              <a:gd name="connsiteY23" fmla="*/ 2282925 h 2654282"/>
              <a:gd name="connsiteX24" fmla="*/ 2418395 w 3217557"/>
              <a:gd name="connsiteY24" fmla="*/ 2087951 h 2654282"/>
              <a:gd name="connsiteX25" fmla="*/ 1830857 w 3217557"/>
              <a:gd name="connsiteY25" fmla="*/ 1799347 h 2654282"/>
              <a:gd name="connsiteX26" fmla="*/ 1008030 w 3217557"/>
              <a:gd name="connsiteY26" fmla="*/ 1799347 h 2654282"/>
              <a:gd name="connsiteX27" fmla="*/ 677114 w 3217557"/>
              <a:gd name="connsiteY27" fmla="*/ 1468431 h 2654282"/>
              <a:gd name="connsiteX28" fmla="*/ 677114 w 3217557"/>
              <a:gd name="connsiteY28" fmla="*/ 569491 h 2654282"/>
              <a:gd name="connsiteX29" fmla="*/ 2886641 w 3217557"/>
              <a:gd name="connsiteY29" fmla="*/ 0 h 2654282"/>
              <a:gd name="connsiteX30" fmla="*/ 1100201 w 3217557"/>
              <a:gd name="connsiteY30" fmla="*/ 0 h 2654282"/>
              <a:gd name="connsiteX31" fmla="*/ 769285 w 3217557"/>
              <a:gd name="connsiteY31" fmla="*/ 330916 h 2654282"/>
              <a:gd name="connsiteX32" fmla="*/ 769285 w 3217557"/>
              <a:gd name="connsiteY32" fmla="*/ 1382518 h 2654282"/>
              <a:gd name="connsiteX33" fmla="*/ 1100201 w 3217557"/>
              <a:gd name="connsiteY33" fmla="*/ 1713434 h 2654282"/>
              <a:gd name="connsiteX34" fmla="*/ 1923028 w 3217557"/>
              <a:gd name="connsiteY34" fmla="*/ 1713434 h 2654282"/>
              <a:gd name="connsiteX35" fmla="*/ 3078958 w 3217557"/>
              <a:gd name="connsiteY35" fmla="*/ 2077967 h 2654282"/>
              <a:gd name="connsiteX36" fmla="*/ 2505887 w 3217557"/>
              <a:gd name="connsiteY36" fmla="*/ 1713434 h 2654282"/>
              <a:gd name="connsiteX37" fmla="*/ 2886641 w 3217557"/>
              <a:gd name="connsiteY37" fmla="*/ 1713434 h 2654282"/>
              <a:gd name="connsiteX38" fmla="*/ 3217557 w 3217557"/>
              <a:gd name="connsiteY38" fmla="*/ 1382518 h 2654282"/>
              <a:gd name="connsiteX39" fmla="*/ 3217557 w 3217557"/>
              <a:gd name="connsiteY39" fmla="*/ 330916 h 2654282"/>
              <a:gd name="connsiteX40" fmla="*/ 2886641 w 3217557"/>
              <a:gd name="connsiteY40" fmla="*/ 0 h 2654282"/>
              <a:gd name="connsiteX0" fmla="*/ 1384251 w 3217557"/>
              <a:gd name="connsiteY0" fmla="*/ 661544 h 2654282"/>
              <a:gd name="connsiteX1" fmla="*/ 1574067 w 3217557"/>
              <a:gd name="connsiteY1" fmla="*/ 851360 h 2654282"/>
              <a:gd name="connsiteX2" fmla="*/ 1384251 w 3217557"/>
              <a:gd name="connsiteY2" fmla="*/ 1041176 h 2654282"/>
              <a:gd name="connsiteX3" fmla="*/ 1194435 w 3217557"/>
              <a:gd name="connsiteY3" fmla="*/ 851360 h 2654282"/>
              <a:gd name="connsiteX4" fmla="*/ 1384251 w 3217557"/>
              <a:gd name="connsiteY4" fmla="*/ 661544 h 2654282"/>
              <a:gd name="connsiteX5" fmla="*/ 1993421 w 3217557"/>
              <a:gd name="connsiteY5" fmla="*/ 661544 h 2654282"/>
              <a:gd name="connsiteX6" fmla="*/ 2183237 w 3217557"/>
              <a:gd name="connsiteY6" fmla="*/ 851360 h 2654282"/>
              <a:gd name="connsiteX7" fmla="*/ 1993421 w 3217557"/>
              <a:gd name="connsiteY7" fmla="*/ 1041176 h 2654282"/>
              <a:gd name="connsiteX8" fmla="*/ 1803605 w 3217557"/>
              <a:gd name="connsiteY8" fmla="*/ 851360 h 2654282"/>
              <a:gd name="connsiteX9" fmla="*/ 1993421 w 3217557"/>
              <a:gd name="connsiteY9" fmla="*/ 661544 h 2654282"/>
              <a:gd name="connsiteX10" fmla="*/ 2602591 w 3217557"/>
              <a:gd name="connsiteY10" fmla="*/ 661544 h 2654282"/>
              <a:gd name="connsiteX11" fmla="*/ 2792407 w 3217557"/>
              <a:gd name="connsiteY11" fmla="*/ 851360 h 2654282"/>
              <a:gd name="connsiteX12" fmla="*/ 2602591 w 3217557"/>
              <a:gd name="connsiteY12" fmla="*/ 1041176 h 2654282"/>
              <a:gd name="connsiteX13" fmla="*/ 2412775 w 3217557"/>
              <a:gd name="connsiteY13" fmla="*/ 851360 h 2654282"/>
              <a:gd name="connsiteX14" fmla="*/ 2602591 w 3217557"/>
              <a:gd name="connsiteY14" fmla="*/ 661544 h 2654282"/>
              <a:gd name="connsiteX15" fmla="*/ 677114 w 3217557"/>
              <a:gd name="connsiteY15" fmla="*/ 569491 h 2654282"/>
              <a:gd name="connsiteX16" fmla="*/ 330916 w 3217557"/>
              <a:gd name="connsiteY16" fmla="*/ 569491 h 2654282"/>
              <a:gd name="connsiteX17" fmla="*/ 0 w 3217557"/>
              <a:gd name="connsiteY17" fmla="*/ 900407 h 2654282"/>
              <a:gd name="connsiteX18" fmla="*/ 0 w 3217557"/>
              <a:gd name="connsiteY18" fmla="*/ 1952009 h 2654282"/>
              <a:gd name="connsiteX19" fmla="*/ 330916 w 3217557"/>
              <a:gd name="connsiteY19" fmla="*/ 2282925 h 2654282"/>
              <a:gd name="connsiteX20" fmla="*/ 711670 w 3217557"/>
              <a:gd name="connsiteY20" fmla="*/ 2282925 h 2654282"/>
              <a:gd name="connsiteX21" fmla="*/ 275077 w 3217557"/>
              <a:gd name="connsiteY21" fmla="*/ 2654282 h 2654282"/>
              <a:gd name="connsiteX22" fmla="*/ 1294529 w 3217557"/>
              <a:gd name="connsiteY22" fmla="*/ 2282925 h 2654282"/>
              <a:gd name="connsiteX23" fmla="*/ 2117356 w 3217557"/>
              <a:gd name="connsiteY23" fmla="*/ 2282925 h 2654282"/>
              <a:gd name="connsiteX24" fmla="*/ 2418395 w 3217557"/>
              <a:gd name="connsiteY24" fmla="*/ 2087951 h 2654282"/>
              <a:gd name="connsiteX25" fmla="*/ 1830857 w 3217557"/>
              <a:gd name="connsiteY25" fmla="*/ 1799347 h 2654282"/>
              <a:gd name="connsiteX26" fmla="*/ 1008030 w 3217557"/>
              <a:gd name="connsiteY26" fmla="*/ 1799347 h 2654282"/>
              <a:gd name="connsiteX27" fmla="*/ 677114 w 3217557"/>
              <a:gd name="connsiteY27" fmla="*/ 1468431 h 2654282"/>
              <a:gd name="connsiteX28" fmla="*/ 677114 w 3217557"/>
              <a:gd name="connsiteY28" fmla="*/ 569491 h 2654282"/>
              <a:gd name="connsiteX29" fmla="*/ 2886641 w 3217557"/>
              <a:gd name="connsiteY29" fmla="*/ 0 h 2654282"/>
              <a:gd name="connsiteX30" fmla="*/ 1100201 w 3217557"/>
              <a:gd name="connsiteY30" fmla="*/ 0 h 2654282"/>
              <a:gd name="connsiteX31" fmla="*/ 769285 w 3217557"/>
              <a:gd name="connsiteY31" fmla="*/ 330916 h 2654282"/>
              <a:gd name="connsiteX32" fmla="*/ 769285 w 3217557"/>
              <a:gd name="connsiteY32" fmla="*/ 1382518 h 2654282"/>
              <a:gd name="connsiteX33" fmla="*/ 1100201 w 3217557"/>
              <a:gd name="connsiteY33" fmla="*/ 1713434 h 2654282"/>
              <a:gd name="connsiteX34" fmla="*/ 1923028 w 3217557"/>
              <a:gd name="connsiteY34" fmla="*/ 1713434 h 2654282"/>
              <a:gd name="connsiteX35" fmla="*/ 3078958 w 3217557"/>
              <a:gd name="connsiteY35" fmla="*/ 2077967 h 2654282"/>
              <a:gd name="connsiteX36" fmla="*/ 2505887 w 3217557"/>
              <a:gd name="connsiteY36" fmla="*/ 1713434 h 2654282"/>
              <a:gd name="connsiteX37" fmla="*/ 2886641 w 3217557"/>
              <a:gd name="connsiteY37" fmla="*/ 1713434 h 2654282"/>
              <a:gd name="connsiteX38" fmla="*/ 3217557 w 3217557"/>
              <a:gd name="connsiteY38" fmla="*/ 1382518 h 2654282"/>
              <a:gd name="connsiteX39" fmla="*/ 3217557 w 3217557"/>
              <a:gd name="connsiteY39" fmla="*/ 330916 h 2654282"/>
              <a:gd name="connsiteX40" fmla="*/ 2886641 w 3217557"/>
              <a:gd name="connsiteY40" fmla="*/ 0 h 2654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17557" h="2654282">
                <a:moveTo>
                  <a:pt x="1384251" y="661544"/>
                </a:moveTo>
                <a:cubicBezTo>
                  <a:pt x="1489083" y="661544"/>
                  <a:pt x="1574067" y="746528"/>
                  <a:pt x="1574067" y="851360"/>
                </a:cubicBezTo>
                <a:cubicBezTo>
                  <a:pt x="1574067" y="956192"/>
                  <a:pt x="1489083" y="1041176"/>
                  <a:pt x="1384251" y="1041176"/>
                </a:cubicBezTo>
                <a:cubicBezTo>
                  <a:pt x="1279419" y="1041176"/>
                  <a:pt x="1194435" y="956192"/>
                  <a:pt x="1194435" y="851360"/>
                </a:cubicBezTo>
                <a:cubicBezTo>
                  <a:pt x="1194435" y="746528"/>
                  <a:pt x="1279419" y="661544"/>
                  <a:pt x="1384251" y="661544"/>
                </a:cubicBezTo>
                <a:close/>
                <a:moveTo>
                  <a:pt x="1993421" y="661544"/>
                </a:moveTo>
                <a:cubicBezTo>
                  <a:pt x="2098253" y="661544"/>
                  <a:pt x="2183237" y="746528"/>
                  <a:pt x="2183237" y="851360"/>
                </a:cubicBezTo>
                <a:cubicBezTo>
                  <a:pt x="2183237" y="956192"/>
                  <a:pt x="2098253" y="1041176"/>
                  <a:pt x="1993421" y="1041176"/>
                </a:cubicBezTo>
                <a:cubicBezTo>
                  <a:pt x="1888589" y="1041176"/>
                  <a:pt x="1803605" y="956192"/>
                  <a:pt x="1803605" y="851360"/>
                </a:cubicBezTo>
                <a:cubicBezTo>
                  <a:pt x="1803605" y="746528"/>
                  <a:pt x="1888589" y="661544"/>
                  <a:pt x="1993421" y="661544"/>
                </a:cubicBezTo>
                <a:close/>
                <a:moveTo>
                  <a:pt x="2602591" y="661544"/>
                </a:moveTo>
                <a:cubicBezTo>
                  <a:pt x="2707423" y="661544"/>
                  <a:pt x="2792407" y="746528"/>
                  <a:pt x="2792407" y="851360"/>
                </a:cubicBezTo>
                <a:cubicBezTo>
                  <a:pt x="2792407" y="956192"/>
                  <a:pt x="2707423" y="1041176"/>
                  <a:pt x="2602591" y="1041176"/>
                </a:cubicBezTo>
                <a:cubicBezTo>
                  <a:pt x="2497759" y="1041176"/>
                  <a:pt x="2412775" y="956192"/>
                  <a:pt x="2412775" y="851360"/>
                </a:cubicBezTo>
                <a:cubicBezTo>
                  <a:pt x="2412775" y="746528"/>
                  <a:pt x="2497759" y="661544"/>
                  <a:pt x="2602591" y="661544"/>
                </a:cubicBezTo>
                <a:close/>
                <a:moveTo>
                  <a:pt x="677114" y="569491"/>
                </a:moveTo>
                <a:lnTo>
                  <a:pt x="330916" y="569491"/>
                </a:lnTo>
                <a:cubicBezTo>
                  <a:pt x="148156" y="569491"/>
                  <a:pt x="0" y="717647"/>
                  <a:pt x="0" y="900407"/>
                </a:cubicBezTo>
                <a:lnTo>
                  <a:pt x="0" y="1952009"/>
                </a:lnTo>
                <a:cubicBezTo>
                  <a:pt x="0" y="2134769"/>
                  <a:pt x="148156" y="2282925"/>
                  <a:pt x="330916" y="2282925"/>
                </a:cubicBezTo>
                <a:lnTo>
                  <a:pt x="711670" y="2282925"/>
                </a:lnTo>
                <a:cubicBezTo>
                  <a:pt x="639726" y="2394386"/>
                  <a:pt x="647101" y="2475544"/>
                  <a:pt x="275077" y="2654282"/>
                </a:cubicBezTo>
                <a:cubicBezTo>
                  <a:pt x="900998" y="2583693"/>
                  <a:pt x="998412" y="2552618"/>
                  <a:pt x="1294529" y="2282925"/>
                </a:cubicBezTo>
                <a:lnTo>
                  <a:pt x="2117356" y="2282925"/>
                </a:lnTo>
                <a:cubicBezTo>
                  <a:pt x="2251554" y="2282925"/>
                  <a:pt x="2367095" y="2203043"/>
                  <a:pt x="2418395" y="2087951"/>
                </a:cubicBezTo>
                <a:cubicBezTo>
                  <a:pt x="2205538" y="2022975"/>
                  <a:pt x="2032941" y="1932583"/>
                  <a:pt x="1830857" y="1799347"/>
                </a:cubicBezTo>
                <a:lnTo>
                  <a:pt x="1008030" y="1799347"/>
                </a:lnTo>
                <a:cubicBezTo>
                  <a:pt x="825270" y="1799347"/>
                  <a:pt x="677114" y="1651191"/>
                  <a:pt x="677114" y="1468431"/>
                </a:cubicBezTo>
                <a:lnTo>
                  <a:pt x="677114" y="569491"/>
                </a:lnTo>
                <a:close/>
                <a:moveTo>
                  <a:pt x="2886641" y="0"/>
                </a:moveTo>
                <a:lnTo>
                  <a:pt x="1100201" y="0"/>
                </a:lnTo>
                <a:cubicBezTo>
                  <a:pt x="917441" y="0"/>
                  <a:pt x="769285" y="148156"/>
                  <a:pt x="769285" y="330916"/>
                </a:cubicBezTo>
                <a:lnTo>
                  <a:pt x="769285" y="1382518"/>
                </a:lnTo>
                <a:cubicBezTo>
                  <a:pt x="769285" y="1565278"/>
                  <a:pt x="917441" y="1713434"/>
                  <a:pt x="1100201" y="1713434"/>
                </a:cubicBezTo>
                <a:lnTo>
                  <a:pt x="1923028" y="1713434"/>
                </a:lnTo>
                <a:cubicBezTo>
                  <a:pt x="2301032" y="1962656"/>
                  <a:pt x="2453037" y="2007378"/>
                  <a:pt x="3078958" y="2077967"/>
                </a:cubicBezTo>
                <a:cubicBezTo>
                  <a:pt x="2713759" y="1878758"/>
                  <a:pt x="2673367" y="1899957"/>
                  <a:pt x="2505887" y="1713434"/>
                </a:cubicBezTo>
                <a:lnTo>
                  <a:pt x="2886641" y="1713434"/>
                </a:lnTo>
                <a:cubicBezTo>
                  <a:pt x="3069401" y="1713434"/>
                  <a:pt x="3217557" y="1565278"/>
                  <a:pt x="3217557" y="1382518"/>
                </a:cubicBezTo>
                <a:lnTo>
                  <a:pt x="3217557" y="330916"/>
                </a:lnTo>
                <a:cubicBezTo>
                  <a:pt x="3217557" y="148156"/>
                  <a:pt x="3069401" y="0"/>
                  <a:pt x="2886641" y="0"/>
                </a:cubicBezTo>
                <a:close/>
              </a:path>
            </a:pathLst>
          </a:custGeom>
          <a:solidFill>
            <a:srgbClr val="583D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rgbClr val="FEB856"/>
              </a:solidFill>
              <a:latin typeface="Al Tarikh" pitchFamily="2" charset="-78"/>
              <a:cs typeface="Al Tarikh" pitchFamily="2" charset="-78"/>
            </a:endParaRPr>
          </a:p>
        </p:txBody>
      </p:sp>
      <p:sp>
        <p:nvSpPr>
          <p:cNvPr id="14" name="Text Placeholder 13"/>
          <p:cNvSpPr txBox="1">
            <a:spLocks/>
          </p:cNvSpPr>
          <p:nvPr/>
        </p:nvSpPr>
        <p:spPr>
          <a:xfrm>
            <a:off x="186827" y="2211710"/>
            <a:ext cx="2189605" cy="792088"/>
          </a:xfrm>
          <a:prstGeom prst="rect">
            <a:avLst/>
          </a:prstGeom>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10000"/>
              </a:lnSpc>
              <a:buNone/>
            </a:pPr>
            <a:r>
              <a:rPr lang="ar-DZ" altLang="ko-KR" sz="2000" b="1" dirty="0">
                <a:solidFill>
                  <a:srgbClr val="583D72"/>
                </a:solidFill>
                <a:latin typeface="Al Tarikh" pitchFamily="2" charset="-78"/>
                <a:cs typeface="Al Tarikh" pitchFamily="2" charset="-78"/>
              </a:rPr>
              <a:t>ادخل هنا عنوان بسيط</a:t>
            </a:r>
            <a:endParaRPr lang="en-US" altLang="ko-KR" sz="2000" b="1" dirty="0">
              <a:solidFill>
                <a:srgbClr val="583D72"/>
              </a:solidFill>
              <a:latin typeface="Al Tarikh" pitchFamily="2" charset="-78"/>
              <a:cs typeface="Al Tarikh" pitchFamily="2" charset="-78"/>
            </a:endParaRPr>
          </a:p>
        </p:txBody>
      </p:sp>
      <p:sp>
        <p:nvSpPr>
          <p:cNvPr id="15" name="TextBox 14"/>
          <p:cNvSpPr txBox="1"/>
          <p:nvPr/>
        </p:nvSpPr>
        <p:spPr>
          <a:xfrm>
            <a:off x="186858" y="3084190"/>
            <a:ext cx="2189573" cy="461665"/>
          </a:xfrm>
          <a:prstGeom prst="rect">
            <a:avLst/>
          </a:prstGeom>
          <a:noFill/>
        </p:spPr>
        <p:txBody>
          <a:bodyPr wrap="square" rtlCol="0">
            <a:spAutoFit/>
          </a:bodyPr>
          <a:lstStyle/>
          <a:p>
            <a:pPr algn="ctr"/>
            <a:r>
              <a:rPr lang="ar-DZ" altLang="ko-KR" sz="1200" dirty="0">
                <a:solidFill>
                  <a:schemeClr val="tx1">
                    <a:lumMod val="75000"/>
                    <a:lumOff val="25000"/>
                  </a:schemeClr>
                </a:solidFill>
                <a:latin typeface="Al Tarikh" pitchFamily="2" charset="-78"/>
                <a:cs typeface="Al Tarikh" pitchFamily="2" charset="-78"/>
              </a:rPr>
              <a:t>يمكنك ببساطة إقناع جمهورك وإضافة لمسة فريدة وجاذبية لعروضك التقديمية.</a:t>
            </a:r>
            <a:endParaRPr lang="ko-KR" altLang="en-US" sz="1200" dirty="0">
              <a:solidFill>
                <a:schemeClr val="tx1">
                  <a:lumMod val="75000"/>
                  <a:lumOff val="25000"/>
                </a:schemeClr>
              </a:solidFill>
              <a:latin typeface="Al Tarikh" pitchFamily="2" charset="-78"/>
              <a:cs typeface="Al Tarikh" pitchFamily="2" charset="-78"/>
            </a:endParaRPr>
          </a:p>
        </p:txBody>
      </p:sp>
      <p:sp>
        <p:nvSpPr>
          <p:cNvPr id="3" name="그림 개체 틀 2">
            <a:extLst>
              <a:ext uri="{FF2B5EF4-FFF2-40B4-BE49-F238E27FC236}">
                <a16:creationId xmlns:a16="http://schemas.microsoft.com/office/drawing/2014/main" id="{98882308-E153-4842-89B9-480DEAD46A43}"/>
              </a:ext>
            </a:extLst>
          </p:cNvPr>
          <p:cNvSpPr>
            <a:spLocks noGrp="1"/>
          </p:cNvSpPr>
          <p:nvPr>
            <p:ph type="pic" idx="10"/>
          </p:nvPr>
        </p:nvSpPr>
        <p:spPr/>
      </p:sp>
    </p:spTree>
    <p:extLst>
      <p:ext uri="{BB962C8B-B14F-4D97-AF65-F5344CB8AC3E}">
        <p14:creationId xmlns:p14="http://schemas.microsoft.com/office/powerpoint/2010/main" val="119999106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p:cTn id="13" dur="500" fill="hold"/>
                                        <p:tgtEl>
                                          <p:spTgt spid="10"/>
                                        </p:tgtEl>
                                        <p:attrNameLst>
                                          <p:attrName>ppt_w</p:attrName>
                                        </p:attrNameLst>
                                      </p:cBhvr>
                                      <p:tavLst>
                                        <p:tav tm="0">
                                          <p:val>
                                            <p:fltVal val="0"/>
                                          </p:val>
                                        </p:tav>
                                        <p:tav tm="100000">
                                          <p:val>
                                            <p:strVal val="#ppt_w"/>
                                          </p:val>
                                        </p:tav>
                                      </p:tavLst>
                                    </p:anim>
                                    <p:anim calcmode="lin" valueType="num">
                                      <p:cBhvr>
                                        <p:cTn id="14" dur="500" fill="hold"/>
                                        <p:tgtEl>
                                          <p:spTgt spid="10"/>
                                        </p:tgtEl>
                                        <p:attrNameLst>
                                          <p:attrName>ppt_h</p:attrName>
                                        </p:attrNameLst>
                                      </p:cBhvr>
                                      <p:tavLst>
                                        <p:tav tm="0">
                                          <p:val>
                                            <p:fltVal val="0"/>
                                          </p:val>
                                        </p:tav>
                                        <p:tav tm="100000">
                                          <p:val>
                                            <p:strVal val="#ppt_h"/>
                                          </p:val>
                                        </p:tav>
                                      </p:tavLst>
                                    </p:anim>
                                    <p:animEffect transition="in" filter="fade">
                                      <p:cBhvr>
                                        <p:cTn id="15" dur="500"/>
                                        <p:tgtEl>
                                          <p:spTgt spid="10"/>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p:cTn id="19" dur="500" fill="hold"/>
                                        <p:tgtEl>
                                          <p:spTgt spid="12"/>
                                        </p:tgtEl>
                                        <p:attrNameLst>
                                          <p:attrName>ppt_w</p:attrName>
                                        </p:attrNameLst>
                                      </p:cBhvr>
                                      <p:tavLst>
                                        <p:tav tm="0">
                                          <p:val>
                                            <p:fltVal val="0"/>
                                          </p:val>
                                        </p:tav>
                                        <p:tav tm="100000">
                                          <p:val>
                                            <p:strVal val="#ppt_w"/>
                                          </p:val>
                                        </p:tav>
                                      </p:tavLst>
                                    </p:anim>
                                    <p:anim calcmode="lin" valueType="num">
                                      <p:cBhvr>
                                        <p:cTn id="20" dur="500" fill="hold"/>
                                        <p:tgtEl>
                                          <p:spTgt spid="12"/>
                                        </p:tgtEl>
                                        <p:attrNameLst>
                                          <p:attrName>ppt_h</p:attrName>
                                        </p:attrNameLst>
                                      </p:cBhvr>
                                      <p:tavLst>
                                        <p:tav tm="0">
                                          <p:val>
                                            <p:fltVal val="0"/>
                                          </p:val>
                                        </p:tav>
                                        <p:tav tm="100000">
                                          <p:val>
                                            <p:strVal val="#ppt_h"/>
                                          </p:val>
                                        </p:tav>
                                      </p:tavLst>
                                    </p:anim>
                                    <p:animEffect transition="in" filter="fade">
                                      <p:cBhvr>
                                        <p:cTn id="21" dur="500"/>
                                        <p:tgtEl>
                                          <p:spTgt spid="12"/>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p:cTn id="25" dur="500" fill="hold"/>
                                        <p:tgtEl>
                                          <p:spTgt spid="14"/>
                                        </p:tgtEl>
                                        <p:attrNameLst>
                                          <p:attrName>ppt_w</p:attrName>
                                        </p:attrNameLst>
                                      </p:cBhvr>
                                      <p:tavLst>
                                        <p:tav tm="0">
                                          <p:val>
                                            <p:fltVal val="0"/>
                                          </p:val>
                                        </p:tav>
                                        <p:tav tm="100000">
                                          <p:val>
                                            <p:strVal val="#ppt_w"/>
                                          </p:val>
                                        </p:tav>
                                      </p:tavLst>
                                    </p:anim>
                                    <p:anim calcmode="lin" valueType="num">
                                      <p:cBhvr>
                                        <p:cTn id="26" dur="500" fill="hold"/>
                                        <p:tgtEl>
                                          <p:spTgt spid="14"/>
                                        </p:tgtEl>
                                        <p:attrNameLst>
                                          <p:attrName>ppt_h</p:attrName>
                                        </p:attrNameLst>
                                      </p:cBhvr>
                                      <p:tavLst>
                                        <p:tav tm="0">
                                          <p:val>
                                            <p:fltVal val="0"/>
                                          </p:val>
                                        </p:tav>
                                        <p:tav tm="100000">
                                          <p:val>
                                            <p:strVal val="#ppt_h"/>
                                          </p:val>
                                        </p:tav>
                                      </p:tavLst>
                                    </p:anim>
                                    <p:animEffect transition="in" filter="fade">
                                      <p:cBhvr>
                                        <p:cTn id="27" dur="500"/>
                                        <p:tgtEl>
                                          <p:spTgt spid="14"/>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p:cTn id="31" dur="500" fill="hold"/>
                                        <p:tgtEl>
                                          <p:spTgt spid="15"/>
                                        </p:tgtEl>
                                        <p:attrNameLst>
                                          <p:attrName>ppt_w</p:attrName>
                                        </p:attrNameLst>
                                      </p:cBhvr>
                                      <p:tavLst>
                                        <p:tav tm="0">
                                          <p:val>
                                            <p:fltVal val="0"/>
                                          </p:val>
                                        </p:tav>
                                        <p:tav tm="100000">
                                          <p:val>
                                            <p:strVal val="#ppt_w"/>
                                          </p:val>
                                        </p:tav>
                                      </p:tavLst>
                                    </p:anim>
                                    <p:anim calcmode="lin" valueType="num">
                                      <p:cBhvr>
                                        <p:cTn id="32" dur="500" fill="hold"/>
                                        <p:tgtEl>
                                          <p:spTgt spid="15"/>
                                        </p:tgtEl>
                                        <p:attrNameLst>
                                          <p:attrName>ppt_h</p:attrName>
                                        </p:attrNameLst>
                                      </p:cBhvr>
                                      <p:tavLst>
                                        <p:tav tm="0">
                                          <p:val>
                                            <p:fltVal val="0"/>
                                          </p:val>
                                        </p:tav>
                                        <p:tav tm="100000">
                                          <p:val>
                                            <p:strVal val="#ppt_h"/>
                                          </p:val>
                                        </p:tav>
                                      </p:tavLst>
                                    </p:anim>
                                    <p:animEffect transition="in" filter="fade">
                                      <p:cBhvr>
                                        <p:cTn id="33" dur="500"/>
                                        <p:tgtEl>
                                          <p:spTgt spid="15"/>
                                        </p:tgtEl>
                                      </p:cBhvr>
                                    </p:animEffect>
                                  </p:childTnLst>
                                </p:cTn>
                              </p:par>
                            </p:childTnLst>
                          </p:cTn>
                        </p:par>
                        <p:par>
                          <p:cTn id="34" fill="hold">
                            <p:stCondLst>
                              <p:cond delay="2500"/>
                            </p:stCondLst>
                            <p:childTnLst>
                              <p:par>
                                <p:cTn id="35" presetID="53" presetClass="entr" presetSubtype="16" fill="hold" nodeType="afterEffect">
                                  <p:stCondLst>
                                    <p:cond delay="0"/>
                                  </p:stCondLst>
                                  <p:childTnLst>
                                    <p:set>
                                      <p:cBhvr>
                                        <p:cTn id="36" dur="1" fill="hold">
                                          <p:stCondLst>
                                            <p:cond delay="0"/>
                                          </p:stCondLst>
                                        </p:cTn>
                                        <p:tgtEl>
                                          <p:spTgt spid="3"/>
                                        </p:tgtEl>
                                        <p:attrNameLst>
                                          <p:attrName>style.visibility</p:attrName>
                                        </p:attrNameLst>
                                      </p:cBhvr>
                                      <p:to>
                                        <p:strVal val="visible"/>
                                      </p:to>
                                    </p:set>
                                    <p:anim calcmode="lin" valueType="num">
                                      <p:cBhvr>
                                        <p:cTn id="37" dur="500" fill="hold"/>
                                        <p:tgtEl>
                                          <p:spTgt spid="3"/>
                                        </p:tgtEl>
                                        <p:attrNameLst>
                                          <p:attrName>ppt_w</p:attrName>
                                        </p:attrNameLst>
                                      </p:cBhvr>
                                      <p:tavLst>
                                        <p:tav tm="0">
                                          <p:val>
                                            <p:fltVal val="0"/>
                                          </p:val>
                                        </p:tav>
                                        <p:tav tm="100000">
                                          <p:val>
                                            <p:strVal val="#ppt_w"/>
                                          </p:val>
                                        </p:tav>
                                      </p:tavLst>
                                    </p:anim>
                                    <p:anim calcmode="lin" valueType="num">
                                      <p:cBhvr>
                                        <p:cTn id="38" dur="500" fill="hold"/>
                                        <p:tgtEl>
                                          <p:spTgt spid="3"/>
                                        </p:tgtEl>
                                        <p:attrNameLst>
                                          <p:attrName>ppt_h</p:attrName>
                                        </p:attrNameLst>
                                      </p:cBhvr>
                                      <p:tavLst>
                                        <p:tav tm="0">
                                          <p:val>
                                            <p:fltVal val="0"/>
                                          </p:val>
                                        </p:tav>
                                        <p:tav tm="100000">
                                          <p:val>
                                            <p:strVal val="#ppt_h"/>
                                          </p:val>
                                        </p:tav>
                                      </p:tavLst>
                                    </p:anim>
                                    <p:animEffect transition="in" filter="fade">
                                      <p:cBhvr>
                                        <p:cTn id="3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2" grpId="0" animBg="1"/>
      <p:bldP spid="14" grpId="0"/>
      <p:bldP spid="1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956456" y="338360"/>
            <a:ext cx="720000" cy="584775"/>
          </a:xfrm>
          <a:prstGeom prst="rect">
            <a:avLst/>
          </a:prstGeom>
          <a:noFill/>
        </p:spPr>
        <p:txBody>
          <a:bodyPr wrap="square" rtlCol="0">
            <a:spAutoFit/>
          </a:bodyPr>
          <a:lstStyle/>
          <a:p>
            <a:pPr algn="ctr"/>
            <a:r>
              <a:rPr lang="en-US" altLang="ko-KR" sz="3200" b="1" dirty="0">
                <a:solidFill>
                  <a:srgbClr val="583D72"/>
                </a:solidFill>
                <a:latin typeface="Al Tarikh" pitchFamily="2" charset="-78"/>
                <a:cs typeface="Al Tarikh" pitchFamily="2" charset="-78"/>
              </a:rPr>
              <a:t>01</a:t>
            </a:r>
            <a:endParaRPr lang="ko-KR" altLang="en-US" sz="3200" b="1" dirty="0">
              <a:solidFill>
                <a:srgbClr val="583D72"/>
              </a:solidFill>
              <a:latin typeface="Al Tarikh" pitchFamily="2" charset="-78"/>
              <a:cs typeface="Al Tarikh" pitchFamily="2" charset="-78"/>
            </a:endParaRPr>
          </a:p>
        </p:txBody>
      </p:sp>
      <p:sp>
        <p:nvSpPr>
          <p:cNvPr id="5" name="Text Placeholder 13"/>
          <p:cNvSpPr txBox="1">
            <a:spLocks/>
          </p:cNvSpPr>
          <p:nvPr/>
        </p:nvSpPr>
        <p:spPr>
          <a:xfrm>
            <a:off x="6228184" y="800025"/>
            <a:ext cx="2293105" cy="739354"/>
          </a:xfrm>
          <a:prstGeom prst="rect">
            <a:avLst/>
          </a:prstGeom>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lnSpc>
                <a:spcPct val="110000"/>
              </a:lnSpc>
              <a:buNone/>
            </a:pPr>
            <a:r>
              <a:rPr lang="ar-DZ" altLang="ko-KR" sz="1600" b="1" dirty="0">
                <a:solidFill>
                  <a:schemeClr val="tx1">
                    <a:lumMod val="75000"/>
                    <a:lumOff val="25000"/>
                  </a:schemeClr>
                </a:solidFill>
                <a:latin typeface="Al Tarikh" pitchFamily="2" charset="-78"/>
                <a:cs typeface="Al Tarikh" pitchFamily="2" charset="-78"/>
              </a:rPr>
              <a:t>أكتب هنا عنوان أساسي حول الموضوع</a:t>
            </a:r>
            <a:endParaRPr lang="en-US" altLang="ko-KR" sz="1600" b="1" dirty="0">
              <a:solidFill>
                <a:schemeClr val="tx1">
                  <a:lumMod val="75000"/>
                  <a:lumOff val="25000"/>
                </a:schemeClr>
              </a:solidFill>
              <a:latin typeface="Al Tarikh" pitchFamily="2" charset="-78"/>
              <a:cs typeface="Al Tarikh" pitchFamily="2" charset="-78"/>
            </a:endParaRPr>
          </a:p>
        </p:txBody>
      </p:sp>
      <p:sp>
        <p:nvSpPr>
          <p:cNvPr id="6" name="TextBox 5"/>
          <p:cNvSpPr txBox="1"/>
          <p:nvPr/>
        </p:nvSpPr>
        <p:spPr>
          <a:xfrm>
            <a:off x="5026179" y="1552965"/>
            <a:ext cx="3585584" cy="461665"/>
          </a:xfrm>
          <a:prstGeom prst="rect">
            <a:avLst/>
          </a:prstGeom>
          <a:noFill/>
        </p:spPr>
        <p:txBody>
          <a:bodyPr wrap="square" rtlCol="0">
            <a:spAutoFit/>
          </a:bodyPr>
          <a:lstStyle/>
          <a:p>
            <a:pPr algn="r"/>
            <a:r>
              <a:rPr lang="ar-DZ" altLang="ko-KR" sz="1200" dirty="0">
                <a:solidFill>
                  <a:schemeClr val="tx1">
                    <a:lumMod val="75000"/>
                    <a:lumOff val="25000"/>
                  </a:schemeClr>
                </a:solidFill>
                <a:latin typeface="Al Tarikh" pitchFamily="2" charset="-78"/>
                <a:cs typeface="Al Tarikh" pitchFamily="2" charset="-78"/>
              </a:rPr>
              <a:t>يحتوي قالب </a:t>
            </a:r>
            <a:r>
              <a:rPr lang="en-US" altLang="ko-KR" sz="1200" dirty="0">
                <a:solidFill>
                  <a:schemeClr val="tx1">
                    <a:lumMod val="75000"/>
                    <a:lumOff val="25000"/>
                  </a:schemeClr>
                </a:solidFill>
                <a:latin typeface="Al Tarikh" pitchFamily="2" charset="-78"/>
                <a:cs typeface="Al Tarikh" pitchFamily="2" charset="-78"/>
              </a:rPr>
              <a:t>PowerPoint </a:t>
            </a:r>
            <a:r>
              <a:rPr lang="ar-DZ" altLang="ko-KR" sz="1200" dirty="0">
                <a:solidFill>
                  <a:schemeClr val="tx1">
                    <a:lumMod val="75000"/>
                    <a:lumOff val="25000"/>
                  </a:schemeClr>
                </a:solidFill>
                <a:latin typeface="Al Tarikh" pitchFamily="2" charset="-78"/>
                <a:cs typeface="Al Tarikh" pitchFamily="2" charset="-78"/>
              </a:rPr>
              <a:t>هذا على تصميم نظيف ومحايد يمكن تكييفه مع أي محتوى ويلبي مختلف قطاعات السوق.</a:t>
            </a:r>
            <a:endParaRPr lang="en-US" altLang="ko-KR" sz="1200" dirty="0">
              <a:solidFill>
                <a:schemeClr val="tx1">
                  <a:lumMod val="75000"/>
                  <a:lumOff val="25000"/>
                </a:schemeClr>
              </a:solidFill>
              <a:latin typeface="Al Tarikh" pitchFamily="2" charset="-78"/>
              <a:cs typeface="Al Tarikh" pitchFamily="2" charset="-78"/>
            </a:endParaRPr>
          </a:p>
        </p:txBody>
      </p:sp>
      <p:sp>
        <p:nvSpPr>
          <p:cNvPr id="7" name="TextBox 6"/>
          <p:cNvSpPr txBox="1"/>
          <p:nvPr/>
        </p:nvSpPr>
        <p:spPr>
          <a:xfrm>
            <a:off x="3405136" y="2797305"/>
            <a:ext cx="720000" cy="584775"/>
          </a:xfrm>
          <a:prstGeom prst="rect">
            <a:avLst/>
          </a:prstGeom>
          <a:noFill/>
        </p:spPr>
        <p:txBody>
          <a:bodyPr wrap="square" rtlCol="0">
            <a:spAutoFit/>
          </a:bodyPr>
          <a:lstStyle/>
          <a:p>
            <a:pPr algn="ctr"/>
            <a:r>
              <a:rPr lang="en-US" altLang="ko-KR" sz="3200" b="1" dirty="0">
                <a:solidFill>
                  <a:schemeClr val="tx2">
                    <a:lumMod val="60000"/>
                    <a:lumOff val="40000"/>
                  </a:schemeClr>
                </a:solidFill>
                <a:latin typeface="Al Tarikh" pitchFamily="2" charset="-78"/>
                <a:cs typeface="Al Tarikh" pitchFamily="2" charset="-78"/>
              </a:rPr>
              <a:t>02</a:t>
            </a:r>
            <a:endParaRPr lang="ko-KR" altLang="en-US" sz="3200" b="1" dirty="0">
              <a:solidFill>
                <a:schemeClr val="tx2">
                  <a:lumMod val="60000"/>
                  <a:lumOff val="40000"/>
                </a:schemeClr>
              </a:solidFill>
              <a:latin typeface="Al Tarikh" pitchFamily="2" charset="-78"/>
              <a:cs typeface="Al Tarikh" pitchFamily="2" charset="-78"/>
            </a:endParaRPr>
          </a:p>
        </p:txBody>
      </p:sp>
      <p:sp>
        <p:nvSpPr>
          <p:cNvPr id="8" name="Text Placeholder 13"/>
          <p:cNvSpPr txBox="1">
            <a:spLocks/>
          </p:cNvSpPr>
          <p:nvPr/>
        </p:nvSpPr>
        <p:spPr>
          <a:xfrm>
            <a:off x="1832031" y="3258970"/>
            <a:ext cx="2293105" cy="739354"/>
          </a:xfrm>
          <a:prstGeom prst="rect">
            <a:avLst/>
          </a:prstGeom>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lnSpc>
                <a:spcPct val="110000"/>
              </a:lnSpc>
              <a:buNone/>
            </a:pPr>
            <a:r>
              <a:rPr lang="ar-DZ" altLang="ko-KR" sz="1600" b="1" dirty="0">
                <a:solidFill>
                  <a:schemeClr val="tx1">
                    <a:lumMod val="75000"/>
                    <a:lumOff val="25000"/>
                  </a:schemeClr>
                </a:solidFill>
                <a:latin typeface="Al Tarikh" pitchFamily="2" charset="-78"/>
                <a:cs typeface="Al Tarikh" pitchFamily="2" charset="-78"/>
              </a:rPr>
              <a:t>أكتب هنا عنوان أساسي حول الموضوع</a:t>
            </a:r>
            <a:endParaRPr lang="en-US" altLang="ko-KR" sz="1600" b="1" dirty="0">
              <a:solidFill>
                <a:schemeClr val="tx1">
                  <a:lumMod val="75000"/>
                  <a:lumOff val="25000"/>
                </a:schemeClr>
              </a:solidFill>
              <a:latin typeface="Al Tarikh" pitchFamily="2" charset="-78"/>
              <a:cs typeface="Al Tarikh" pitchFamily="2" charset="-78"/>
            </a:endParaRPr>
          </a:p>
        </p:txBody>
      </p:sp>
      <p:sp>
        <p:nvSpPr>
          <p:cNvPr id="9" name="TextBox 8"/>
          <p:cNvSpPr txBox="1"/>
          <p:nvPr/>
        </p:nvSpPr>
        <p:spPr>
          <a:xfrm>
            <a:off x="539552" y="4011910"/>
            <a:ext cx="3585584" cy="461665"/>
          </a:xfrm>
          <a:prstGeom prst="rect">
            <a:avLst/>
          </a:prstGeom>
          <a:noFill/>
        </p:spPr>
        <p:txBody>
          <a:bodyPr wrap="square" rtlCol="0">
            <a:spAutoFit/>
          </a:bodyPr>
          <a:lstStyle/>
          <a:p>
            <a:pPr algn="r"/>
            <a:r>
              <a:rPr lang="ar-DZ" altLang="ko-KR" sz="1200" dirty="0">
                <a:solidFill>
                  <a:schemeClr val="tx1">
                    <a:lumMod val="75000"/>
                    <a:lumOff val="25000"/>
                  </a:schemeClr>
                </a:solidFill>
                <a:latin typeface="Al Tarikh" pitchFamily="2" charset="-78"/>
                <a:cs typeface="Al Tarikh" pitchFamily="2" charset="-78"/>
              </a:rPr>
              <a:t>يحتوي قالب </a:t>
            </a:r>
            <a:r>
              <a:rPr lang="en-US" altLang="ko-KR" sz="1200" dirty="0">
                <a:solidFill>
                  <a:schemeClr val="tx1">
                    <a:lumMod val="75000"/>
                    <a:lumOff val="25000"/>
                  </a:schemeClr>
                </a:solidFill>
                <a:latin typeface="Al Tarikh" pitchFamily="2" charset="-78"/>
                <a:cs typeface="Al Tarikh" pitchFamily="2" charset="-78"/>
              </a:rPr>
              <a:t>PowerPoint </a:t>
            </a:r>
            <a:r>
              <a:rPr lang="ar-DZ" altLang="ko-KR" sz="1200" dirty="0">
                <a:solidFill>
                  <a:schemeClr val="tx1">
                    <a:lumMod val="75000"/>
                    <a:lumOff val="25000"/>
                  </a:schemeClr>
                </a:solidFill>
                <a:latin typeface="Al Tarikh" pitchFamily="2" charset="-78"/>
                <a:cs typeface="Al Tarikh" pitchFamily="2" charset="-78"/>
              </a:rPr>
              <a:t>هذا على تصميم نظيف ومحايد يمكن تكييفه مع أي محتوى ويلبي مختلف قطاعات السوق.</a:t>
            </a:r>
            <a:endParaRPr lang="en-US" altLang="ko-KR" sz="1200" dirty="0">
              <a:solidFill>
                <a:schemeClr val="tx1">
                  <a:lumMod val="75000"/>
                  <a:lumOff val="25000"/>
                </a:schemeClr>
              </a:solidFill>
              <a:latin typeface="Al Tarikh" pitchFamily="2" charset="-78"/>
              <a:cs typeface="Al Tarikh" pitchFamily="2" charset="-78"/>
            </a:endParaRPr>
          </a:p>
        </p:txBody>
      </p:sp>
      <p:sp>
        <p:nvSpPr>
          <p:cNvPr id="3" name="그림 개체 틀 2">
            <a:extLst>
              <a:ext uri="{FF2B5EF4-FFF2-40B4-BE49-F238E27FC236}">
                <a16:creationId xmlns:a16="http://schemas.microsoft.com/office/drawing/2014/main" id="{EE1E63AA-7656-4E47-A236-540229E75E55}"/>
              </a:ext>
            </a:extLst>
          </p:cNvPr>
          <p:cNvSpPr>
            <a:spLocks noGrp="1"/>
          </p:cNvSpPr>
          <p:nvPr>
            <p:ph type="pic" idx="10"/>
          </p:nvPr>
        </p:nvSpPr>
        <p:spPr/>
      </p:sp>
      <p:sp>
        <p:nvSpPr>
          <p:cNvPr id="11" name="그림 개체 틀 10">
            <a:extLst>
              <a:ext uri="{FF2B5EF4-FFF2-40B4-BE49-F238E27FC236}">
                <a16:creationId xmlns:a16="http://schemas.microsoft.com/office/drawing/2014/main" id="{1508C66E-D028-4588-AF89-D54CE3A94B3E}"/>
              </a:ext>
            </a:extLst>
          </p:cNvPr>
          <p:cNvSpPr>
            <a:spLocks noGrp="1"/>
          </p:cNvSpPr>
          <p:nvPr>
            <p:ph type="pic" idx="11"/>
          </p:nvPr>
        </p:nvSpPr>
        <p:spPr/>
      </p:sp>
    </p:spTree>
    <p:extLst>
      <p:ext uri="{BB962C8B-B14F-4D97-AF65-F5344CB8AC3E}">
        <p14:creationId xmlns:p14="http://schemas.microsoft.com/office/powerpoint/2010/main" val="394497764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Effect transition="in" filter="fade">
                                      <p:cBhvr>
                                        <p:cTn id="15" dur="500"/>
                                        <p:tgtEl>
                                          <p:spTgt spid="5"/>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ppt_w</p:attrName>
                                        </p:attrNameLst>
                                      </p:cBhvr>
                                      <p:tavLst>
                                        <p:tav tm="0">
                                          <p:val>
                                            <p:fltVal val="0"/>
                                          </p:val>
                                        </p:tav>
                                        <p:tav tm="100000">
                                          <p:val>
                                            <p:strVal val="#ppt_w"/>
                                          </p:val>
                                        </p:tav>
                                      </p:tavLst>
                                    </p:anim>
                                    <p:anim calcmode="lin" valueType="num">
                                      <p:cBhvr>
                                        <p:cTn id="20" dur="500" fill="hold"/>
                                        <p:tgtEl>
                                          <p:spTgt spid="6"/>
                                        </p:tgtEl>
                                        <p:attrNameLst>
                                          <p:attrName>ppt_h</p:attrName>
                                        </p:attrNameLst>
                                      </p:cBhvr>
                                      <p:tavLst>
                                        <p:tav tm="0">
                                          <p:val>
                                            <p:fltVal val="0"/>
                                          </p:val>
                                        </p:tav>
                                        <p:tav tm="100000">
                                          <p:val>
                                            <p:strVal val="#ppt_h"/>
                                          </p:val>
                                        </p:tav>
                                      </p:tavLst>
                                    </p:anim>
                                    <p:animEffect transition="in" filter="fade">
                                      <p:cBhvr>
                                        <p:cTn id="21" dur="500"/>
                                        <p:tgtEl>
                                          <p:spTgt spid="6"/>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p:cTn id="25" dur="500" fill="hold"/>
                                        <p:tgtEl>
                                          <p:spTgt spid="7"/>
                                        </p:tgtEl>
                                        <p:attrNameLst>
                                          <p:attrName>ppt_w</p:attrName>
                                        </p:attrNameLst>
                                      </p:cBhvr>
                                      <p:tavLst>
                                        <p:tav tm="0">
                                          <p:val>
                                            <p:fltVal val="0"/>
                                          </p:val>
                                        </p:tav>
                                        <p:tav tm="100000">
                                          <p:val>
                                            <p:strVal val="#ppt_w"/>
                                          </p:val>
                                        </p:tav>
                                      </p:tavLst>
                                    </p:anim>
                                    <p:anim calcmode="lin" valueType="num">
                                      <p:cBhvr>
                                        <p:cTn id="26" dur="500" fill="hold"/>
                                        <p:tgtEl>
                                          <p:spTgt spid="7"/>
                                        </p:tgtEl>
                                        <p:attrNameLst>
                                          <p:attrName>ppt_h</p:attrName>
                                        </p:attrNameLst>
                                      </p:cBhvr>
                                      <p:tavLst>
                                        <p:tav tm="0">
                                          <p:val>
                                            <p:fltVal val="0"/>
                                          </p:val>
                                        </p:tav>
                                        <p:tav tm="100000">
                                          <p:val>
                                            <p:strVal val="#ppt_h"/>
                                          </p:val>
                                        </p:tav>
                                      </p:tavLst>
                                    </p:anim>
                                    <p:animEffect transition="in" filter="fade">
                                      <p:cBhvr>
                                        <p:cTn id="27" dur="500"/>
                                        <p:tgtEl>
                                          <p:spTgt spid="7"/>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p:cTn id="31" dur="500" fill="hold"/>
                                        <p:tgtEl>
                                          <p:spTgt spid="8"/>
                                        </p:tgtEl>
                                        <p:attrNameLst>
                                          <p:attrName>ppt_w</p:attrName>
                                        </p:attrNameLst>
                                      </p:cBhvr>
                                      <p:tavLst>
                                        <p:tav tm="0">
                                          <p:val>
                                            <p:fltVal val="0"/>
                                          </p:val>
                                        </p:tav>
                                        <p:tav tm="100000">
                                          <p:val>
                                            <p:strVal val="#ppt_w"/>
                                          </p:val>
                                        </p:tav>
                                      </p:tavLst>
                                    </p:anim>
                                    <p:anim calcmode="lin" valueType="num">
                                      <p:cBhvr>
                                        <p:cTn id="32" dur="500" fill="hold"/>
                                        <p:tgtEl>
                                          <p:spTgt spid="8"/>
                                        </p:tgtEl>
                                        <p:attrNameLst>
                                          <p:attrName>ppt_h</p:attrName>
                                        </p:attrNameLst>
                                      </p:cBhvr>
                                      <p:tavLst>
                                        <p:tav tm="0">
                                          <p:val>
                                            <p:fltVal val="0"/>
                                          </p:val>
                                        </p:tav>
                                        <p:tav tm="100000">
                                          <p:val>
                                            <p:strVal val="#ppt_h"/>
                                          </p:val>
                                        </p:tav>
                                      </p:tavLst>
                                    </p:anim>
                                    <p:animEffect transition="in" filter="fade">
                                      <p:cBhvr>
                                        <p:cTn id="33" dur="500"/>
                                        <p:tgtEl>
                                          <p:spTgt spid="8"/>
                                        </p:tgtEl>
                                      </p:cBhvr>
                                    </p:animEffect>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p:cTn id="37" dur="500" fill="hold"/>
                                        <p:tgtEl>
                                          <p:spTgt spid="9"/>
                                        </p:tgtEl>
                                        <p:attrNameLst>
                                          <p:attrName>ppt_w</p:attrName>
                                        </p:attrNameLst>
                                      </p:cBhvr>
                                      <p:tavLst>
                                        <p:tav tm="0">
                                          <p:val>
                                            <p:fltVal val="0"/>
                                          </p:val>
                                        </p:tav>
                                        <p:tav tm="100000">
                                          <p:val>
                                            <p:strVal val="#ppt_w"/>
                                          </p:val>
                                        </p:tav>
                                      </p:tavLst>
                                    </p:anim>
                                    <p:anim calcmode="lin" valueType="num">
                                      <p:cBhvr>
                                        <p:cTn id="38" dur="500" fill="hold"/>
                                        <p:tgtEl>
                                          <p:spTgt spid="9"/>
                                        </p:tgtEl>
                                        <p:attrNameLst>
                                          <p:attrName>ppt_h</p:attrName>
                                        </p:attrNameLst>
                                      </p:cBhvr>
                                      <p:tavLst>
                                        <p:tav tm="0">
                                          <p:val>
                                            <p:fltVal val="0"/>
                                          </p:val>
                                        </p:tav>
                                        <p:tav tm="100000">
                                          <p:val>
                                            <p:strVal val="#ppt_h"/>
                                          </p:val>
                                        </p:tav>
                                      </p:tavLst>
                                    </p:anim>
                                    <p:animEffect transition="in" filter="fade">
                                      <p:cBhvr>
                                        <p:cTn id="39" dur="500"/>
                                        <p:tgtEl>
                                          <p:spTgt spid="9"/>
                                        </p:tgtEl>
                                      </p:cBhvr>
                                    </p:animEffect>
                                  </p:childTnLst>
                                </p:cTn>
                              </p:par>
                            </p:childTnLst>
                          </p:cTn>
                        </p:par>
                        <p:par>
                          <p:cTn id="40" fill="hold">
                            <p:stCondLst>
                              <p:cond delay="3000"/>
                            </p:stCondLst>
                            <p:childTnLst>
                              <p:par>
                                <p:cTn id="41" presetID="53" presetClass="entr" presetSubtype="16" fill="hold" nodeType="afterEffect">
                                  <p:stCondLst>
                                    <p:cond delay="0"/>
                                  </p:stCondLst>
                                  <p:childTnLst>
                                    <p:set>
                                      <p:cBhvr>
                                        <p:cTn id="42" dur="1" fill="hold">
                                          <p:stCondLst>
                                            <p:cond delay="0"/>
                                          </p:stCondLst>
                                        </p:cTn>
                                        <p:tgtEl>
                                          <p:spTgt spid="3"/>
                                        </p:tgtEl>
                                        <p:attrNameLst>
                                          <p:attrName>style.visibility</p:attrName>
                                        </p:attrNameLst>
                                      </p:cBhvr>
                                      <p:to>
                                        <p:strVal val="visible"/>
                                      </p:to>
                                    </p:set>
                                    <p:anim calcmode="lin" valueType="num">
                                      <p:cBhvr>
                                        <p:cTn id="43" dur="500" fill="hold"/>
                                        <p:tgtEl>
                                          <p:spTgt spid="3"/>
                                        </p:tgtEl>
                                        <p:attrNameLst>
                                          <p:attrName>ppt_w</p:attrName>
                                        </p:attrNameLst>
                                      </p:cBhvr>
                                      <p:tavLst>
                                        <p:tav tm="0">
                                          <p:val>
                                            <p:fltVal val="0"/>
                                          </p:val>
                                        </p:tav>
                                        <p:tav tm="100000">
                                          <p:val>
                                            <p:strVal val="#ppt_w"/>
                                          </p:val>
                                        </p:tav>
                                      </p:tavLst>
                                    </p:anim>
                                    <p:anim calcmode="lin" valueType="num">
                                      <p:cBhvr>
                                        <p:cTn id="44" dur="500" fill="hold"/>
                                        <p:tgtEl>
                                          <p:spTgt spid="3"/>
                                        </p:tgtEl>
                                        <p:attrNameLst>
                                          <p:attrName>ppt_h</p:attrName>
                                        </p:attrNameLst>
                                      </p:cBhvr>
                                      <p:tavLst>
                                        <p:tav tm="0">
                                          <p:val>
                                            <p:fltVal val="0"/>
                                          </p:val>
                                        </p:tav>
                                        <p:tav tm="100000">
                                          <p:val>
                                            <p:strVal val="#ppt_h"/>
                                          </p:val>
                                        </p:tav>
                                      </p:tavLst>
                                    </p:anim>
                                    <p:animEffect transition="in" filter="fade">
                                      <p:cBhvr>
                                        <p:cTn id="45" dur="500"/>
                                        <p:tgtEl>
                                          <p:spTgt spid="3"/>
                                        </p:tgtEl>
                                      </p:cBhvr>
                                    </p:animEffect>
                                  </p:childTnLst>
                                </p:cTn>
                              </p:par>
                            </p:childTnLst>
                          </p:cTn>
                        </p:par>
                        <p:par>
                          <p:cTn id="46" fill="hold">
                            <p:stCondLst>
                              <p:cond delay="3500"/>
                            </p:stCondLst>
                            <p:childTnLst>
                              <p:par>
                                <p:cTn id="47" presetID="53" presetClass="entr" presetSubtype="16" fill="hold" nodeType="afterEffect">
                                  <p:stCondLst>
                                    <p:cond delay="0"/>
                                  </p:stCondLst>
                                  <p:childTnLst>
                                    <p:set>
                                      <p:cBhvr>
                                        <p:cTn id="48" dur="1" fill="hold">
                                          <p:stCondLst>
                                            <p:cond delay="0"/>
                                          </p:stCondLst>
                                        </p:cTn>
                                        <p:tgtEl>
                                          <p:spTgt spid="11"/>
                                        </p:tgtEl>
                                        <p:attrNameLst>
                                          <p:attrName>style.visibility</p:attrName>
                                        </p:attrNameLst>
                                      </p:cBhvr>
                                      <p:to>
                                        <p:strVal val="visible"/>
                                      </p:to>
                                    </p:set>
                                    <p:anim calcmode="lin" valueType="num">
                                      <p:cBhvr>
                                        <p:cTn id="49" dur="500" fill="hold"/>
                                        <p:tgtEl>
                                          <p:spTgt spid="11"/>
                                        </p:tgtEl>
                                        <p:attrNameLst>
                                          <p:attrName>ppt_w</p:attrName>
                                        </p:attrNameLst>
                                      </p:cBhvr>
                                      <p:tavLst>
                                        <p:tav tm="0">
                                          <p:val>
                                            <p:fltVal val="0"/>
                                          </p:val>
                                        </p:tav>
                                        <p:tav tm="100000">
                                          <p:val>
                                            <p:strVal val="#ppt_w"/>
                                          </p:val>
                                        </p:tav>
                                      </p:tavLst>
                                    </p:anim>
                                    <p:anim calcmode="lin" valueType="num">
                                      <p:cBhvr>
                                        <p:cTn id="50" dur="500" fill="hold"/>
                                        <p:tgtEl>
                                          <p:spTgt spid="11"/>
                                        </p:tgtEl>
                                        <p:attrNameLst>
                                          <p:attrName>ppt_h</p:attrName>
                                        </p:attrNameLst>
                                      </p:cBhvr>
                                      <p:tavLst>
                                        <p:tav tm="0">
                                          <p:val>
                                            <p:fltVal val="0"/>
                                          </p:val>
                                        </p:tav>
                                        <p:tav tm="100000">
                                          <p:val>
                                            <p:strVal val="#ppt_h"/>
                                          </p:val>
                                        </p:tav>
                                      </p:tavLst>
                                    </p:anim>
                                    <p:animEffect transition="in" filter="fade">
                                      <p:cBhvr>
                                        <p:cTn id="5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DZ" altLang="ko-KR" dirty="0">
                <a:solidFill>
                  <a:schemeClr val="tx1">
                    <a:lumMod val="85000"/>
                    <a:lumOff val="15000"/>
                  </a:schemeClr>
                </a:solidFill>
                <a:latin typeface="Al Tarikh" pitchFamily="2" charset="-78"/>
                <a:cs typeface="Al Tarikh" pitchFamily="2" charset="-78"/>
              </a:rPr>
              <a:t>أدخل هنا </a:t>
            </a:r>
            <a:r>
              <a:rPr lang="ar-DZ" altLang="ko-KR" dirty="0">
                <a:solidFill>
                  <a:srgbClr val="583D72"/>
                </a:solidFill>
                <a:latin typeface="Al Tarikh" pitchFamily="2" charset="-78"/>
                <a:cs typeface="Al Tarikh" pitchFamily="2" charset="-78"/>
              </a:rPr>
              <a:t>العنوان كاملا</a:t>
            </a:r>
            <a:endParaRPr lang="ko-KR" altLang="en-US" dirty="0">
              <a:solidFill>
                <a:srgbClr val="583D72"/>
              </a:solidFill>
              <a:latin typeface="Al Tarikh" pitchFamily="2" charset="-78"/>
              <a:cs typeface="Al Tarikh" pitchFamily="2" charset="-78"/>
            </a:endParaRPr>
          </a:p>
        </p:txBody>
      </p:sp>
      <p:sp>
        <p:nvSpPr>
          <p:cNvPr id="12" name="Isosceles Triangle 11"/>
          <p:cNvSpPr/>
          <p:nvPr/>
        </p:nvSpPr>
        <p:spPr>
          <a:xfrm>
            <a:off x="720027" y="1182794"/>
            <a:ext cx="2140695" cy="2181044"/>
          </a:xfrm>
          <a:prstGeom prst="triangle">
            <a:avLst/>
          </a:prstGeom>
          <a:solidFill>
            <a:srgbClr val="583D7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13" name="Isosceles Triangle 12"/>
          <p:cNvSpPr/>
          <p:nvPr/>
        </p:nvSpPr>
        <p:spPr>
          <a:xfrm rot="10800000">
            <a:off x="3500144" y="2419277"/>
            <a:ext cx="2140695" cy="2181044"/>
          </a:xfrm>
          <a:prstGeom prst="triangle">
            <a:avLst/>
          </a:prstGeom>
          <a:solidFill>
            <a:schemeClr val="tx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15" name="Isosceles Triangle 14"/>
          <p:cNvSpPr/>
          <p:nvPr/>
        </p:nvSpPr>
        <p:spPr>
          <a:xfrm>
            <a:off x="6286704" y="1182794"/>
            <a:ext cx="2140695" cy="2181044"/>
          </a:xfrm>
          <a:prstGeom prst="triangle">
            <a:avLst/>
          </a:prstGeom>
          <a:solidFill>
            <a:srgbClr val="583D7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grpSp>
        <p:nvGrpSpPr>
          <p:cNvPr id="14" name="Group 13"/>
          <p:cNvGrpSpPr/>
          <p:nvPr/>
        </p:nvGrpSpPr>
        <p:grpSpPr>
          <a:xfrm>
            <a:off x="719999" y="3479762"/>
            <a:ext cx="2140723" cy="709880"/>
            <a:chOff x="4320398" y="1245513"/>
            <a:chExt cx="2874451" cy="709880"/>
          </a:xfrm>
        </p:grpSpPr>
        <p:sp>
          <p:nvSpPr>
            <p:cNvPr id="16" name="TextBox 15"/>
            <p:cNvSpPr txBox="1"/>
            <p:nvPr/>
          </p:nvSpPr>
          <p:spPr>
            <a:xfrm>
              <a:off x="4320399" y="1493728"/>
              <a:ext cx="2874450" cy="461665"/>
            </a:xfrm>
            <a:prstGeom prst="rect">
              <a:avLst/>
            </a:prstGeom>
            <a:noFill/>
          </p:spPr>
          <p:txBody>
            <a:bodyPr wrap="square" rtlCol="0">
              <a:spAutoFit/>
            </a:bodyPr>
            <a:lstStyle/>
            <a:p>
              <a:pPr algn="ctr"/>
              <a:r>
                <a:rPr lang="ar-DZ" altLang="ko-KR" sz="1200" dirty="0">
                  <a:solidFill>
                    <a:schemeClr val="tx1">
                      <a:lumMod val="75000"/>
                      <a:lumOff val="25000"/>
                    </a:schemeClr>
                  </a:solidFill>
                  <a:latin typeface="Al Tarikh" pitchFamily="2" charset="-78"/>
                  <a:cs typeface="Al Tarikh" pitchFamily="2" charset="-78"/>
                </a:rPr>
                <a:t>يمكنك ببساطة إقناع جمهورك وإضافة لمسة فريدة وجاذبية لعروضك التقديمية.</a:t>
              </a:r>
              <a:endParaRPr lang="en-US" altLang="ko-KR" sz="1200" dirty="0">
                <a:solidFill>
                  <a:schemeClr val="tx1">
                    <a:lumMod val="75000"/>
                    <a:lumOff val="25000"/>
                  </a:schemeClr>
                </a:solidFill>
                <a:latin typeface="Al Tarikh" pitchFamily="2" charset="-78"/>
                <a:cs typeface="Al Tarikh" pitchFamily="2" charset="-78"/>
              </a:endParaRPr>
            </a:p>
          </p:txBody>
        </p:sp>
        <p:sp>
          <p:nvSpPr>
            <p:cNvPr id="17" name="TextBox 16"/>
            <p:cNvSpPr txBox="1"/>
            <p:nvPr/>
          </p:nvSpPr>
          <p:spPr>
            <a:xfrm>
              <a:off x="4320398" y="1245513"/>
              <a:ext cx="2874450" cy="276999"/>
            </a:xfrm>
            <a:prstGeom prst="rect">
              <a:avLst/>
            </a:prstGeom>
            <a:noFill/>
          </p:spPr>
          <p:txBody>
            <a:bodyPr wrap="square" rtlCol="0">
              <a:spAutoFit/>
            </a:bodyPr>
            <a:lstStyle/>
            <a:p>
              <a:pPr algn="ctr"/>
              <a:r>
                <a:rPr lang="ar-DZ" altLang="ko-KR" sz="1200" b="1" dirty="0">
                  <a:solidFill>
                    <a:schemeClr val="tx1">
                      <a:lumMod val="75000"/>
                      <a:lumOff val="25000"/>
                    </a:schemeClr>
                  </a:solidFill>
                  <a:latin typeface="Al Tarikh" pitchFamily="2" charset="-78"/>
                  <a:cs typeface="Al Tarikh" pitchFamily="2" charset="-78"/>
                </a:rPr>
                <a:t>عنوان النص الفرعي هنا</a:t>
              </a:r>
              <a:endParaRPr lang="ko-KR" altLang="en-US" sz="1200" b="1" dirty="0">
                <a:solidFill>
                  <a:schemeClr val="tx1">
                    <a:lumMod val="75000"/>
                    <a:lumOff val="25000"/>
                  </a:schemeClr>
                </a:solidFill>
                <a:latin typeface="Al Tarikh" pitchFamily="2" charset="-78"/>
                <a:cs typeface="Al Tarikh" pitchFamily="2" charset="-78"/>
              </a:endParaRPr>
            </a:p>
          </p:txBody>
        </p:sp>
      </p:grpSp>
      <p:grpSp>
        <p:nvGrpSpPr>
          <p:cNvPr id="18" name="Group 17"/>
          <p:cNvGrpSpPr/>
          <p:nvPr/>
        </p:nvGrpSpPr>
        <p:grpSpPr>
          <a:xfrm>
            <a:off x="3500130" y="1245536"/>
            <a:ext cx="2140723" cy="709880"/>
            <a:chOff x="4320398" y="1245513"/>
            <a:chExt cx="2874451" cy="709880"/>
          </a:xfrm>
        </p:grpSpPr>
        <p:sp>
          <p:nvSpPr>
            <p:cNvPr id="19" name="TextBox 18"/>
            <p:cNvSpPr txBox="1"/>
            <p:nvPr/>
          </p:nvSpPr>
          <p:spPr>
            <a:xfrm>
              <a:off x="4320399" y="1493728"/>
              <a:ext cx="2874450" cy="461665"/>
            </a:xfrm>
            <a:prstGeom prst="rect">
              <a:avLst/>
            </a:prstGeom>
            <a:noFill/>
          </p:spPr>
          <p:txBody>
            <a:bodyPr wrap="square" rtlCol="0">
              <a:spAutoFit/>
            </a:bodyPr>
            <a:lstStyle/>
            <a:p>
              <a:pPr algn="ctr"/>
              <a:r>
                <a:rPr lang="ar-DZ" altLang="ko-KR" sz="1200" dirty="0">
                  <a:solidFill>
                    <a:schemeClr val="tx1">
                      <a:lumMod val="75000"/>
                      <a:lumOff val="25000"/>
                    </a:schemeClr>
                  </a:solidFill>
                  <a:latin typeface="Al Tarikh" pitchFamily="2" charset="-78"/>
                  <a:cs typeface="Al Tarikh" pitchFamily="2" charset="-78"/>
                </a:rPr>
                <a:t>يمكنك ببساطة إقناع جمهورك وإضافة لمسة فريدة وجاذبية لعروضك التقديمية.</a:t>
              </a:r>
              <a:endParaRPr lang="en-US" altLang="ko-KR" sz="1200" dirty="0">
                <a:solidFill>
                  <a:schemeClr val="tx1">
                    <a:lumMod val="75000"/>
                    <a:lumOff val="25000"/>
                  </a:schemeClr>
                </a:solidFill>
                <a:latin typeface="Al Tarikh" pitchFamily="2" charset="-78"/>
                <a:cs typeface="Al Tarikh" pitchFamily="2" charset="-78"/>
              </a:endParaRPr>
            </a:p>
          </p:txBody>
        </p:sp>
        <p:sp>
          <p:nvSpPr>
            <p:cNvPr id="20" name="TextBox 19"/>
            <p:cNvSpPr txBox="1"/>
            <p:nvPr/>
          </p:nvSpPr>
          <p:spPr>
            <a:xfrm>
              <a:off x="4320398" y="1245513"/>
              <a:ext cx="2874450" cy="276999"/>
            </a:xfrm>
            <a:prstGeom prst="rect">
              <a:avLst/>
            </a:prstGeom>
            <a:noFill/>
          </p:spPr>
          <p:txBody>
            <a:bodyPr wrap="square" rtlCol="0">
              <a:spAutoFit/>
            </a:bodyPr>
            <a:lstStyle/>
            <a:p>
              <a:pPr algn="ctr"/>
              <a:r>
                <a:rPr lang="ar-DZ" altLang="ko-KR" sz="1200" b="1" dirty="0">
                  <a:solidFill>
                    <a:schemeClr val="tx1">
                      <a:lumMod val="75000"/>
                      <a:lumOff val="25000"/>
                    </a:schemeClr>
                  </a:solidFill>
                  <a:latin typeface="Al Tarikh" pitchFamily="2" charset="-78"/>
                  <a:cs typeface="Al Tarikh" pitchFamily="2" charset="-78"/>
                </a:rPr>
                <a:t>عنوان النص الفرعي هنا</a:t>
              </a:r>
              <a:endParaRPr lang="ko-KR" altLang="en-US" sz="1200" b="1" dirty="0">
                <a:solidFill>
                  <a:schemeClr val="tx1">
                    <a:lumMod val="75000"/>
                    <a:lumOff val="25000"/>
                  </a:schemeClr>
                </a:solidFill>
                <a:latin typeface="Al Tarikh" pitchFamily="2" charset="-78"/>
                <a:cs typeface="Al Tarikh" pitchFamily="2" charset="-78"/>
              </a:endParaRPr>
            </a:p>
          </p:txBody>
        </p:sp>
      </p:grpSp>
      <p:grpSp>
        <p:nvGrpSpPr>
          <p:cNvPr id="21" name="Group 20"/>
          <p:cNvGrpSpPr/>
          <p:nvPr/>
        </p:nvGrpSpPr>
        <p:grpSpPr>
          <a:xfrm>
            <a:off x="6283277" y="3479762"/>
            <a:ext cx="2140723" cy="709880"/>
            <a:chOff x="4320398" y="1245513"/>
            <a:chExt cx="2874451" cy="709880"/>
          </a:xfrm>
        </p:grpSpPr>
        <p:sp>
          <p:nvSpPr>
            <p:cNvPr id="22" name="TextBox 21"/>
            <p:cNvSpPr txBox="1"/>
            <p:nvPr/>
          </p:nvSpPr>
          <p:spPr>
            <a:xfrm>
              <a:off x="4320399" y="1493728"/>
              <a:ext cx="2874450" cy="461665"/>
            </a:xfrm>
            <a:prstGeom prst="rect">
              <a:avLst/>
            </a:prstGeom>
            <a:noFill/>
          </p:spPr>
          <p:txBody>
            <a:bodyPr wrap="square" rtlCol="0">
              <a:spAutoFit/>
            </a:bodyPr>
            <a:lstStyle/>
            <a:p>
              <a:pPr algn="ctr"/>
              <a:r>
                <a:rPr lang="ar-DZ" altLang="ko-KR" sz="1200" dirty="0">
                  <a:solidFill>
                    <a:schemeClr val="tx1">
                      <a:lumMod val="75000"/>
                      <a:lumOff val="25000"/>
                    </a:schemeClr>
                  </a:solidFill>
                  <a:latin typeface="Al Tarikh" pitchFamily="2" charset="-78"/>
                  <a:cs typeface="Al Tarikh" pitchFamily="2" charset="-78"/>
                </a:rPr>
                <a:t>يمكنك ببساطة إقناع جمهورك وإضافة لمسة فريدة وجاذبية لعروضك التقديمية.</a:t>
              </a:r>
              <a:endParaRPr lang="en-US" altLang="ko-KR" sz="1200" dirty="0">
                <a:solidFill>
                  <a:schemeClr val="tx1">
                    <a:lumMod val="75000"/>
                    <a:lumOff val="25000"/>
                  </a:schemeClr>
                </a:solidFill>
                <a:latin typeface="Al Tarikh" pitchFamily="2" charset="-78"/>
                <a:cs typeface="Al Tarikh" pitchFamily="2" charset="-78"/>
              </a:endParaRPr>
            </a:p>
          </p:txBody>
        </p:sp>
        <p:sp>
          <p:nvSpPr>
            <p:cNvPr id="23" name="TextBox 22"/>
            <p:cNvSpPr txBox="1"/>
            <p:nvPr/>
          </p:nvSpPr>
          <p:spPr>
            <a:xfrm>
              <a:off x="4320398" y="1245513"/>
              <a:ext cx="2874450" cy="276999"/>
            </a:xfrm>
            <a:prstGeom prst="rect">
              <a:avLst/>
            </a:prstGeom>
            <a:noFill/>
          </p:spPr>
          <p:txBody>
            <a:bodyPr wrap="square" rtlCol="0">
              <a:spAutoFit/>
            </a:bodyPr>
            <a:lstStyle/>
            <a:p>
              <a:pPr algn="ctr"/>
              <a:r>
                <a:rPr lang="ar-DZ" altLang="ko-KR" sz="1200" b="1" dirty="0">
                  <a:solidFill>
                    <a:schemeClr val="tx1">
                      <a:lumMod val="75000"/>
                      <a:lumOff val="25000"/>
                    </a:schemeClr>
                  </a:solidFill>
                  <a:latin typeface="Al Tarikh" pitchFamily="2" charset="-78"/>
                  <a:cs typeface="Al Tarikh" pitchFamily="2" charset="-78"/>
                </a:rPr>
                <a:t>عنوان النص الفرعي هنا</a:t>
              </a:r>
              <a:endParaRPr lang="ko-KR" altLang="en-US" sz="1200" b="1" dirty="0">
                <a:solidFill>
                  <a:schemeClr val="tx1">
                    <a:lumMod val="75000"/>
                    <a:lumOff val="25000"/>
                  </a:schemeClr>
                </a:solidFill>
                <a:latin typeface="Al Tarikh" pitchFamily="2" charset="-78"/>
                <a:cs typeface="Al Tarikh" pitchFamily="2" charset="-78"/>
              </a:endParaRPr>
            </a:p>
          </p:txBody>
        </p:sp>
      </p:grpSp>
      <p:sp>
        <p:nvSpPr>
          <p:cNvPr id="24" name="Rounded Rectangle 7"/>
          <p:cNvSpPr/>
          <p:nvPr/>
        </p:nvSpPr>
        <p:spPr>
          <a:xfrm>
            <a:off x="4389000" y="3507854"/>
            <a:ext cx="362983" cy="313249"/>
          </a:xfrm>
          <a:custGeom>
            <a:avLst/>
            <a:gdLst/>
            <a:ahLst/>
            <a:cxnLst/>
            <a:rect l="l" t="t" r="r" b="b"/>
            <a:pathLst>
              <a:path w="3240006" h="2796091">
                <a:moveTo>
                  <a:pt x="686867" y="612319"/>
                </a:moveTo>
                <a:cubicBezTo>
                  <a:pt x="611281" y="612319"/>
                  <a:pt x="550007" y="673593"/>
                  <a:pt x="550007" y="749179"/>
                </a:cubicBezTo>
                <a:cubicBezTo>
                  <a:pt x="550007" y="824765"/>
                  <a:pt x="611281" y="886039"/>
                  <a:pt x="686867" y="886039"/>
                </a:cubicBezTo>
                <a:cubicBezTo>
                  <a:pt x="762453" y="886039"/>
                  <a:pt x="823727" y="824765"/>
                  <a:pt x="823727" y="749179"/>
                </a:cubicBezTo>
                <a:cubicBezTo>
                  <a:pt x="823727" y="673593"/>
                  <a:pt x="762453" y="612319"/>
                  <a:pt x="686867" y="612319"/>
                </a:cubicBezTo>
                <a:close/>
                <a:moveTo>
                  <a:pt x="1587500" y="281447"/>
                </a:moveTo>
                <a:cubicBezTo>
                  <a:pt x="1432061" y="281447"/>
                  <a:pt x="1306053" y="407455"/>
                  <a:pt x="1306053" y="562894"/>
                </a:cubicBezTo>
                <a:cubicBezTo>
                  <a:pt x="1306053" y="718333"/>
                  <a:pt x="1432061" y="844341"/>
                  <a:pt x="1587500" y="844341"/>
                </a:cubicBezTo>
                <a:cubicBezTo>
                  <a:pt x="1742939" y="844341"/>
                  <a:pt x="1868947" y="718333"/>
                  <a:pt x="1868947" y="562894"/>
                </a:cubicBezTo>
                <a:cubicBezTo>
                  <a:pt x="1868947" y="407455"/>
                  <a:pt x="1742939" y="281447"/>
                  <a:pt x="1587500" y="281447"/>
                </a:cubicBezTo>
                <a:close/>
                <a:moveTo>
                  <a:pt x="1587500" y="0"/>
                </a:moveTo>
                <a:cubicBezTo>
                  <a:pt x="1898378" y="0"/>
                  <a:pt x="2150394" y="252016"/>
                  <a:pt x="2150394" y="562894"/>
                </a:cubicBezTo>
                <a:cubicBezTo>
                  <a:pt x="2150394" y="786167"/>
                  <a:pt x="2020401" y="979078"/>
                  <a:pt x="1831095" y="1068260"/>
                </a:cubicBezTo>
                <a:lnTo>
                  <a:pt x="2215710" y="1068260"/>
                </a:lnTo>
                <a:cubicBezTo>
                  <a:pt x="2374756" y="1068260"/>
                  <a:pt x="2503688" y="1197192"/>
                  <a:pt x="2503688" y="1356238"/>
                </a:cubicBezTo>
                <a:lnTo>
                  <a:pt x="2503688" y="1474975"/>
                </a:lnTo>
                <a:lnTo>
                  <a:pt x="2656086" y="1474975"/>
                </a:lnTo>
                <a:cubicBezTo>
                  <a:pt x="2692420" y="1474975"/>
                  <a:pt x="2722815" y="1500405"/>
                  <a:pt x="2728975" y="1534767"/>
                </a:cubicBezTo>
                <a:lnTo>
                  <a:pt x="3240006" y="1109804"/>
                </a:lnTo>
                <a:lnTo>
                  <a:pt x="3240006" y="2754548"/>
                </a:lnTo>
                <a:lnTo>
                  <a:pt x="2728975" y="2329585"/>
                </a:lnTo>
                <a:cubicBezTo>
                  <a:pt x="2722815" y="2363946"/>
                  <a:pt x="2692420" y="2389375"/>
                  <a:pt x="2656086" y="2389375"/>
                </a:cubicBezTo>
                <a:lnTo>
                  <a:pt x="2503688" y="2389375"/>
                </a:lnTo>
                <a:lnTo>
                  <a:pt x="2503688" y="2508113"/>
                </a:lnTo>
                <a:cubicBezTo>
                  <a:pt x="2503688" y="2667159"/>
                  <a:pt x="2374756" y="2796091"/>
                  <a:pt x="2215710" y="2796091"/>
                </a:cubicBezTo>
                <a:lnTo>
                  <a:pt x="287978" y="2796091"/>
                </a:lnTo>
                <a:cubicBezTo>
                  <a:pt x="128932" y="2796091"/>
                  <a:pt x="0" y="2667159"/>
                  <a:pt x="0" y="2508113"/>
                </a:cubicBezTo>
                <a:lnTo>
                  <a:pt x="0" y="1356238"/>
                </a:lnTo>
                <a:cubicBezTo>
                  <a:pt x="0" y="1197192"/>
                  <a:pt x="128932" y="1068260"/>
                  <a:pt x="287978" y="1068260"/>
                </a:cubicBezTo>
                <a:lnTo>
                  <a:pt x="544513" y="1068260"/>
                </a:lnTo>
                <a:cubicBezTo>
                  <a:pt x="422089" y="1014226"/>
                  <a:pt x="336949" y="891645"/>
                  <a:pt x="336949" y="749179"/>
                </a:cubicBezTo>
                <a:cubicBezTo>
                  <a:pt x="336949" y="555925"/>
                  <a:pt x="493613" y="399261"/>
                  <a:pt x="686867" y="399261"/>
                </a:cubicBezTo>
                <a:cubicBezTo>
                  <a:pt x="880121" y="399261"/>
                  <a:pt x="1036785" y="555925"/>
                  <a:pt x="1036785" y="749179"/>
                </a:cubicBezTo>
                <a:cubicBezTo>
                  <a:pt x="1036785" y="891645"/>
                  <a:pt x="951645" y="1014226"/>
                  <a:pt x="829222" y="1068260"/>
                </a:cubicBezTo>
                <a:lnTo>
                  <a:pt x="1343906" y="1068260"/>
                </a:lnTo>
                <a:cubicBezTo>
                  <a:pt x="1154600" y="979078"/>
                  <a:pt x="1024606" y="786167"/>
                  <a:pt x="1024606" y="562894"/>
                </a:cubicBezTo>
                <a:cubicBezTo>
                  <a:pt x="1024606" y="252016"/>
                  <a:pt x="1276622" y="0"/>
                  <a:pt x="15875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25" name="Rounded Rectangle 27"/>
          <p:cNvSpPr/>
          <p:nvPr/>
        </p:nvSpPr>
        <p:spPr>
          <a:xfrm>
            <a:off x="7164669" y="1974104"/>
            <a:ext cx="384764" cy="295550"/>
          </a:xfrm>
          <a:custGeom>
            <a:avLst/>
            <a:gdLst/>
            <a:ahLst/>
            <a:cxnLst/>
            <a:rect l="l" t="t" r="r" b="b"/>
            <a:pathLst>
              <a:path w="3186824" h="2447912">
                <a:moveTo>
                  <a:pt x="1917737" y="1021643"/>
                </a:moveTo>
                <a:cubicBezTo>
                  <a:pt x="2188548" y="1021643"/>
                  <a:pt x="2408083" y="1241178"/>
                  <a:pt x="2408083" y="1511989"/>
                </a:cubicBezTo>
                <a:cubicBezTo>
                  <a:pt x="2408083" y="1782800"/>
                  <a:pt x="2188548" y="2002335"/>
                  <a:pt x="1917737" y="2002335"/>
                </a:cubicBezTo>
                <a:cubicBezTo>
                  <a:pt x="1646926" y="2002335"/>
                  <a:pt x="1427391" y="1782800"/>
                  <a:pt x="1427391" y="1511989"/>
                </a:cubicBezTo>
                <a:cubicBezTo>
                  <a:pt x="1427391" y="1241178"/>
                  <a:pt x="1646926" y="1021643"/>
                  <a:pt x="1917737" y="1021643"/>
                </a:cubicBezTo>
                <a:close/>
                <a:moveTo>
                  <a:pt x="1917737" y="827913"/>
                </a:moveTo>
                <a:cubicBezTo>
                  <a:pt x="1539932" y="827913"/>
                  <a:pt x="1233661" y="1134184"/>
                  <a:pt x="1233661" y="1511989"/>
                </a:cubicBezTo>
                <a:cubicBezTo>
                  <a:pt x="1233661" y="1889794"/>
                  <a:pt x="1539932" y="2196065"/>
                  <a:pt x="1917737" y="2196065"/>
                </a:cubicBezTo>
                <a:cubicBezTo>
                  <a:pt x="2295542" y="2196065"/>
                  <a:pt x="2601813" y="1889794"/>
                  <a:pt x="2601813" y="1511989"/>
                </a:cubicBezTo>
                <a:cubicBezTo>
                  <a:pt x="2601813" y="1134184"/>
                  <a:pt x="2295542" y="827913"/>
                  <a:pt x="1917737" y="827913"/>
                </a:cubicBezTo>
                <a:close/>
                <a:moveTo>
                  <a:pt x="1112286" y="675885"/>
                </a:moveTo>
                <a:lnTo>
                  <a:pt x="1112286" y="830188"/>
                </a:lnTo>
                <a:lnTo>
                  <a:pt x="1328310" y="830188"/>
                </a:lnTo>
                <a:lnTo>
                  <a:pt x="1328310" y="675885"/>
                </a:lnTo>
                <a:close/>
                <a:moveTo>
                  <a:pt x="2586084" y="626422"/>
                </a:moveTo>
                <a:lnTo>
                  <a:pt x="2586084" y="830188"/>
                </a:lnTo>
                <a:lnTo>
                  <a:pt x="3001340" y="830188"/>
                </a:lnTo>
                <a:lnTo>
                  <a:pt x="3001340" y="626422"/>
                </a:lnTo>
                <a:close/>
                <a:moveTo>
                  <a:pt x="1593701" y="108218"/>
                </a:moveTo>
                <a:lnTo>
                  <a:pt x="1593701" y="432905"/>
                </a:lnTo>
                <a:lnTo>
                  <a:pt x="2241773" y="432905"/>
                </a:lnTo>
                <a:lnTo>
                  <a:pt x="2241773" y="108218"/>
                </a:lnTo>
                <a:close/>
                <a:moveTo>
                  <a:pt x="1452512" y="0"/>
                </a:moveTo>
                <a:lnTo>
                  <a:pt x="2382963" y="0"/>
                </a:lnTo>
                <a:cubicBezTo>
                  <a:pt x="2433311" y="0"/>
                  <a:pt x="2474127" y="40816"/>
                  <a:pt x="2474127" y="91164"/>
                </a:cubicBezTo>
                <a:lnTo>
                  <a:pt x="2474127" y="432905"/>
                </a:lnTo>
                <a:lnTo>
                  <a:pt x="2933014" y="432905"/>
                </a:lnTo>
                <a:cubicBezTo>
                  <a:pt x="3073189" y="432905"/>
                  <a:pt x="3186824" y="546540"/>
                  <a:pt x="3186824" y="686715"/>
                </a:cubicBezTo>
                <a:lnTo>
                  <a:pt x="3186824" y="2194102"/>
                </a:lnTo>
                <a:cubicBezTo>
                  <a:pt x="3186824" y="2334277"/>
                  <a:pt x="3073189" y="2447912"/>
                  <a:pt x="2933014" y="2447912"/>
                </a:cubicBezTo>
                <a:lnTo>
                  <a:pt x="253810" y="2447912"/>
                </a:lnTo>
                <a:cubicBezTo>
                  <a:pt x="113635" y="2447912"/>
                  <a:pt x="0" y="2334277"/>
                  <a:pt x="0" y="2194102"/>
                </a:cubicBezTo>
                <a:lnTo>
                  <a:pt x="0" y="686715"/>
                </a:lnTo>
                <a:cubicBezTo>
                  <a:pt x="0" y="546540"/>
                  <a:pt x="113635" y="432905"/>
                  <a:pt x="253810" y="432905"/>
                </a:cubicBezTo>
                <a:lnTo>
                  <a:pt x="307082" y="432905"/>
                </a:lnTo>
                <a:lnTo>
                  <a:pt x="307082" y="313169"/>
                </a:lnTo>
                <a:cubicBezTo>
                  <a:pt x="307082" y="287995"/>
                  <a:pt x="327490" y="267587"/>
                  <a:pt x="352664" y="267587"/>
                </a:cubicBezTo>
                <a:lnTo>
                  <a:pt x="817888" y="267587"/>
                </a:lnTo>
                <a:cubicBezTo>
                  <a:pt x="843062" y="267587"/>
                  <a:pt x="863470" y="287995"/>
                  <a:pt x="863470" y="313169"/>
                </a:cubicBezTo>
                <a:lnTo>
                  <a:pt x="863470" y="432905"/>
                </a:lnTo>
                <a:lnTo>
                  <a:pt x="1361348" y="432905"/>
                </a:lnTo>
                <a:lnTo>
                  <a:pt x="1361348" y="91164"/>
                </a:lnTo>
                <a:cubicBezTo>
                  <a:pt x="1361348" y="40816"/>
                  <a:pt x="1402164" y="0"/>
                  <a:pt x="145251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26" name="Rectangle 9"/>
          <p:cNvSpPr/>
          <p:nvPr/>
        </p:nvSpPr>
        <p:spPr>
          <a:xfrm>
            <a:off x="1617485" y="1960040"/>
            <a:ext cx="345778" cy="323678"/>
          </a:xfrm>
          <a:custGeom>
            <a:avLst/>
            <a:gdLst>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29618 w 3239999"/>
              <a:gd name="connsiteY32" fmla="*/ 2690698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2991331 w 3239999"/>
              <a:gd name="connsiteY3" fmla="*/ 2709748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29618 w 3239999"/>
              <a:gd name="connsiteY32" fmla="*/ 2690698 h 3032924"/>
              <a:gd name="connsiteX33" fmla="*/ 1576606 w 3239999"/>
              <a:gd name="connsiteY33" fmla="*/ 2776423 h 3032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239999" h="3032924">
                <a:moveTo>
                  <a:pt x="1576606" y="2778202"/>
                </a:moveTo>
                <a:cubicBezTo>
                  <a:pt x="1576606" y="2778795"/>
                  <a:pt x="1663394" y="2792670"/>
                  <a:pt x="1663394" y="2778202"/>
                </a:cubicBezTo>
                <a:lnTo>
                  <a:pt x="1663394" y="2776423"/>
                </a:lnTo>
                <a:cubicBezTo>
                  <a:pt x="2185083" y="2605634"/>
                  <a:pt x="2444552" y="2500589"/>
                  <a:pt x="2991331" y="2709748"/>
                </a:cubicBezTo>
                <a:lnTo>
                  <a:pt x="3000856" y="526981"/>
                </a:lnTo>
                <a:lnTo>
                  <a:pt x="2855082" y="526981"/>
                </a:lnTo>
                <a:cubicBezTo>
                  <a:pt x="2857178" y="1175360"/>
                  <a:pt x="2859273" y="1823738"/>
                  <a:pt x="2861369" y="2472117"/>
                </a:cubicBezTo>
                <a:cubicBezTo>
                  <a:pt x="2483869" y="2318121"/>
                  <a:pt x="2052449" y="2439541"/>
                  <a:pt x="1663394" y="2765302"/>
                </a:cubicBezTo>
                <a:lnTo>
                  <a:pt x="1663394" y="526981"/>
                </a:lnTo>
                <a:lnTo>
                  <a:pt x="1663394" y="430441"/>
                </a:lnTo>
                <a:lnTo>
                  <a:pt x="1663394" y="402054"/>
                </a:lnTo>
                <a:cubicBezTo>
                  <a:pt x="1896442" y="149589"/>
                  <a:pt x="2115835" y="2106"/>
                  <a:pt x="2406065" y="22"/>
                </a:cubicBezTo>
                <a:cubicBezTo>
                  <a:pt x="2537987" y="-925"/>
                  <a:pt x="2684544" y="28169"/>
                  <a:pt x="2853673" y="91100"/>
                </a:cubicBezTo>
                <a:cubicBezTo>
                  <a:pt x="2854039" y="204214"/>
                  <a:pt x="2854404" y="317327"/>
                  <a:pt x="2854770" y="430441"/>
                </a:cubicBezTo>
                <a:lnTo>
                  <a:pt x="3120669" y="428517"/>
                </a:lnTo>
                <a:lnTo>
                  <a:pt x="3120669" y="738345"/>
                </a:lnTo>
                <a:lnTo>
                  <a:pt x="3239999" y="738345"/>
                </a:lnTo>
                <a:lnTo>
                  <a:pt x="3239999" y="3032924"/>
                </a:lnTo>
                <a:lnTo>
                  <a:pt x="0" y="3032924"/>
                </a:lnTo>
                <a:lnTo>
                  <a:pt x="0" y="738345"/>
                </a:lnTo>
                <a:lnTo>
                  <a:pt x="102477" y="738345"/>
                </a:lnTo>
                <a:lnTo>
                  <a:pt x="102477" y="428517"/>
                </a:lnTo>
                <a:lnTo>
                  <a:pt x="385229" y="430441"/>
                </a:lnTo>
                <a:cubicBezTo>
                  <a:pt x="385595" y="317327"/>
                  <a:pt x="385960" y="204214"/>
                  <a:pt x="386326" y="91100"/>
                </a:cubicBezTo>
                <a:cubicBezTo>
                  <a:pt x="555455" y="28169"/>
                  <a:pt x="702013" y="-925"/>
                  <a:pt x="833935" y="22"/>
                </a:cubicBezTo>
                <a:cubicBezTo>
                  <a:pt x="1124164" y="2106"/>
                  <a:pt x="1343558" y="149589"/>
                  <a:pt x="1576606" y="402054"/>
                </a:cubicBezTo>
                <a:lnTo>
                  <a:pt x="1576606" y="430441"/>
                </a:lnTo>
                <a:lnTo>
                  <a:pt x="1576606" y="526981"/>
                </a:lnTo>
                <a:lnTo>
                  <a:pt x="1576606" y="2765302"/>
                </a:lnTo>
                <a:cubicBezTo>
                  <a:pt x="1187550" y="2439541"/>
                  <a:pt x="756130" y="2318121"/>
                  <a:pt x="378630" y="2472117"/>
                </a:cubicBezTo>
                <a:lnTo>
                  <a:pt x="384918" y="526981"/>
                </a:lnTo>
                <a:lnTo>
                  <a:pt x="239143" y="526981"/>
                </a:lnTo>
                <a:lnTo>
                  <a:pt x="229618" y="2690698"/>
                </a:lnTo>
                <a:cubicBezTo>
                  <a:pt x="773243" y="2466244"/>
                  <a:pt x="1081748" y="2626096"/>
                  <a:pt x="1576606" y="2776423"/>
                </a:cubicBez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l Tarikh" pitchFamily="2" charset="-78"/>
              <a:cs typeface="Al Tarikh" pitchFamily="2" charset="-78"/>
            </a:endParaRPr>
          </a:p>
        </p:txBody>
      </p:sp>
      <p:grpSp>
        <p:nvGrpSpPr>
          <p:cNvPr id="27" name="Group 26"/>
          <p:cNvGrpSpPr/>
          <p:nvPr/>
        </p:nvGrpSpPr>
        <p:grpSpPr>
          <a:xfrm>
            <a:off x="932673" y="2536792"/>
            <a:ext cx="1715402" cy="678649"/>
            <a:chOff x="3233964" y="1954419"/>
            <a:chExt cx="1400520" cy="678649"/>
          </a:xfrm>
        </p:grpSpPr>
        <p:sp>
          <p:nvSpPr>
            <p:cNvPr id="28" name="TextBox 27"/>
            <p:cNvSpPr txBox="1"/>
            <p:nvPr/>
          </p:nvSpPr>
          <p:spPr>
            <a:xfrm>
              <a:off x="3233965" y="1954419"/>
              <a:ext cx="1400519" cy="307777"/>
            </a:xfrm>
            <a:prstGeom prst="rect">
              <a:avLst/>
            </a:prstGeom>
            <a:noFill/>
          </p:spPr>
          <p:txBody>
            <a:bodyPr wrap="square" rtlCol="0">
              <a:spAutoFit/>
            </a:bodyPr>
            <a:lstStyle/>
            <a:p>
              <a:pPr algn="ctr"/>
              <a:r>
                <a:rPr lang="ar-DZ" altLang="ko-KR" sz="1400" b="1" dirty="0">
                  <a:solidFill>
                    <a:schemeClr val="bg1"/>
                  </a:solidFill>
                  <a:latin typeface="Al Tarikh" pitchFamily="2" charset="-78"/>
                  <a:cs typeface="Al Tarikh" pitchFamily="2" charset="-78"/>
                </a:rPr>
                <a:t>نص هنا</a:t>
              </a:r>
              <a:endParaRPr lang="ko-KR" altLang="en-US" sz="1400" b="1" dirty="0">
                <a:solidFill>
                  <a:schemeClr val="bg1"/>
                </a:solidFill>
                <a:latin typeface="Al Tarikh" pitchFamily="2" charset="-78"/>
                <a:cs typeface="Al Tarikh" pitchFamily="2" charset="-78"/>
              </a:endParaRPr>
            </a:p>
          </p:txBody>
        </p:sp>
        <p:sp>
          <p:nvSpPr>
            <p:cNvPr id="29" name="TextBox 28"/>
            <p:cNvSpPr txBox="1"/>
            <p:nvPr/>
          </p:nvSpPr>
          <p:spPr>
            <a:xfrm>
              <a:off x="3233964" y="2171403"/>
              <a:ext cx="1400519" cy="461665"/>
            </a:xfrm>
            <a:prstGeom prst="rect">
              <a:avLst/>
            </a:prstGeom>
            <a:noFill/>
          </p:spPr>
          <p:txBody>
            <a:bodyPr wrap="square" rtlCol="0">
              <a:spAutoFit/>
            </a:bodyPr>
            <a:lstStyle/>
            <a:p>
              <a:pPr algn="ctr"/>
              <a:r>
                <a:rPr lang="ar-DZ" altLang="ko-KR" sz="1200" dirty="0">
                  <a:solidFill>
                    <a:schemeClr val="bg1"/>
                  </a:solidFill>
                  <a:latin typeface="Al Tarikh" pitchFamily="2" charset="-78"/>
                  <a:cs typeface="Al Tarikh" pitchFamily="2" charset="-78"/>
                </a:rPr>
                <a:t>عرض بوربوينت</a:t>
              </a:r>
            </a:p>
            <a:p>
              <a:pPr algn="ctr"/>
              <a:r>
                <a:rPr lang="ar-DZ" altLang="ko-KR" sz="1200" dirty="0">
                  <a:solidFill>
                    <a:schemeClr val="bg1"/>
                  </a:solidFill>
                  <a:latin typeface="Al Tarikh" pitchFamily="2" charset="-78"/>
                  <a:cs typeface="Al Tarikh" pitchFamily="2" charset="-78"/>
                </a:rPr>
                <a:t> بسيط</a:t>
              </a:r>
              <a:endParaRPr lang="ko-KR" altLang="en-US" sz="1200" dirty="0">
                <a:solidFill>
                  <a:schemeClr val="bg1"/>
                </a:solidFill>
                <a:latin typeface="Al Tarikh" pitchFamily="2" charset="-78"/>
                <a:cs typeface="Al Tarikh" pitchFamily="2" charset="-78"/>
              </a:endParaRPr>
            </a:p>
          </p:txBody>
        </p:sp>
      </p:grpSp>
      <p:grpSp>
        <p:nvGrpSpPr>
          <p:cNvPr id="30" name="Group 29"/>
          <p:cNvGrpSpPr/>
          <p:nvPr/>
        </p:nvGrpSpPr>
        <p:grpSpPr>
          <a:xfrm>
            <a:off x="3712790" y="2536792"/>
            <a:ext cx="1715402" cy="678649"/>
            <a:chOff x="3233964" y="1954419"/>
            <a:chExt cx="1400520" cy="678649"/>
          </a:xfrm>
        </p:grpSpPr>
        <p:sp>
          <p:nvSpPr>
            <p:cNvPr id="31" name="TextBox 30"/>
            <p:cNvSpPr txBox="1"/>
            <p:nvPr/>
          </p:nvSpPr>
          <p:spPr>
            <a:xfrm>
              <a:off x="3233965" y="1954419"/>
              <a:ext cx="1400519" cy="307777"/>
            </a:xfrm>
            <a:prstGeom prst="rect">
              <a:avLst/>
            </a:prstGeom>
            <a:noFill/>
          </p:spPr>
          <p:txBody>
            <a:bodyPr wrap="square" rtlCol="0">
              <a:spAutoFit/>
            </a:bodyPr>
            <a:lstStyle/>
            <a:p>
              <a:pPr algn="ctr"/>
              <a:r>
                <a:rPr lang="ar-DZ" altLang="ko-KR" sz="1400" b="1" dirty="0">
                  <a:solidFill>
                    <a:schemeClr val="bg1"/>
                  </a:solidFill>
                  <a:latin typeface="Al Tarikh" pitchFamily="2" charset="-78"/>
                  <a:cs typeface="Al Tarikh" pitchFamily="2" charset="-78"/>
                </a:rPr>
                <a:t>نص هنا</a:t>
              </a:r>
              <a:endParaRPr lang="ko-KR" altLang="en-US" sz="1400" b="1" dirty="0">
                <a:solidFill>
                  <a:schemeClr val="bg1"/>
                </a:solidFill>
                <a:latin typeface="Al Tarikh" pitchFamily="2" charset="-78"/>
                <a:cs typeface="Al Tarikh" pitchFamily="2" charset="-78"/>
              </a:endParaRPr>
            </a:p>
          </p:txBody>
        </p:sp>
        <p:sp>
          <p:nvSpPr>
            <p:cNvPr id="32" name="TextBox 31"/>
            <p:cNvSpPr txBox="1"/>
            <p:nvPr/>
          </p:nvSpPr>
          <p:spPr>
            <a:xfrm>
              <a:off x="3233964" y="2171403"/>
              <a:ext cx="1400519" cy="461665"/>
            </a:xfrm>
            <a:prstGeom prst="rect">
              <a:avLst/>
            </a:prstGeom>
            <a:noFill/>
          </p:spPr>
          <p:txBody>
            <a:bodyPr wrap="square" rtlCol="0">
              <a:spAutoFit/>
            </a:bodyPr>
            <a:lstStyle/>
            <a:p>
              <a:pPr algn="ctr"/>
              <a:r>
                <a:rPr lang="ar-DZ" altLang="ko-KR" sz="1200" dirty="0">
                  <a:solidFill>
                    <a:schemeClr val="bg1"/>
                  </a:solidFill>
                  <a:latin typeface="Al Tarikh" pitchFamily="2" charset="-78"/>
                  <a:cs typeface="Al Tarikh" pitchFamily="2" charset="-78"/>
                </a:rPr>
                <a:t>عرض بوربوينت</a:t>
              </a:r>
            </a:p>
            <a:p>
              <a:pPr algn="ctr"/>
              <a:r>
                <a:rPr lang="ar-DZ" altLang="ko-KR" sz="1200" dirty="0">
                  <a:solidFill>
                    <a:schemeClr val="bg1"/>
                  </a:solidFill>
                  <a:latin typeface="Al Tarikh" pitchFamily="2" charset="-78"/>
                  <a:cs typeface="Al Tarikh" pitchFamily="2" charset="-78"/>
                </a:rPr>
                <a:t> بسيط</a:t>
              </a:r>
              <a:endParaRPr lang="ko-KR" altLang="en-US" sz="1200" dirty="0">
                <a:solidFill>
                  <a:schemeClr val="bg1"/>
                </a:solidFill>
                <a:latin typeface="Al Tarikh" pitchFamily="2" charset="-78"/>
                <a:cs typeface="Al Tarikh" pitchFamily="2" charset="-78"/>
              </a:endParaRPr>
            </a:p>
          </p:txBody>
        </p:sp>
      </p:grpSp>
      <p:grpSp>
        <p:nvGrpSpPr>
          <p:cNvPr id="33" name="Group 32"/>
          <p:cNvGrpSpPr/>
          <p:nvPr/>
        </p:nvGrpSpPr>
        <p:grpSpPr>
          <a:xfrm>
            <a:off x="6499350" y="2536792"/>
            <a:ext cx="1715402" cy="678649"/>
            <a:chOff x="3233964" y="1954419"/>
            <a:chExt cx="1400520" cy="678649"/>
          </a:xfrm>
        </p:grpSpPr>
        <p:sp>
          <p:nvSpPr>
            <p:cNvPr id="34" name="TextBox 33"/>
            <p:cNvSpPr txBox="1"/>
            <p:nvPr/>
          </p:nvSpPr>
          <p:spPr>
            <a:xfrm>
              <a:off x="3233965" y="1954419"/>
              <a:ext cx="1400519" cy="307777"/>
            </a:xfrm>
            <a:prstGeom prst="rect">
              <a:avLst/>
            </a:prstGeom>
            <a:noFill/>
          </p:spPr>
          <p:txBody>
            <a:bodyPr wrap="square" rtlCol="0">
              <a:spAutoFit/>
            </a:bodyPr>
            <a:lstStyle/>
            <a:p>
              <a:pPr algn="ctr"/>
              <a:r>
                <a:rPr lang="ar-DZ" altLang="ko-KR" sz="1400" b="1" dirty="0">
                  <a:solidFill>
                    <a:schemeClr val="bg1"/>
                  </a:solidFill>
                  <a:latin typeface="Al Tarikh" pitchFamily="2" charset="-78"/>
                  <a:cs typeface="Al Tarikh" pitchFamily="2" charset="-78"/>
                </a:rPr>
                <a:t>نص هنا</a:t>
              </a:r>
              <a:endParaRPr lang="ko-KR" altLang="en-US" sz="1400" b="1" dirty="0">
                <a:solidFill>
                  <a:schemeClr val="bg1"/>
                </a:solidFill>
                <a:latin typeface="Al Tarikh" pitchFamily="2" charset="-78"/>
                <a:cs typeface="Al Tarikh" pitchFamily="2" charset="-78"/>
              </a:endParaRPr>
            </a:p>
          </p:txBody>
        </p:sp>
        <p:sp>
          <p:nvSpPr>
            <p:cNvPr id="35" name="TextBox 34"/>
            <p:cNvSpPr txBox="1"/>
            <p:nvPr/>
          </p:nvSpPr>
          <p:spPr>
            <a:xfrm>
              <a:off x="3233964" y="2171403"/>
              <a:ext cx="1400519" cy="461665"/>
            </a:xfrm>
            <a:prstGeom prst="rect">
              <a:avLst/>
            </a:prstGeom>
            <a:noFill/>
          </p:spPr>
          <p:txBody>
            <a:bodyPr wrap="square" rtlCol="0">
              <a:spAutoFit/>
            </a:bodyPr>
            <a:lstStyle/>
            <a:p>
              <a:pPr algn="ctr"/>
              <a:r>
                <a:rPr lang="ar-DZ" altLang="ko-KR" sz="1200" dirty="0">
                  <a:solidFill>
                    <a:schemeClr val="bg1"/>
                  </a:solidFill>
                  <a:latin typeface="Al Tarikh" pitchFamily="2" charset="-78"/>
                  <a:cs typeface="Al Tarikh" pitchFamily="2" charset="-78"/>
                </a:rPr>
                <a:t>عرض بوربوينت </a:t>
              </a:r>
            </a:p>
            <a:p>
              <a:pPr algn="ctr"/>
              <a:r>
                <a:rPr lang="ar-DZ" altLang="ko-KR" sz="1200" dirty="0">
                  <a:solidFill>
                    <a:schemeClr val="bg1"/>
                  </a:solidFill>
                  <a:latin typeface="Al Tarikh" pitchFamily="2" charset="-78"/>
                  <a:cs typeface="Al Tarikh" pitchFamily="2" charset="-78"/>
                </a:rPr>
                <a:t>بسيط</a:t>
              </a:r>
              <a:endParaRPr lang="ko-KR" altLang="en-US" sz="1200" dirty="0">
                <a:solidFill>
                  <a:schemeClr val="bg1"/>
                </a:solidFill>
                <a:latin typeface="Al Tarikh" pitchFamily="2" charset="-78"/>
                <a:cs typeface="Al Tarikh" pitchFamily="2" charset="-78"/>
              </a:endParaRPr>
            </a:p>
          </p:txBody>
        </p:sp>
      </p:grpSp>
    </p:spTree>
    <p:extLst>
      <p:ext uri="{BB962C8B-B14F-4D97-AF65-F5344CB8AC3E}">
        <p14:creationId xmlns:p14="http://schemas.microsoft.com/office/powerpoint/2010/main" val="338935085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Effect transition="in" filter="fade">
                                      <p:cBhvr>
                                        <p:cTn id="15" dur="500"/>
                                        <p:tgtEl>
                                          <p:spTgt spid="12"/>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p:cTn id="19" dur="500" fill="hold"/>
                                        <p:tgtEl>
                                          <p:spTgt spid="13"/>
                                        </p:tgtEl>
                                        <p:attrNameLst>
                                          <p:attrName>ppt_w</p:attrName>
                                        </p:attrNameLst>
                                      </p:cBhvr>
                                      <p:tavLst>
                                        <p:tav tm="0">
                                          <p:val>
                                            <p:fltVal val="0"/>
                                          </p:val>
                                        </p:tav>
                                        <p:tav tm="100000">
                                          <p:val>
                                            <p:strVal val="#ppt_w"/>
                                          </p:val>
                                        </p:tav>
                                      </p:tavLst>
                                    </p:anim>
                                    <p:anim calcmode="lin" valueType="num">
                                      <p:cBhvr>
                                        <p:cTn id="20" dur="500" fill="hold"/>
                                        <p:tgtEl>
                                          <p:spTgt spid="13"/>
                                        </p:tgtEl>
                                        <p:attrNameLst>
                                          <p:attrName>ppt_h</p:attrName>
                                        </p:attrNameLst>
                                      </p:cBhvr>
                                      <p:tavLst>
                                        <p:tav tm="0">
                                          <p:val>
                                            <p:fltVal val="0"/>
                                          </p:val>
                                        </p:tav>
                                        <p:tav tm="100000">
                                          <p:val>
                                            <p:strVal val="#ppt_h"/>
                                          </p:val>
                                        </p:tav>
                                      </p:tavLst>
                                    </p:anim>
                                    <p:animEffect transition="in" filter="fade">
                                      <p:cBhvr>
                                        <p:cTn id="21" dur="500"/>
                                        <p:tgtEl>
                                          <p:spTgt spid="13"/>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15"/>
                                        </p:tgtEl>
                                        <p:attrNameLst>
                                          <p:attrName>style.visibility</p:attrName>
                                        </p:attrNameLst>
                                      </p:cBhvr>
                                      <p:to>
                                        <p:strVal val="visible"/>
                                      </p:to>
                                    </p:set>
                                    <p:anim calcmode="lin" valueType="num">
                                      <p:cBhvr>
                                        <p:cTn id="25" dur="500" fill="hold"/>
                                        <p:tgtEl>
                                          <p:spTgt spid="15"/>
                                        </p:tgtEl>
                                        <p:attrNameLst>
                                          <p:attrName>ppt_w</p:attrName>
                                        </p:attrNameLst>
                                      </p:cBhvr>
                                      <p:tavLst>
                                        <p:tav tm="0">
                                          <p:val>
                                            <p:fltVal val="0"/>
                                          </p:val>
                                        </p:tav>
                                        <p:tav tm="100000">
                                          <p:val>
                                            <p:strVal val="#ppt_w"/>
                                          </p:val>
                                        </p:tav>
                                      </p:tavLst>
                                    </p:anim>
                                    <p:anim calcmode="lin" valueType="num">
                                      <p:cBhvr>
                                        <p:cTn id="26" dur="500" fill="hold"/>
                                        <p:tgtEl>
                                          <p:spTgt spid="15"/>
                                        </p:tgtEl>
                                        <p:attrNameLst>
                                          <p:attrName>ppt_h</p:attrName>
                                        </p:attrNameLst>
                                      </p:cBhvr>
                                      <p:tavLst>
                                        <p:tav tm="0">
                                          <p:val>
                                            <p:fltVal val="0"/>
                                          </p:val>
                                        </p:tav>
                                        <p:tav tm="100000">
                                          <p:val>
                                            <p:strVal val="#ppt_h"/>
                                          </p:val>
                                        </p:tav>
                                      </p:tavLst>
                                    </p:anim>
                                    <p:animEffect transition="in" filter="fade">
                                      <p:cBhvr>
                                        <p:cTn id="27" dur="500"/>
                                        <p:tgtEl>
                                          <p:spTgt spid="15"/>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p:cTn id="31" dur="500" fill="hold"/>
                                        <p:tgtEl>
                                          <p:spTgt spid="14"/>
                                        </p:tgtEl>
                                        <p:attrNameLst>
                                          <p:attrName>ppt_w</p:attrName>
                                        </p:attrNameLst>
                                      </p:cBhvr>
                                      <p:tavLst>
                                        <p:tav tm="0">
                                          <p:val>
                                            <p:fltVal val="0"/>
                                          </p:val>
                                        </p:tav>
                                        <p:tav tm="100000">
                                          <p:val>
                                            <p:strVal val="#ppt_w"/>
                                          </p:val>
                                        </p:tav>
                                      </p:tavLst>
                                    </p:anim>
                                    <p:anim calcmode="lin" valueType="num">
                                      <p:cBhvr>
                                        <p:cTn id="32" dur="500" fill="hold"/>
                                        <p:tgtEl>
                                          <p:spTgt spid="14"/>
                                        </p:tgtEl>
                                        <p:attrNameLst>
                                          <p:attrName>ppt_h</p:attrName>
                                        </p:attrNameLst>
                                      </p:cBhvr>
                                      <p:tavLst>
                                        <p:tav tm="0">
                                          <p:val>
                                            <p:fltVal val="0"/>
                                          </p:val>
                                        </p:tav>
                                        <p:tav tm="100000">
                                          <p:val>
                                            <p:strVal val="#ppt_h"/>
                                          </p:val>
                                        </p:tav>
                                      </p:tavLst>
                                    </p:anim>
                                    <p:animEffect transition="in" filter="fade">
                                      <p:cBhvr>
                                        <p:cTn id="33" dur="500"/>
                                        <p:tgtEl>
                                          <p:spTgt spid="14"/>
                                        </p:tgtEl>
                                      </p:cBhvr>
                                    </p:animEffect>
                                  </p:childTnLst>
                                </p:cTn>
                              </p:par>
                            </p:childTnLst>
                          </p:cTn>
                        </p:par>
                        <p:par>
                          <p:cTn id="34" fill="hold">
                            <p:stCondLst>
                              <p:cond delay="2500"/>
                            </p:stCondLst>
                            <p:childTnLst>
                              <p:par>
                                <p:cTn id="35" presetID="53" presetClass="entr" presetSubtype="16" fill="hold" nodeType="afterEffect">
                                  <p:stCondLst>
                                    <p:cond delay="0"/>
                                  </p:stCondLst>
                                  <p:childTnLst>
                                    <p:set>
                                      <p:cBhvr>
                                        <p:cTn id="36" dur="1" fill="hold">
                                          <p:stCondLst>
                                            <p:cond delay="0"/>
                                          </p:stCondLst>
                                        </p:cTn>
                                        <p:tgtEl>
                                          <p:spTgt spid="18"/>
                                        </p:tgtEl>
                                        <p:attrNameLst>
                                          <p:attrName>style.visibility</p:attrName>
                                        </p:attrNameLst>
                                      </p:cBhvr>
                                      <p:to>
                                        <p:strVal val="visible"/>
                                      </p:to>
                                    </p:set>
                                    <p:anim calcmode="lin" valueType="num">
                                      <p:cBhvr>
                                        <p:cTn id="37" dur="500" fill="hold"/>
                                        <p:tgtEl>
                                          <p:spTgt spid="18"/>
                                        </p:tgtEl>
                                        <p:attrNameLst>
                                          <p:attrName>ppt_w</p:attrName>
                                        </p:attrNameLst>
                                      </p:cBhvr>
                                      <p:tavLst>
                                        <p:tav tm="0">
                                          <p:val>
                                            <p:fltVal val="0"/>
                                          </p:val>
                                        </p:tav>
                                        <p:tav tm="100000">
                                          <p:val>
                                            <p:strVal val="#ppt_w"/>
                                          </p:val>
                                        </p:tav>
                                      </p:tavLst>
                                    </p:anim>
                                    <p:anim calcmode="lin" valueType="num">
                                      <p:cBhvr>
                                        <p:cTn id="38" dur="500" fill="hold"/>
                                        <p:tgtEl>
                                          <p:spTgt spid="18"/>
                                        </p:tgtEl>
                                        <p:attrNameLst>
                                          <p:attrName>ppt_h</p:attrName>
                                        </p:attrNameLst>
                                      </p:cBhvr>
                                      <p:tavLst>
                                        <p:tav tm="0">
                                          <p:val>
                                            <p:fltVal val="0"/>
                                          </p:val>
                                        </p:tav>
                                        <p:tav tm="100000">
                                          <p:val>
                                            <p:strVal val="#ppt_h"/>
                                          </p:val>
                                        </p:tav>
                                      </p:tavLst>
                                    </p:anim>
                                    <p:animEffect transition="in" filter="fade">
                                      <p:cBhvr>
                                        <p:cTn id="39" dur="500"/>
                                        <p:tgtEl>
                                          <p:spTgt spid="18"/>
                                        </p:tgtEl>
                                      </p:cBhvr>
                                    </p:animEffect>
                                  </p:childTnLst>
                                </p:cTn>
                              </p:par>
                            </p:childTnLst>
                          </p:cTn>
                        </p:par>
                        <p:par>
                          <p:cTn id="40" fill="hold">
                            <p:stCondLst>
                              <p:cond delay="3000"/>
                            </p:stCondLst>
                            <p:childTnLst>
                              <p:par>
                                <p:cTn id="41" presetID="53" presetClass="entr" presetSubtype="16" fill="hold" nodeType="afterEffect">
                                  <p:stCondLst>
                                    <p:cond delay="0"/>
                                  </p:stCondLst>
                                  <p:childTnLst>
                                    <p:set>
                                      <p:cBhvr>
                                        <p:cTn id="42" dur="1" fill="hold">
                                          <p:stCondLst>
                                            <p:cond delay="0"/>
                                          </p:stCondLst>
                                        </p:cTn>
                                        <p:tgtEl>
                                          <p:spTgt spid="21"/>
                                        </p:tgtEl>
                                        <p:attrNameLst>
                                          <p:attrName>style.visibility</p:attrName>
                                        </p:attrNameLst>
                                      </p:cBhvr>
                                      <p:to>
                                        <p:strVal val="visible"/>
                                      </p:to>
                                    </p:set>
                                    <p:anim calcmode="lin" valueType="num">
                                      <p:cBhvr>
                                        <p:cTn id="43" dur="500" fill="hold"/>
                                        <p:tgtEl>
                                          <p:spTgt spid="21"/>
                                        </p:tgtEl>
                                        <p:attrNameLst>
                                          <p:attrName>ppt_w</p:attrName>
                                        </p:attrNameLst>
                                      </p:cBhvr>
                                      <p:tavLst>
                                        <p:tav tm="0">
                                          <p:val>
                                            <p:fltVal val="0"/>
                                          </p:val>
                                        </p:tav>
                                        <p:tav tm="100000">
                                          <p:val>
                                            <p:strVal val="#ppt_w"/>
                                          </p:val>
                                        </p:tav>
                                      </p:tavLst>
                                    </p:anim>
                                    <p:anim calcmode="lin" valueType="num">
                                      <p:cBhvr>
                                        <p:cTn id="44" dur="500" fill="hold"/>
                                        <p:tgtEl>
                                          <p:spTgt spid="21"/>
                                        </p:tgtEl>
                                        <p:attrNameLst>
                                          <p:attrName>ppt_h</p:attrName>
                                        </p:attrNameLst>
                                      </p:cBhvr>
                                      <p:tavLst>
                                        <p:tav tm="0">
                                          <p:val>
                                            <p:fltVal val="0"/>
                                          </p:val>
                                        </p:tav>
                                        <p:tav tm="100000">
                                          <p:val>
                                            <p:strVal val="#ppt_h"/>
                                          </p:val>
                                        </p:tav>
                                      </p:tavLst>
                                    </p:anim>
                                    <p:animEffect transition="in" filter="fade">
                                      <p:cBhvr>
                                        <p:cTn id="45" dur="500"/>
                                        <p:tgtEl>
                                          <p:spTgt spid="21"/>
                                        </p:tgtEl>
                                      </p:cBhvr>
                                    </p:animEffect>
                                  </p:childTnLst>
                                </p:cTn>
                              </p:par>
                            </p:childTnLst>
                          </p:cTn>
                        </p:par>
                        <p:par>
                          <p:cTn id="46" fill="hold">
                            <p:stCondLst>
                              <p:cond delay="3500"/>
                            </p:stCondLst>
                            <p:childTnLst>
                              <p:par>
                                <p:cTn id="47" presetID="53" presetClass="entr" presetSubtype="16" fill="hold" grpId="0" nodeType="afterEffect">
                                  <p:stCondLst>
                                    <p:cond delay="0"/>
                                  </p:stCondLst>
                                  <p:childTnLst>
                                    <p:set>
                                      <p:cBhvr>
                                        <p:cTn id="48" dur="1" fill="hold">
                                          <p:stCondLst>
                                            <p:cond delay="0"/>
                                          </p:stCondLst>
                                        </p:cTn>
                                        <p:tgtEl>
                                          <p:spTgt spid="24"/>
                                        </p:tgtEl>
                                        <p:attrNameLst>
                                          <p:attrName>style.visibility</p:attrName>
                                        </p:attrNameLst>
                                      </p:cBhvr>
                                      <p:to>
                                        <p:strVal val="visible"/>
                                      </p:to>
                                    </p:set>
                                    <p:anim calcmode="lin" valueType="num">
                                      <p:cBhvr>
                                        <p:cTn id="49" dur="500" fill="hold"/>
                                        <p:tgtEl>
                                          <p:spTgt spid="24"/>
                                        </p:tgtEl>
                                        <p:attrNameLst>
                                          <p:attrName>ppt_w</p:attrName>
                                        </p:attrNameLst>
                                      </p:cBhvr>
                                      <p:tavLst>
                                        <p:tav tm="0">
                                          <p:val>
                                            <p:fltVal val="0"/>
                                          </p:val>
                                        </p:tav>
                                        <p:tav tm="100000">
                                          <p:val>
                                            <p:strVal val="#ppt_w"/>
                                          </p:val>
                                        </p:tav>
                                      </p:tavLst>
                                    </p:anim>
                                    <p:anim calcmode="lin" valueType="num">
                                      <p:cBhvr>
                                        <p:cTn id="50" dur="500" fill="hold"/>
                                        <p:tgtEl>
                                          <p:spTgt spid="24"/>
                                        </p:tgtEl>
                                        <p:attrNameLst>
                                          <p:attrName>ppt_h</p:attrName>
                                        </p:attrNameLst>
                                      </p:cBhvr>
                                      <p:tavLst>
                                        <p:tav tm="0">
                                          <p:val>
                                            <p:fltVal val="0"/>
                                          </p:val>
                                        </p:tav>
                                        <p:tav tm="100000">
                                          <p:val>
                                            <p:strVal val="#ppt_h"/>
                                          </p:val>
                                        </p:tav>
                                      </p:tavLst>
                                    </p:anim>
                                    <p:animEffect transition="in" filter="fade">
                                      <p:cBhvr>
                                        <p:cTn id="51" dur="500"/>
                                        <p:tgtEl>
                                          <p:spTgt spid="24"/>
                                        </p:tgtEl>
                                      </p:cBhvr>
                                    </p:animEffect>
                                  </p:childTnLst>
                                </p:cTn>
                              </p:par>
                            </p:childTnLst>
                          </p:cTn>
                        </p:par>
                        <p:par>
                          <p:cTn id="52" fill="hold">
                            <p:stCondLst>
                              <p:cond delay="4000"/>
                            </p:stCondLst>
                            <p:childTnLst>
                              <p:par>
                                <p:cTn id="53" presetID="53" presetClass="entr" presetSubtype="16" fill="hold" grpId="0" nodeType="afterEffect">
                                  <p:stCondLst>
                                    <p:cond delay="0"/>
                                  </p:stCondLst>
                                  <p:childTnLst>
                                    <p:set>
                                      <p:cBhvr>
                                        <p:cTn id="54" dur="1" fill="hold">
                                          <p:stCondLst>
                                            <p:cond delay="0"/>
                                          </p:stCondLst>
                                        </p:cTn>
                                        <p:tgtEl>
                                          <p:spTgt spid="25"/>
                                        </p:tgtEl>
                                        <p:attrNameLst>
                                          <p:attrName>style.visibility</p:attrName>
                                        </p:attrNameLst>
                                      </p:cBhvr>
                                      <p:to>
                                        <p:strVal val="visible"/>
                                      </p:to>
                                    </p:set>
                                    <p:anim calcmode="lin" valueType="num">
                                      <p:cBhvr>
                                        <p:cTn id="55" dur="500" fill="hold"/>
                                        <p:tgtEl>
                                          <p:spTgt spid="25"/>
                                        </p:tgtEl>
                                        <p:attrNameLst>
                                          <p:attrName>ppt_w</p:attrName>
                                        </p:attrNameLst>
                                      </p:cBhvr>
                                      <p:tavLst>
                                        <p:tav tm="0">
                                          <p:val>
                                            <p:fltVal val="0"/>
                                          </p:val>
                                        </p:tav>
                                        <p:tav tm="100000">
                                          <p:val>
                                            <p:strVal val="#ppt_w"/>
                                          </p:val>
                                        </p:tav>
                                      </p:tavLst>
                                    </p:anim>
                                    <p:anim calcmode="lin" valueType="num">
                                      <p:cBhvr>
                                        <p:cTn id="56" dur="500" fill="hold"/>
                                        <p:tgtEl>
                                          <p:spTgt spid="25"/>
                                        </p:tgtEl>
                                        <p:attrNameLst>
                                          <p:attrName>ppt_h</p:attrName>
                                        </p:attrNameLst>
                                      </p:cBhvr>
                                      <p:tavLst>
                                        <p:tav tm="0">
                                          <p:val>
                                            <p:fltVal val="0"/>
                                          </p:val>
                                        </p:tav>
                                        <p:tav tm="100000">
                                          <p:val>
                                            <p:strVal val="#ppt_h"/>
                                          </p:val>
                                        </p:tav>
                                      </p:tavLst>
                                    </p:anim>
                                    <p:animEffect transition="in" filter="fade">
                                      <p:cBhvr>
                                        <p:cTn id="57" dur="500"/>
                                        <p:tgtEl>
                                          <p:spTgt spid="25"/>
                                        </p:tgtEl>
                                      </p:cBhvr>
                                    </p:animEffect>
                                  </p:childTnLst>
                                </p:cTn>
                              </p:par>
                            </p:childTnLst>
                          </p:cTn>
                        </p:par>
                        <p:par>
                          <p:cTn id="58" fill="hold">
                            <p:stCondLst>
                              <p:cond delay="4500"/>
                            </p:stCondLst>
                            <p:childTnLst>
                              <p:par>
                                <p:cTn id="59" presetID="53" presetClass="entr" presetSubtype="16" fill="hold" grpId="0" nodeType="afterEffect">
                                  <p:stCondLst>
                                    <p:cond delay="0"/>
                                  </p:stCondLst>
                                  <p:childTnLst>
                                    <p:set>
                                      <p:cBhvr>
                                        <p:cTn id="60" dur="1" fill="hold">
                                          <p:stCondLst>
                                            <p:cond delay="0"/>
                                          </p:stCondLst>
                                        </p:cTn>
                                        <p:tgtEl>
                                          <p:spTgt spid="26"/>
                                        </p:tgtEl>
                                        <p:attrNameLst>
                                          <p:attrName>style.visibility</p:attrName>
                                        </p:attrNameLst>
                                      </p:cBhvr>
                                      <p:to>
                                        <p:strVal val="visible"/>
                                      </p:to>
                                    </p:set>
                                    <p:anim calcmode="lin" valueType="num">
                                      <p:cBhvr>
                                        <p:cTn id="61" dur="500" fill="hold"/>
                                        <p:tgtEl>
                                          <p:spTgt spid="26"/>
                                        </p:tgtEl>
                                        <p:attrNameLst>
                                          <p:attrName>ppt_w</p:attrName>
                                        </p:attrNameLst>
                                      </p:cBhvr>
                                      <p:tavLst>
                                        <p:tav tm="0">
                                          <p:val>
                                            <p:fltVal val="0"/>
                                          </p:val>
                                        </p:tav>
                                        <p:tav tm="100000">
                                          <p:val>
                                            <p:strVal val="#ppt_w"/>
                                          </p:val>
                                        </p:tav>
                                      </p:tavLst>
                                    </p:anim>
                                    <p:anim calcmode="lin" valueType="num">
                                      <p:cBhvr>
                                        <p:cTn id="62" dur="500" fill="hold"/>
                                        <p:tgtEl>
                                          <p:spTgt spid="26"/>
                                        </p:tgtEl>
                                        <p:attrNameLst>
                                          <p:attrName>ppt_h</p:attrName>
                                        </p:attrNameLst>
                                      </p:cBhvr>
                                      <p:tavLst>
                                        <p:tav tm="0">
                                          <p:val>
                                            <p:fltVal val="0"/>
                                          </p:val>
                                        </p:tav>
                                        <p:tav tm="100000">
                                          <p:val>
                                            <p:strVal val="#ppt_h"/>
                                          </p:val>
                                        </p:tav>
                                      </p:tavLst>
                                    </p:anim>
                                    <p:animEffect transition="in" filter="fade">
                                      <p:cBhvr>
                                        <p:cTn id="63" dur="500"/>
                                        <p:tgtEl>
                                          <p:spTgt spid="26"/>
                                        </p:tgtEl>
                                      </p:cBhvr>
                                    </p:animEffect>
                                  </p:childTnLst>
                                </p:cTn>
                              </p:par>
                            </p:childTnLst>
                          </p:cTn>
                        </p:par>
                        <p:par>
                          <p:cTn id="64" fill="hold">
                            <p:stCondLst>
                              <p:cond delay="5000"/>
                            </p:stCondLst>
                            <p:childTnLst>
                              <p:par>
                                <p:cTn id="65" presetID="53" presetClass="entr" presetSubtype="16" fill="hold" nodeType="afterEffect">
                                  <p:stCondLst>
                                    <p:cond delay="0"/>
                                  </p:stCondLst>
                                  <p:childTnLst>
                                    <p:set>
                                      <p:cBhvr>
                                        <p:cTn id="66" dur="1" fill="hold">
                                          <p:stCondLst>
                                            <p:cond delay="0"/>
                                          </p:stCondLst>
                                        </p:cTn>
                                        <p:tgtEl>
                                          <p:spTgt spid="27"/>
                                        </p:tgtEl>
                                        <p:attrNameLst>
                                          <p:attrName>style.visibility</p:attrName>
                                        </p:attrNameLst>
                                      </p:cBhvr>
                                      <p:to>
                                        <p:strVal val="visible"/>
                                      </p:to>
                                    </p:set>
                                    <p:anim calcmode="lin" valueType="num">
                                      <p:cBhvr>
                                        <p:cTn id="67" dur="500" fill="hold"/>
                                        <p:tgtEl>
                                          <p:spTgt spid="27"/>
                                        </p:tgtEl>
                                        <p:attrNameLst>
                                          <p:attrName>ppt_w</p:attrName>
                                        </p:attrNameLst>
                                      </p:cBhvr>
                                      <p:tavLst>
                                        <p:tav tm="0">
                                          <p:val>
                                            <p:fltVal val="0"/>
                                          </p:val>
                                        </p:tav>
                                        <p:tav tm="100000">
                                          <p:val>
                                            <p:strVal val="#ppt_w"/>
                                          </p:val>
                                        </p:tav>
                                      </p:tavLst>
                                    </p:anim>
                                    <p:anim calcmode="lin" valueType="num">
                                      <p:cBhvr>
                                        <p:cTn id="68" dur="500" fill="hold"/>
                                        <p:tgtEl>
                                          <p:spTgt spid="27"/>
                                        </p:tgtEl>
                                        <p:attrNameLst>
                                          <p:attrName>ppt_h</p:attrName>
                                        </p:attrNameLst>
                                      </p:cBhvr>
                                      <p:tavLst>
                                        <p:tav tm="0">
                                          <p:val>
                                            <p:fltVal val="0"/>
                                          </p:val>
                                        </p:tav>
                                        <p:tav tm="100000">
                                          <p:val>
                                            <p:strVal val="#ppt_h"/>
                                          </p:val>
                                        </p:tav>
                                      </p:tavLst>
                                    </p:anim>
                                    <p:animEffect transition="in" filter="fade">
                                      <p:cBhvr>
                                        <p:cTn id="69" dur="500"/>
                                        <p:tgtEl>
                                          <p:spTgt spid="27"/>
                                        </p:tgtEl>
                                      </p:cBhvr>
                                    </p:animEffect>
                                  </p:childTnLst>
                                </p:cTn>
                              </p:par>
                            </p:childTnLst>
                          </p:cTn>
                        </p:par>
                        <p:par>
                          <p:cTn id="70" fill="hold">
                            <p:stCondLst>
                              <p:cond delay="5500"/>
                            </p:stCondLst>
                            <p:childTnLst>
                              <p:par>
                                <p:cTn id="71" presetID="53" presetClass="entr" presetSubtype="16" fill="hold" nodeType="afterEffect">
                                  <p:stCondLst>
                                    <p:cond delay="0"/>
                                  </p:stCondLst>
                                  <p:childTnLst>
                                    <p:set>
                                      <p:cBhvr>
                                        <p:cTn id="72" dur="1" fill="hold">
                                          <p:stCondLst>
                                            <p:cond delay="0"/>
                                          </p:stCondLst>
                                        </p:cTn>
                                        <p:tgtEl>
                                          <p:spTgt spid="30"/>
                                        </p:tgtEl>
                                        <p:attrNameLst>
                                          <p:attrName>style.visibility</p:attrName>
                                        </p:attrNameLst>
                                      </p:cBhvr>
                                      <p:to>
                                        <p:strVal val="visible"/>
                                      </p:to>
                                    </p:set>
                                    <p:anim calcmode="lin" valueType="num">
                                      <p:cBhvr>
                                        <p:cTn id="73" dur="500" fill="hold"/>
                                        <p:tgtEl>
                                          <p:spTgt spid="30"/>
                                        </p:tgtEl>
                                        <p:attrNameLst>
                                          <p:attrName>ppt_w</p:attrName>
                                        </p:attrNameLst>
                                      </p:cBhvr>
                                      <p:tavLst>
                                        <p:tav tm="0">
                                          <p:val>
                                            <p:fltVal val="0"/>
                                          </p:val>
                                        </p:tav>
                                        <p:tav tm="100000">
                                          <p:val>
                                            <p:strVal val="#ppt_w"/>
                                          </p:val>
                                        </p:tav>
                                      </p:tavLst>
                                    </p:anim>
                                    <p:anim calcmode="lin" valueType="num">
                                      <p:cBhvr>
                                        <p:cTn id="74" dur="500" fill="hold"/>
                                        <p:tgtEl>
                                          <p:spTgt spid="30"/>
                                        </p:tgtEl>
                                        <p:attrNameLst>
                                          <p:attrName>ppt_h</p:attrName>
                                        </p:attrNameLst>
                                      </p:cBhvr>
                                      <p:tavLst>
                                        <p:tav tm="0">
                                          <p:val>
                                            <p:fltVal val="0"/>
                                          </p:val>
                                        </p:tav>
                                        <p:tav tm="100000">
                                          <p:val>
                                            <p:strVal val="#ppt_h"/>
                                          </p:val>
                                        </p:tav>
                                      </p:tavLst>
                                    </p:anim>
                                    <p:animEffect transition="in" filter="fade">
                                      <p:cBhvr>
                                        <p:cTn id="75" dur="500"/>
                                        <p:tgtEl>
                                          <p:spTgt spid="30"/>
                                        </p:tgtEl>
                                      </p:cBhvr>
                                    </p:animEffect>
                                  </p:childTnLst>
                                </p:cTn>
                              </p:par>
                            </p:childTnLst>
                          </p:cTn>
                        </p:par>
                        <p:par>
                          <p:cTn id="76" fill="hold">
                            <p:stCondLst>
                              <p:cond delay="6000"/>
                            </p:stCondLst>
                            <p:childTnLst>
                              <p:par>
                                <p:cTn id="77" presetID="53" presetClass="entr" presetSubtype="16" fill="hold" nodeType="afterEffect">
                                  <p:stCondLst>
                                    <p:cond delay="0"/>
                                  </p:stCondLst>
                                  <p:childTnLst>
                                    <p:set>
                                      <p:cBhvr>
                                        <p:cTn id="78" dur="1" fill="hold">
                                          <p:stCondLst>
                                            <p:cond delay="0"/>
                                          </p:stCondLst>
                                        </p:cTn>
                                        <p:tgtEl>
                                          <p:spTgt spid="33"/>
                                        </p:tgtEl>
                                        <p:attrNameLst>
                                          <p:attrName>style.visibility</p:attrName>
                                        </p:attrNameLst>
                                      </p:cBhvr>
                                      <p:to>
                                        <p:strVal val="visible"/>
                                      </p:to>
                                    </p:set>
                                    <p:anim calcmode="lin" valueType="num">
                                      <p:cBhvr>
                                        <p:cTn id="79" dur="500" fill="hold"/>
                                        <p:tgtEl>
                                          <p:spTgt spid="33"/>
                                        </p:tgtEl>
                                        <p:attrNameLst>
                                          <p:attrName>ppt_w</p:attrName>
                                        </p:attrNameLst>
                                      </p:cBhvr>
                                      <p:tavLst>
                                        <p:tav tm="0">
                                          <p:val>
                                            <p:fltVal val="0"/>
                                          </p:val>
                                        </p:tav>
                                        <p:tav tm="100000">
                                          <p:val>
                                            <p:strVal val="#ppt_w"/>
                                          </p:val>
                                        </p:tav>
                                      </p:tavLst>
                                    </p:anim>
                                    <p:anim calcmode="lin" valueType="num">
                                      <p:cBhvr>
                                        <p:cTn id="80" dur="500" fill="hold"/>
                                        <p:tgtEl>
                                          <p:spTgt spid="33"/>
                                        </p:tgtEl>
                                        <p:attrNameLst>
                                          <p:attrName>ppt_h</p:attrName>
                                        </p:attrNameLst>
                                      </p:cBhvr>
                                      <p:tavLst>
                                        <p:tav tm="0">
                                          <p:val>
                                            <p:fltVal val="0"/>
                                          </p:val>
                                        </p:tav>
                                        <p:tav tm="100000">
                                          <p:val>
                                            <p:strVal val="#ppt_h"/>
                                          </p:val>
                                        </p:tav>
                                      </p:tavLst>
                                    </p:anim>
                                    <p:animEffect transition="in" filter="fade">
                                      <p:cBhvr>
                                        <p:cTn id="81"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2" grpId="0" animBg="1"/>
      <p:bldP spid="13" grpId="0" animBg="1"/>
      <p:bldP spid="15" grpId="0" animBg="1"/>
      <p:bldP spid="24" grpId="0" animBg="1"/>
      <p:bldP spid="25" grpId="0" animBg="1"/>
      <p:bldP spid="2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DZ" altLang="ko-KR" dirty="0">
                <a:solidFill>
                  <a:schemeClr val="tx1">
                    <a:lumMod val="85000"/>
                    <a:lumOff val="15000"/>
                  </a:schemeClr>
                </a:solidFill>
                <a:latin typeface="Al Tarikh" pitchFamily="2" charset="-78"/>
                <a:cs typeface="Al Tarikh" pitchFamily="2" charset="-78"/>
              </a:rPr>
              <a:t>أكتب هنا </a:t>
            </a:r>
            <a:r>
              <a:rPr lang="ar-DZ" altLang="ko-KR" dirty="0">
                <a:solidFill>
                  <a:srgbClr val="583D72"/>
                </a:solidFill>
                <a:latin typeface="Al Tarikh" pitchFamily="2" charset="-78"/>
                <a:cs typeface="Al Tarikh" pitchFamily="2" charset="-78"/>
              </a:rPr>
              <a:t>العنوان كاملا</a:t>
            </a:r>
            <a:endParaRPr lang="ko-KR" altLang="en-US" dirty="0">
              <a:solidFill>
                <a:srgbClr val="583D72"/>
              </a:solidFill>
              <a:latin typeface="Al Tarikh" pitchFamily="2" charset="-78"/>
              <a:cs typeface="Al Tarikh" pitchFamily="2" charset="-78"/>
            </a:endParaRPr>
          </a:p>
        </p:txBody>
      </p:sp>
      <p:sp>
        <p:nvSpPr>
          <p:cNvPr id="7" name="Diamond 6"/>
          <p:cNvSpPr/>
          <p:nvPr/>
        </p:nvSpPr>
        <p:spPr>
          <a:xfrm>
            <a:off x="2591590" y="1151017"/>
            <a:ext cx="2196815" cy="2196815"/>
          </a:xfrm>
          <a:prstGeom prst="diamond">
            <a:avLst/>
          </a:prstGeom>
          <a:solidFill>
            <a:schemeClr val="tx2">
              <a:lumMod val="60000"/>
              <a:lumOff val="4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8" name="Diamond 7"/>
          <p:cNvSpPr/>
          <p:nvPr/>
        </p:nvSpPr>
        <p:spPr>
          <a:xfrm>
            <a:off x="6119601" y="1151017"/>
            <a:ext cx="2196815" cy="2196815"/>
          </a:xfrm>
          <a:prstGeom prst="diamond">
            <a:avLst/>
          </a:prstGeom>
          <a:solidFill>
            <a:schemeClr val="tx2">
              <a:lumMod val="60000"/>
              <a:lumOff val="4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9" name="Diamond 8"/>
          <p:cNvSpPr/>
          <p:nvPr/>
        </p:nvSpPr>
        <p:spPr>
          <a:xfrm>
            <a:off x="4355596" y="1151017"/>
            <a:ext cx="2196815" cy="2196815"/>
          </a:xfrm>
          <a:prstGeom prst="diamond">
            <a:avLst/>
          </a:prstGeom>
          <a:solidFill>
            <a:srgbClr val="583D7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10" name="Diamond 9"/>
          <p:cNvSpPr/>
          <p:nvPr/>
        </p:nvSpPr>
        <p:spPr>
          <a:xfrm>
            <a:off x="827584" y="1151017"/>
            <a:ext cx="2196815" cy="2196815"/>
          </a:xfrm>
          <a:prstGeom prst="diamond">
            <a:avLst/>
          </a:prstGeom>
          <a:solidFill>
            <a:srgbClr val="583D7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grpSp>
        <p:nvGrpSpPr>
          <p:cNvPr id="11" name="Group 10"/>
          <p:cNvGrpSpPr/>
          <p:nvPr/>
        </p:nvGrpSpPr>
        <p:grpSpPr>
          <a:xfrm>
            <a:off x="1180309" y="3378468"/>
            <a:ext cx="1455434" cy="894546"/>
            <a:chOff x="4320398" y="1245513"/>
            <a:chExt cx="2874451" cy="894546"/>
          </a:xfrm>
        </p:grpSpPr>
        <p:sp>
          <p:nvSpPr>
            <p:cNvPr id="12" name="TextBox 11"/>
            <p:cNvSpPr txBox="1"/>
            <p:nvPr/>
          </p:nvSpPr>
          <p:spPr>
            <a:xfrm>
              <a:off x="4320400" y="1493728"/>
              <a:ext cx="2874449" cy="646331"/>
            </a:xfrm>
            <a:prstGeom prst="rect">
              <a:avLst/>
            </a:prstGeom>
            <a:noFill/>
          </p:spPr>
          <p:txBody>
            <a:bodyPr wrap="square" rtlCol="0">
              <a:spAutoFit/>
            </a:bodyPr>
            <a:lstStyle/>
            <a:p>
              <a:pPr algn="ctr">
                <a:defRPr/>
              </a:pPr>
              <a:r>
                <a:rPr lang="ar-DZ" altLang="ko-KR" sz="1200" dirty="0">
                  <a:solidFill>
                    <a:schemeClr val="tx1">
                      <a:lumMod val="75000"/>
                      <a:lumOff val="25000"/>
                    </a:schemeClr>
                  </a:solidFill>
                  <a:latin typeface="Al Tarikh" pitchFamily="2" charset="-78"/>
                  <a:cs typeface="Al Tarikh" pitchFamily="2" charset="-78"/>
                </a:rPr>
                <a:t>احصل على عرض تقديمي بوربوينت حديث مصمم بشكل جميل.</a:t>
              </a:r>
              <a:endParaRPr lang="ko-KR" altLang="en-US" sz="1200" dirty="0">
                <a:solidFill>
                  <a:schemeClr val="tx1">
                    <a:lumMod val="75000"/>
                    <a:lumOff val="25000"/>
                  </a:schemeClr>
                </a:solidFill>
                <a:latin typeface="Al Tarikh" pitchFamily="2" charset="-78"/>
                <a:cs typeface="Al Tarikh" pitchFamily="2" charset="-78"/>
              </a:endParaRPr>
            </a:p>
          </p:txBody>
        </p:sp>
        <p:sp>
          <p:nvSpPr>
            <p:cNvPr id="13" name="TextBox 12"/>
            <p:cNvSpPr txBox="1"/>
            <p:nvPr/>
          </p:nvSpPr>
          <p:spPr>
            <a:xfrm>
              <a:off x="4320398" y="1245513"/>
              <a:ext cx="2874450" cy="276999"/>
            </a:xfrm>
            <a:prstGeom prst="rect">
              <a:avLst/>
            </a:prstGeom>
            <a:noFill/>
          </p:spPr>
          <p:txBody>
            <a:bodyPr wrap="square" rtlCol="0">
              <a:spAutoFit/>
            </a:bodyPr>
            <a:lstStyle/>
            <a:p>
              <a:pPr algn="ctr"/>
              <a:r>
                <a:rPr lang="ar-DZ" altLang="ko-KR" sz="1200" b="1" dirty="0">
                  <a:solidFill>
                    <a:schemeClr val="tx1">
                      <a:lumMod val="75000"/>
                      <a:lumOff val="25000"/>
                    </a:schemeClr>
                  </a:solidFill>
                  <a:latin typeface="Al Tarikh" pitchFamily="2" charset="-78"/>
                  <a:cs typeface="Al Tarikh" pitchFamily="2" charset="-78"/>
                </a:rPr>
                <a:t>عنوان فرعي كاملا</a:t>
              </a:r>
              <a:endParaRPr lang="ko-KR" altLang="en-US" sz="1200" b="1" dirty="0">
                <a:solidFill>
                  <a:schemeClr val="tx1">
                    <a:lumMod val="75000"/>
                    <a:lumOff val="25000"/>
                  </a:schemeClr>
                </a:solidFill>
                <a:latin typeface="Al Tarikh" pitchFamily="2" charset="-78"/>
                <a:cs typeface="Al Tarikh" pitchFamily="2" charset="-78"/>
              </a:endParaRPr>
            </a:p>
          </p:txBody>
        </p:sp>
      </p:grpSp>
      <p:grpSp>
        <p:nvGrpSpPr>
          <p:cNvPr id="14" name="Group 13"/>
          <p:cNvGrpSpPr/>
          <p:nvPr/>
        </p:nvGrpSpPr>
        <p:grpSpPr>
          <a:xfrm>
            <a:off x="2954234" y="3378468"/>
            <a:ext cx="1455434" cy="894546"/>
            <a:chOff x="4320398" y="1245513"/>
            <a:chExt cx="2874451" cy="894546"/>
          </a:xfrm>
        </p:grpSpPr>
        <p:sp>
          <p:nvSpPr>
            <p:cNvPr id="15" name="TextBox 14"/>
            <p:cNvSpPr txBox="1"/>
            <p:nvPr/>
          </p:nvSpPr>
          <p:spPr>
            <a:xfrm>
              <a:off x="4320400" y="1493728"/>
              <a:ext cx="2874449" cy="646331"/>
            </a:xfrm>
            <a:prstGeom prst="rect">
              <a:avLst/>
            </a:prstGeom>
            <a:noFill/>
          </p:spPr>
          <p:txBody>
            <a:bodyPr wrap="square" rtlCol="0">
              <a:spAutoFit/>
            </a:bodyPr>
            <a:lstStyle/>
            <a:p>
              <a:pPr algn="ctr">
                <a:defRPr/>
              </a:pPr>
              <a:r>
                <a:rPr lang="ar-DZ" altLang="ko-KR" sz="1200" dirty="0">
                  <a:solidFill>
                    <a:schemeClr val="tx1">
                      <a:lumMod val="75000"/>
                      <a:lumOff val="25000"/>
                    </a:schemeClr>
                  </a:solidFill>
                  <a:latin typeface="Al Tarikh" pitchFamily="2" charset="-78"/>
                  <a:cs typeface="Al Tarikh" pitchFamily="2" charset="-78"/>
                </a:rPr>
                <a:t>احصل على عرض تقديمي بوربوينت حديث مصمم بشكل جميل.</a:t>
              </a:r>
              <a:endParaRPr lang="ko-KR" altLang="en-US" sz="1200" dirty="0">
                <a:solidFill>
                  <a:schemeClr val="tx1">
                    <a:lumMod val="75000"/>
                    <a:lumOff val="25000"/>
                  </a:schemeClr>
                </a:solidFill>
                <a:latin typeface="Al Tarikh" pitchFamily="2" charset="-78"/>
                <a:cs typeface="Al Tarikh" pitchFamily="2" charset="-78"/>
              </a:endParaRPr>
            </a:p>
          </p:txBody>
        </p:sp>
        <p:sp>
          <p:nvSpPr>
            <p:cNvPr id="16" name="TextBox 15"/>
            <p:cNvSpPr txBox="1"/>
            <p:nvPr/>
          </p:nvSpPr>
          <p:spPr>
            <a:xfrm>
              <a:off x="4320398" y="1245513"/>
              <a:ext cx="2874450" cy="276999"/>
            </a:xfrm>
            <a:prstGeom prst="rect">
              <a:avLst/>
            </a:prstGeom>
            <a:noFill/>
          </p:spPr>
          <p:txBody>
            <a:bodyPr wrap="square" rtlCol="0">
              <a:spAutoFit/>
            </a:bodyPr>
            <a:lstStyle/>
            <a:p>
              <a:pPr algn="ctr"/>
              <a:r>
                <a:rPr lang="ar-DZ" altLang="ko-KR" sz="1200" b="1" dirty="0">
                  <a:solidFill>
                    <a:schemeClr val="tx1">
                      <a:lumMod val="75000"/>
                      <a:lumOff val="25000"/>
                    </a:schemeClr>
                  </a:solidFill>
                  <a:latin typeface="Al Tarikh" pitchFamily="2" charset="-78"/>
                  <a:cs typeface="Al Tarikh" pitchFamily="2" charset="-78"/>
                </a:rPr>
                <a:t>عنوان فرعي كاملا</a:t>
              </a:r>
              <a:endParaRPr lang="ko-KR" altLang="en-US" sz="1200" b="1" dirty="0">
                <a:solidFill>
                  <a:schemeClr val="tx1">
                    <a:lumMod val="75000"/>
                    <a:lumOff val="25000"/>
                  </a:schemeClr>
                </a:solidFill>
                <a:latin typeface="Al Tarikh" pitchFamily="2" charset="-78"/>
                <a:cs typeface="Al Tarikh" pitchFamily="2" charset="-78"/>
              </a:endParaRPr>
            </a:p>
          </p:txBody>
        </p:sp>
      </p:grpSp>
      <p:grpSp>
        <p:nvGrpSpPr>
          <p:cNvPr id="17" name="Group 16"/>
          <p:cNvGrpSpPr/>
          <p:nvPr/>
        </p:nvGrpSpPr>
        <p:grpSpPr>
          <a:xfrm>
            <a:off x="4728159" y="3378468"/>
            <a:ext cx="1455434" cy="894546"/>
            <a:chOff x="4320398" y="1245513"/>
            <a:chExt cx="2874451" cy="894546"/>
          </a:xfrm>
        </p:grpSpPr>
        <p:sp>
          <p:nvSpPr>
            <p:cNvPr id="18" name="TextBox 17"/>
            <p:cNvSpPr txBox="1"/>
            <p:nvPr/>
          </p:nvSpPr>
          <p:spPr>
            <a:xfrm>
              <a:off x="4320400" y="1493728"/>
              <a:ext cx="2874449" cy="646331"/>
            </a:xfrm>
            <a:prstGeom prst="rect">
              <a:avLst/>
            </a:prstGeom>
            <a:noFill/>
          </p:spPr>
          <p:txBody>
            <a:bodyPr wrap="square" rtlCol="0">
              <a:spAutoFit/>
            </a:bodyPr>
            <a:lstStyle/>
            <a:p>
              <a:pPr algn="ctr">
                <a:defRPr/>
              </a:pPr>
              <a:r>
                <a:rPr lang="ar-DZ" altLang="ko-KR" sz="1200" dirty="0">
                  <a:solidFill>
                    <a:schemeClr val="tx1">
                      <a:lumMod val="75000"/>
                      <a:lumOff val="25000"/>
                    </a:schemeClr>
                  </a:solidFill>
                  <a:latin typeface="Al Tarikh" pitchFamily="2" charset="-78"/>
                  <a:cs typeface="Al Tarikh" pitchFamily="2" charset="-78"/>
                </a:rPr>
                <a:t>احصل على عرض تقديمي بوربوينت حديث مصمم بشكل جميل.</a:t>
              </a:r>
              <a:endParaRPr lang="ko-KR" altLang="en-US" sz="1200" dirty="0">
                <a:solidFill>
                  <a:schemeClr val="tx1">
                    <a:lumMod val="75000"/>
                    <a:lumOff val="25000"/>
                  </a:schemeClr>
                </a:solidFill>
                <a:latin typeface="Al Tarikh" pitchFamily="2" charset="-78"/>
                <a:cs typeface="Al Tarikh" pitchFamily="2" charset="-78"/>
              </a:endParaRPr>
            </a:p>
          </p:txBody>
        </p:sp>
        <p:sp>
          <p:nvSpPr>
            <p:cNvPr id="19" name="TextBox 18"/>
            <p:cNvSpPr txBox="1"/>
            <p:nvPr/>
          </p:nvSpPr>
          <p:spPr>
            <a:xfrm>
              <a:off x="4320398" y="1245513"/>
              <a:ext cx="2874450" cy="276999"/>
            </a:xfrm>
            <a:prstGeom prst="rect">
              <a:avLst/>
            </a:prstGeom>
            <a:noFill/>
          </p:spPr>
          <p:txBody>
            <a:bodyPr wrap="square" rtlCol="0">
              <a:spAutoFit/>
            </a:bodyPr>
            <a:lstStyle/>
            <a:p>
              <a:pPr algn="ctr"/>
              <a:r>
                <a:rPr lang="ar-DZ" altLang="ko-KR" sz="1200" b="1" dirty="0">
                  <a:solidFill>
                    <a:schemeClr val="tx1">
                      <a:lumMod val="75000"/>
                      <a:lumOff val="25000"/>
                    </a:schemeClr>
                  </a:solidFill>
                  <a:latin typeface="Al Tarikh" pitchFamily="2" charset="-78"/>
                  <a:cs typeface="Al Tarikh" pitchFamily="2" charset="-78"/>
                </a:rPr>
                <a:t>عنوان فرعي كاملا</a:t>
              </a:r>
              <a:endParaRPr lang="ko-KR" altLang="en-US" sz="1200" b="1" dirty="0">
                <a:solidFill>
                  <a:schemeClr val="tx1">
                    <a:lumMod val="75000"/>
                    <a:lumOff val="25000"/>
                  </a:schemeClr>
                </a:solidFill>
                <a:latin typeface="Al Tarikh" pitchFamily="2" charset="-78"/>
                <a:cs typeface="Al Tarikh" pitchFamily="2" charset="-78"/>
              </a:endParaRPr>
            </a:p>
          </p:txBody>
        </p:sp>
      </p:grpSp>
      <p:grpSp>
        <p:nvGrpSpPr>
          <p:cNvPr id="20" name="Group 19"/>
          <p:cNvGrpSpPr/>
          <p:nvPr/>
        </p:nvGrpSpPr>
        <p:grpSpPr>
          <a:xfrm>
            <a:off x="6502084" y="3378468"/>
            <a:ext cx="1455434" cy="894546"/>
            <a:chOff x="4320398" y="1245513"/>
            <a:chExt cx="2874451" cy="894546"/>
          </a:xfrm>
        </p:grpSpPr>
        <p:sp>
          <p:nvSpPr>
            <p:cNvPr id="21" name="TextBox 20"/>
            <p:cNvSpPr txBox="1"/>
            <p:nvPr/>
          </p:nvSpPr>
          <p:spPr>
            <a:xfrm>
              <a:off x="4320400" y="1493728"/>
              <a:ext cx="2874449" cy="646331"/>
            </a:xfrm>
            <a:prstGeom prst="rect">
              <a:avLst/>
            </a:prstGeom>
            <a:noFill/>
          </p:spPr>
          <p:txBody>
            <a:bodyPr wrap="square" rtlCol="0">
              <a:spAutoFit/>
            </a:bodyPr>
            <a:lstStyle/>
            <a:p>
              <a:pPr algn="ctr">
                <a:defRPr/>
              </a:pPr>
              <a:r>
                <a:rPr lang="ar-DZ" altLang="ko-KR" sz="1200" dirty="0">
                  <a:solidFill>
                    <a:schemeClr val="tx1">
                      <a:lumMod val="75000"/>
                      <a:lumOff val="25000"/>
                    </a:schemeClr>
                  </a:solidFill>
                  <a:latin typeface="Al Tarikh" pitchFamily="2" charset="-78"/>
                  <a:cs typeface="Al Tarikh" pitchFamily="2" charset="-78"/>
                </a:rPr>
                <a:t>احصل على عرض تقديمي بوربوينت حديث مصمم بشكل جميل.</a:t>
              </a:r>
              <a:endParaRPr lang="ko-KR" altLang="en-US" sz="1200" dirty="0">
                <a:solidFill>
                  <a:schemeClr val="tx1">
                    <a:lumMod val="75000"/>
                    <a:lumOff val="25000"/>
                  </a:schemeClr>
                </a:solidFill>
                <a:latin typeface="Al Tarikh" pitchFamily="2" charset="-78"/>
                <a:cs typeface="Al Tarikh" pitchFamily="2" charset="-78"/>
              </a:endParaRPr>
            </a:p>
          </p:txBody>
        </p:sp>
        <p:sp>
          <p:nvSpPr>
            <p:cNvPr id="22" name="TextBox 21"/>
            <p:cNvSpPr txBox="1"/>
            <p:nvPr/>
          </p:nvSpPr>
          <p:spPr>
            <a:xfrm>
              <a:off x="4320398" y="1245513"/>
              <a:ext cx="2874450" cy="276999"/>
            </a:xfrm>
            <a:prstGeom prst="rect">
              <a:avLst/>
            </a:prstGeom>
            <a:noFill/>
          </p:spPr>
          <p:txBody>
            <a:bodyPr wrap="square" rtlCol="0">
              <a:spAutoFit/>
            </a:bodyPr>
            <a:lstStyle/>
            <a:p>
              <a:pPr algn="ctr"/>
              <a:r>
                <a:rPr lang="ar-DZ" altLang="ko-KR" sz="1200" b="1" dirty="0">
                  <a:solidFill>
                    <a:schemeClr val="tx1">
                      <a:lumMod val="75000"/>
                      <a:lumOff val="25000"/>
                    </a:schemeClr>
                  </a:solidFill>
                  <a:latin typeface="Al Tarikh" pitchFamily="2" charset="-78"/>
                  <a:cs typeface="Al Tarikh" pitchFamily="2" charset="-78"/>
                </a:rPr>
                <a:t>عنوان فرعي كاملا</a:t>
              </a:r>
              <a:endParaRPr lang="ko-KR" altLang="en-US" sz="1200" b="1" dirty="0">
                <a:solidFill>
                  <a:schemeClr val="tx1">
                    <a:lumMod val="75000"/>
                    <a:lumOff val="25000"/>
                  </a:schemeClr>
                </a:solidFill>
                <a:latin typeface="Al Tarikh" pitchFamily="2" charset="-78"/>
                <a:cs typeface="Al Tarikh" pitchFamily="2" charset="-78"/>
              </a:endParaRPr>
            </a:p>
          </p:txBody>
        </p:sp>
      </p:grpSp>
      <p:sp>
        <p:nvSpPr>
          <p:cNvPr id="23" name="Rounded Rectangle 7"/>
          <p:cNvSpPr/>
          <p:nvPr/>
        </p:nvSpPr>
        <p:spPr>
          <a:xfrm>
            <a:off x="3435318" y="2048784"/>
            <a:ext cx="464991" cy="401280"/>
          </a:xfrm>
          <a:custGeom>
            <a:avLst/>
            <a:gdLst/>
            <a:ahLst/>
            <a:cxnLst/>
            <a:rect l="l" t="t" r="r" b="b"/>
            <a:pathLst>
              <a:path w="3240006" h="2796091">
                <a:moveTo>
                  <a:pt x="686867" y="612319"/>
                </a:moveTo>
                <a:cubicBezTo>
                  <a:pt x="611281" y="612319"/>
                  <a:pt x="550007" y="673593"/>
                  <a:pt x="550007" y="749179"/>
                </a:cubicBezTo>
                <a:cubicBezTo>
                  <a:pt x="550007" y="824765"/>
                  <a:pt x="611281" y="886039"/>
                  <a:pt x="686867" y="886039"/>
                </a:cubicBezTo>
                <a:cubicBezTo>
                  <a:pt x="762453" y="886039"/>
                  <a:pt x="823727" y="824765"/>
                  <a:pt x="823727" y="749179"/>
                </a:cubicBezTo>
                <a:cubicBezTo>
                  <a:pt x="823727" y="673593"/>
                  <a:pt x="762453" y="612319"/>
                  <a:pt x="686867" y="612319"/>
                </a:cubicBezTo>
                <a:close/>
                <a:moveTo>
                  <a:pt x="1587500" y="281447"/>
                </a:moveTo>
                <a:cubicBezTo>
                  <a:pt x="1432061" y="281447"/>
                  <a:pt x="1306053" y="407455"/>
                  <a:pt x="1306053" y="562894"/>
                </a:cubicBezTo>
                <a:cubicBezTo>
                  <a:pt x="1306053" y="718333"/>
                  <a:pt x="1432061" y="844341"/>
                  <a:pt x="1587500" y="844341"/>
                </a:cubicBezTo>
                <a:cubicBezTo>
                  <a:pt x="1742939" y="844341"/>
                  <a:pt x="1868947" y="718333"/>
                  <a:pt x="1868947" y="562894"/>
                </a:cubicBezTo>
                <a:cubicBezTo>
                  <a:pt x="1868947" y="407455"/>
                  <a:pt x="1742939" y="281447"/>
                  <a:pt x="1587500" y="281447"/>
                </a:cubicBezTo>
                <a:close/>
                <a:moveTo>
                  <a:pt x="1587500" y="0"/>
                </a:moveTo>
                <a:cubicBezTo>
                  <a:pt x="1898378" y="0"/>
                  <a:pt x="2150394" y="252016"/>
                  <a:pt x="2150394" y="562894"/>
                </a:cubicBezTo>
                <a:cubicBezTo>
                  <a:pt x="2150394" y="786167"/>
                  <a:pt x="2020401" y="979078"/>
                  <a:pt x="1831095" y="1068260"/>
                </a:cubicBezTo>
                <a:lnTo>
                  <a:pt x="2215710" y="1068260"/>
                </a:lnTo>
                <a:cubicBezTo>
                  <a:pt x="2374756" y="1068260"/>
                  <a:pt x="2503688" y="1197192"/>
                  <a:pt x="2503688" y="1356238"/>
                </a:cubicBezTo>
                <a:lnTo>
                  <a:pt x="2503688" y="1474975"/>
                </a:lnTo>
                <a:lnTo>
                  <a:pt x="2656086" y="1474975"/>
                </a:lnTo>
                <a:cubicBezTo>
                  <a:pt x="2692420" y="1474975"/>
                  <a:pt x="2722815" y="1500405"/>
                  <a:pt x="2728975" y="1534767"/>
                </a:cubicBezTo>
                <a:lnTo>
                  <a:pt x="3240006" y="1109804"/>
                </a:lnTo>
                <a:lnTo>
                  <a:pt x="3240006" y="2754548"/>
                </a:lnTo>
                <a:lnTo>
                  <a:pt x="2728975" y="2329585"/>
                </a:lnTo>
                <a:cubicBezTo>
                  <a:pt x="2722815" y="2363946"/>
                  <a:pt x="2692420" y="2389375"/>
                  <a:pt x="2656086" y="2389375"/>
                </a:cubicBezTo>
                <a:lnTo>
                  <a:pt x="2503688" y="2389375"/>
                </a:lnTo>
                <a:lnTo>
                  <a:pt x="2503688" y="2508113"/>
                </a:lnTo>
                <a:cubicBezTo>
                  <a:pt x="2503688" y="2667159"/>
                  <a:pt x="2374756" y="2796091"/>
                  <a:pt x="2215710" y="2796091"/>
                </a:cubicBezTo>
                <a:lnTo>
                  <a:pt x="287978" y="2796091"/>
                </a:lnTo>
                <a:cubicBezTo>
                  <a:pt x="128932" y="2796091"/>
                  <a:pt x="0" y="2667159"/>
                  <a:pt x="0" y="2508113"/>
                </a:cubicBezTo>
                <a:lnTo>
                  <a:pt x="0" y="1356238"/>
                </a:lnTo>
                <a:cubicBezTo>
                  <a:pt x="0" y="1197192"/>
                  <a:pt x="128932" y="1068260"/>
                  <a:pt x="287978" y="1068260"/>
                </a:cubicBezTo>
                <a:lnTo>
                  <a:pt x="544513" y="1068260"/>
                </a:lnTo>
                <a:cubicBezTo>
                  <a:pt x="422089" y="1014226"/>
                  <a:pt x="336949" y="891645"/>
                  <a:pt x="336949" y="749179"/>
                </a:cubicBezTo>
                <a:cubicBezTo>
                  <a:pt x="336949" y="555925"/>
                  <a:pt x="493613" y="399261"/>
                  <a:pt x="686867" y="399261"/>
                </a:cubicBezTo>
                <a:cubicBezTo>
                  <a:pt x="880121" y="399261"/>
                  <a:pt x="1036785" y="555925"/>
                  <a:pt x="1036785" y="749179"/>
                </a:cubicBezTo>
                <a:cubicBezTo>
                  <a:pt x="1036785" y="891645"/>
                  <a:pt x="951645" y="1014226"/>
                  <a:pt x="829222" y="1068260"/>
                </a:cubicBezTo>
                <a:lnTo>
                  <a:pt x="1343906" y="1068260"/>
                </a:lnTo>
                <a:cubicBezTo>
                  <a:pt x="1154600" y="979078"/>
                  <a:pt x="1024606" y="786167"/>
                  <a:pt x="1024606" y="562894"/>
                </a:cubicBezTo>
                <a:cubicBezTo>
                  <a:pt x="1024606" y="252016"/>
                  <a:pt x="1276622" y="0"/>
                  <a:pt x="15875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24" name="Rounded Rectangle 27"/>
          <p:cNvSpPr/>
          <p:nvPr/>
        </p:nvSpPr>
        <p:spPr>
          <a:xfrm>
            <a:off x="6971561" y="2060121"/>
            <a:ext cx="492893" cy="378607"/>
          </a:xfrm>
          <a:custGeom>
            <a:avLst/>
            <a:gdLst/>
            <a:ahLst/>
            <a:cxnLst/>
            <a:rect l="l" t="t" r="r" b="b"/>
            <a:pathLst>
              <a:path w="3186824" h="2447912">
                <a:moveTo>
                  <a:pt x="1917737" y="1021643"/>
                </a:moveTo>
                <a:cubicBezTo>
                  <a:pt x="2188548" y="1021643"/>
                  <a:pt x="2408083" y="1241178"/>
                  <a:pt x="2408083" y="1511989"/>
                </a:cubicBezTo>
                <a:cubicBezTo>
                  <a:pt x="2408083" y="1782800"/>
                  <a:pt x="2188548" y="2002335"/>
                  <a:pt x="1917737" y="2002335"/>
                </a:cubicBezTo>
                <a:cubicBezTo>
                  <a:pt x="1646926" y="2002335"/>
                  <a:pt x="1427391" y="1782800"/>
                  <a:pt x="1427391" y="1511989"/>
                </a:cubicBezTo>
                <a:cubicBezTo>
                  <a:pt x="1427391" y="1241178"/>
                  <a:pt x="1646926" y="1021643"/>
                  <a:pt x="1917737" y="1021643"/>
                </a:cubicBezTo>
                <a:close/>
                <a:moveTo>
                  <a:pt x="1917737" y="827913"/>
                </a:moveTo>
                <a:cubicBezTo>
                  <a:pt x="1539932" y="827913"/>
                  <a:pt x="1233661" y="1134184"/>
                  <a:pt x="1233661" y="1511989"/>
                </a:cubicBezTo>
                <a:cubicBezTo>
                  <a:pt x="1233661" y="1889794"/>
                  <a:pt x="1539932" y="2196065"/>
                  <a:pt x="1917737" y="2196065"/>
                </a:cubicBezTo>
                <a:cubicBezTo>
                  <a:pt x="2295542" y="2196065"/>
                  <a:pt x="2601813" y="1889794"/>
                  <a:pt x="2601813" y="1511989"/>
                </a:cubicBezTo>
                <a:cubicBezTo>
                  <a:pt x="2601813" y="1134184"/>
                  <a:pt x="2295542" y="827913"/>
                  <a:pt x="1917737" y="827913"/>
                </a:cubicBezTo>
                <a:close/>
                <a:moveTo>
                  <a:pt x="1112286" y="675885"/>
                </a:moveTo>
                <a:lnTo>
                  <a:pt x="1112286" y="830188"/>
                </a:lnTo>
                <a:lnTo>
                  <a:pt x="1328310" y="830188"/>
                </a:lnTo>
                <a:lnTo>
                  <a:pt x="1328310" y="675885"/>
                </a:lnTo>
                <a:close/>
                <a:moveTo>
                  <a:pt x="2586084" y="626422"/>
                </a:moveTo>
                <a:lnTo>
                  <a:pt x="2586084" y="830188"/>
                </a:lnTo>
                <a:lnTo>
                  <a:pt x="3001340" y="830188"/>
                </a:lnTo>
                <a:lnTo>
                  <a:pt x="3001340" y="626422"/>
                </a:lnTo>
                <a:close/>
                <a:moveTo>
                  <a:pt x="1593701" y="108218"/>
                </a:moveTo>
                <a:lnTo>
                  <a:pt x="1593701" y="432905"/>
                </a:lnTo>
                <a:lnTo>
                  <a:pt x="2241773" y="432905"/>
                </a:lnTo>
                <a:lnTo>
                  <a:pt x="2241773" y="108218"/>
                </a:lnTo>
                <a:close/>
                <a:moveTo>
                  <a:pt x="1452512" y="0"/>
                </a:moveTo>
                <a:lnTo>
                  <a:pt x="2382963" y="0"/>
                </a:lnTo>
                <a:cubicBezTo>
                  <a:pt x="2433311" y="0"/>
                  <a:pt x="2474127" y="40816"/>
                  <a:pt x="2474127" y="91164"/>
                </a:cubicBezTo>
                <a:lnTo>
                  <a:pt x="2474127" y="432905"/>
                </a:lnTo>
                <a:lnTo>
                  <a:pt x="2933014" y="432905"/>
                </a:lnTo>
                <a:cubicBezTo>
                  <a:pt x="3073189" y="432905"/>
                  <a:pt x="3186824" y="546540"/>
                  <a:pt x="3186824" y="686715"/>
                </a:cubicBezTo>
                <a:lnTo>
                  <a:pt x="3186824" y="2194102"/>
                </a:lnTo>
                <a:cubicBezTo>
                  <a:pt x="3186824" y="2334277"/>
                  <a:pt x="3073189" y="2447912"/>
                  <a:pt x="2933014" y="2447912"/>
                </a:cubicBezTo>
                <a:lnTo>
                  <a:pt x="253810" y="2447912"/>
                </a:lnTo>
                <a:cubicBezTo>
                  <a:pt x="113635" y="2447912"/>
                  <a:pt x="0" y="2334277"/>
                  <a:pt x="0" y="2194102"/>
                </a:cubicBezTo>
                <a:lnTo>
                  <a:pt x="0" y="686715"/>
                </a:lnTo>
                <a:cubicBezTo>
                  <a:pt x="0" y="546540"/>
                  <a:pt x="113635" y="432905"/>
                  <a:pt x="253810" y="432905"/>
                </a:cubicBezTo>
                <a:lnTo>
                  <a:pt x="307082" y="432905"/>
                </a:lnTo>
                <a:lnTo>
                  <a:pt x="307082" y="313169"/>
                </a:lnTo>
                <a:cubicBezTo>
                  <a:pt x="307082" y="287995"/>
                  <a:pt x="327490" y="267587"/>
                  <a:pt x="352664" y="267587"/>
                </a:cubicBezTo>
                <a:lnTo>
                  <a:pt x="817888" y="267587"/>
                </a:lnTo>
                <a:cubicBezTo>
                  <a:pt x="843062" y="267587"/>
                  <a:pt x="863470" y="287995"/>
                  <a:pt x="863470" y="313169"/>
                </a:cubicBezTo>
                <a:lnTo>
                  <a:pt x="863470" y="432905"/>
                </a:lnTo>
                <a:lnTo>
                  <a:pt x="1361348" y="432905"/>
                </a:lnTo>
                <a:lnTo>
                  <a:pt x="1361348" y="91164"/>
                </a:lnTo>
                <a:cubicBezTo>
                  <a:pt x="1361348" y="40816"/>
                  <a:pt x="1402164" y="0"/>
                  <a:pt x="145251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25" name="Rectangle 9"/>
          <p:cNvSpPr/>
          <p:nvPr/>
        </p:nvSpPr>
        <p:spPr>
          <a:xfrm>
            <a:off x="1650887" y="2042104"/>
            <a:ext cx="442951" cy="414640"/>
          </a:xfrm>
          <a:custGeom>
            <a:avLst/>
            <a:gdLst>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29618 w 3239999"/>
              <a:gd name="connsiteY32" fmla="*/ 2690698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2991331 w 3239999"/>
              <a:gd name="connsiteY3" fmla="*/ 2709748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29618 w 3239999"/>
              <a:gd name="connsiteY32" fmla="*/ 2690698 h 3032924"/>
              <a:gd name="connsiteX33" fmla="*/ 1576606 w 3239999"/>
              <a:gd name="connsiteY33" fmla="*/ 2776423 h 3032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239999" h="3032924">
                <a:moveTo>
                  <a:pt x="1576606" y="2778202"/>
                </a:moveTo>
                <a:cubicBezTo>
                  <a:pt x="1576606" y="2778795"/>
                  <a:pt x="1663394" y="2792670"/>
                  <a:pt x="1663394" y="2778202"/>
                </a:cubicBezTo>
                <a:lnTo>
                  <a:pt x="1663394" y="2776423"/>
                </a:lnTo>
                <a:cubicBezTo>
                  <a:pt x="2185083" y="2605634"/>
                  <a:pt x="2444552" y="2500589"/>
                  <a:pt x="2991331" y="2709748"/>
                </a:cubicBezTo>
                <a:lnTo>
                  <a:pt x="3000856" y="526981"/>
                </a:lnTo>
                <a:lnTo>
                  <a:pt x="2855082" y="526981"/>
                </a:lnTo>
                <a:cubicBezTo>
                  <a:pt x="2857178" y="1175360"/>
                  <a:pt x="2859273" y="1823738"/>
                  <a:pt x="2861369" y="2472117"/>
                </a:cubicBezTo>
                <a:cubicBezTo>
                  <a:pt x="2483869" y="2318121"/>
                  <a:pt x="2052449" y="2439541"/>
                  <a:pt x="1663394" y="2765302"/>
                </a:cubicBezTo>
                <a:lnTo>
                  <a:pt x="1663394" y="526981"/>
                </a:lnTo>
                <a:lnTo>
                  <a:pt x="1663394" y="430441"/>
                </a:lnTo>
                <a:lnTo>
                  <a:pt x="1663394" y="402054"/>
                </a:lnTo>
                <a:cubicBezTo>
                  <a:pt x="1896442" y="149589"/>
                  <a:pt x="2115835" y="2106"/>
                  <a:pt x="2406065" y="22"/>
                </a:cubicBezTo>
                <a:cubicBezTo>
                  <a:pt x="2537987" y="-925"/>
                  <a:pt x="2684544" y="28169"/>
                  <a:pt x="2853673" y="91100"/>
                </a:cubicBezTo>
                <a:cubicBezTo>
                  <a:pt x="2854039" y="204214"/>
                  <a:pt x="2854404" y="317327"/>
                  <a:pt x="2854770" y="430441"/>
                </a:cubicBezTo>
                <a:lnTo>
                  <a:pt x="3120669" y="428517"/>
                </a:lnTo>
                <a:lnTo>
                  <a:pt x="3120669" y="738345"/>
                </a:lnTo>
                <a:lnTo>
                  <a:pt x="3239999" y="738345"/>
                </a:lnTo>
                <a:lnTo>
                  <a:pt x="3239999" y="3032924"/>
                </a:lnTo>
                <a:lnTo>
                  <a:pt x="0" y="3032924"/>
                </a:lnTo>
                <a:lnTo>
                  <a:pt x="0" y="738345"/>
                </a:lnTo>
                <a:lnTo>
                  <a:pt x="102477" y="738345"/>
                </a:lnTo>
                <a:lnTo>
                  <a:pt x="102477" y="428517"/>
                </a:lnTo>
                <a:lnTo>
                  <a:pt x="385229" y="430441"/>
                </a:lnTo>
                <a:cubicBezTo>
                  <a:pt x="385595" y="317327"/>
                  <a:pt x="385960" y="204214"/>
                  <a:pt x="386326" y="91100"/>
                </a:cubicBezTo>
                <a:cubicBezTo>
                  <a:pt x="555455" y="28169"/>
                  <a:pt x="702013" y="-925"/>
                  <a:pt x="833935" y="22"/>
                </a:cubicBezTo>
                <a:cubicBezTo>
                  <a:pt x="1124164" y="2106"/>
                  <a:pt x="1343558" y="149589"/>
                  <a:pt x="1576606" y="402054"/>
                </a:cubicBezTo>
                <a:lnTo>
                  <a:pt x="1576606" y="430441"/>
                </a:lnTo>
                <a:lnTo>
                  <a:pt x="1576606" y="526981"/>
                </a:lnTo>
                <a:lnTo>
                  <a:pt x="1576606" y="2765302"/>
                </a:lnTo>
                <a:cubicBezTo>
                  <a:pt x="1187550" y="2439541"/>
                  <a:pt x="756130" y="2318121"/>
                  <a:pt x="378630" y="2472117"/>
                </a:cubicBezTo>
                <a:lnTo>
                  <a:pt x="384918" y="526981"/>
                </a:lnTo>
                <a:lnTo>
                  <a:pt x="239143" y="526981"/>
                </a:lnTo>
                <a:lnTo>
                  <a:pt x="229618" y="2690698"/>
                </a:lnTo>
                <a:cubicBezTo>
                  <a:pt x="773243" y="2466244"/>
                  <a:pt x="1081748" y="2626096"/>
                  <a:pt x="1576606" y="2776423"/>
                </a:cubicBez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l Tarikh" pitchFamily="2" charset="-78"/>
              <a:cs typeface="Al Tarikh" pitchFamily="2" charset="-78"/>
            </a:endParaRPr>
          </a:p>
        </p:txBody>
      </p:sp>
      <p:sp>
        <p:nvSpPr>
          <p:cNvPr id="26" name="Oval 21"/>
          <p:cNvSpPr>
            <a:spLocks noChangeAspect="1"/>
          </p:cNvSpPr>
          <p:nvPr/>
        </p:nvSpPr>
        <p:spPr>
          <a:xfrm>
            <a:off x="5241789" y="2053656"/>
            <a:ext cx="399748" cy="403088"/>
          </a:xfrm>
          <a:custGeom>
            <a:avLst/>
            <a:gdLst/>
            <a:ahLst/>
            <a:cxnLst/>
            <a:rect l="l" t="t" r="r" b="b"/>
            <a:pathLst>
              <a:path w="1652142" h="1665940">
                <a:moveTo>
                  <a:pt x="898689" y="548008"/>
                </a:moveTo>
                <a:cubicBezTo>
                  <a:pt x="737950" y="504938"/>
                  <a:pt x="572731" y="600328"/>
                  <a:pt x="529661" y="761066"/>
                </a:cubicBezTo>
                <a:cubicBezTo>
                  <a:pt x="486591" y="921805"/>
                  <a:pt x="581980" y="1087025"/>
                  <a:pt x="742719" y="1130094"/>
                </a:cubicBezTo>
                <a:cubicBezTo>
                  <a:pt x="903458" y="1173164"/>
                  <a:pt x="1068677" y="1077775"/>
                  <a:pt x="1111747" y="917036"/>
                </a:cubicBezTo>
                <a:cubicBezTo>
                  <a:pt x="1154817" y="756297"/>
                  <a:pt x="1059428" y="591077"/>
                  <a:pt x="898689" y="548008"/>
                </a:cubicBezTo>
                <a:close/>
                <a:moveTo>
                  <a:pt x="952303" y="347916"/>
                </a:moveTo>
                <a:cubicBezTo>
                  <a:pt x="1223549" y="420596"/>
                  <a:pt x="1384519" y="699404"/>
                  <a:pt x="1311839" y="970650"/>
                </a:cubicBezTo>
                <a:cubicBezTo>
                  <a:pt x="1239159" y="1241896"/>
                  <a:pt x="960351" y="1402866"/>
                  <a:pt x="689105" y="1330186"/>
                </a:cubicBezTo>
                <a:cubicBezTo>
                  <a:pt x="417859" y="1257506"/>
                  <a:pt x="256889" y="978698"/>
                  <a:pt x="329569" y="707451"/>
                </a:cubicBezTo>
                <a:cubicBezTo>
                  <a:pt x="402249" y="436205"/>
                  <a:pt x="681057" y="275235"/>
                  <a:pt x="952303" y="347916"/>
                </a:cubicBezTo>
                <a:close/>
                <a:moveTo>
                  <a:pt x="971799" y="275155"/>
                </a:moveTo>
                <a:cubicBezTo>
                  <a:pt x="660368" y="191707"/>
                  <a:pt x="340256" y="376524"/>
                  <a:pt x="256808" y="687955"/>
                </a:cubicBezTo>
                <a:cubicBezTo>
                  <a:pt x="173361" y="999387"/>
                  <a:pt x="358178" y="1319499"/>
                  <a:pt x="669609" y="1402947"/>
                </a:cubicBezTo>
                <a:cubicBezTo>
                  <a:pt x="981040" y="1486395"/>
                  <a:pt x="1301152" y="1301577"/>
                  <a:pt x="1384600" y="990146"/>
                </a:cubicBezTo>
                <a:cubicBezTo>
                  <a:pt x="1468047" y="678715"/>
                  <a:pt x="1283230" y="358603"/>
                  <a:pt x="971799" y="275155"/>
                </a:cubicBezTo>
                <a:close/>
                <a:moveTo>
                  <a:pt x="1652142" y="394531"/>
                </a:moveTo>
                <a:lnTo>
                  <a:pt x="1649662" y="403784"/>
                </a:lnTo>
                <a:lnTo>
                  <a:pt x="1647140" y="399895"/>
                </a:lnTo>
                <a:close/>
                <a:moveTo>
                  <a:pt x="1158157" y="65026"/>
                </a:moveTo>
                <a:lnTo>
                  <a:pt x="1154679" y="271718"/>
                </a:lnTo>
                <a:lnTo>
                  <a:pt x="1148331" y="270017"/>
                </a:lnTo>
                <a:cubicBezTo>
                  <a:pt x="1200055" y="299127"/>
                  <a:pt x="1246804" y="334821"/>
                  <a:pt x="1286346" y="377149"/>
                </a:cubicBezTo>
                <a:lnTo>
                  <a:pt x="1470353" y="331395"/>
                </a:lnTo>
                <a:lnTo>
                  <a:pt x="1588305" y="553229"/>
                </a:lnTo>
                <a:lnTo>
                  <a:pt x="1457194" y="671432"/>
                </a:lnTo>
                <a:cubicBezTo>
                  <a:pt x="1473630" y="731297"/>
                  <a:pt x="1481376" y="793983"/>
                  <a:pt x="1478595" y="857704"/>
                </a:cubicBezTo>
                <a:lnTo>
                  <a:pt x="1642362" y="948616"/>
                </a:lnTo>
                <a:lnTo>
                  <a:pt x="1577335" y="1191298"/>
                </a:lnTo>
                <a:lnTo>
                  <a:pt x="1378614" y="1187955"/>
                </a:lnTo>
                <a:cubicBezTo>
                  <a:pt x="1353489" y="1229936"/>
                  <a:pt x="1323048" y="1267799"/>
                  <a:pt x="1288939" y="1301599"/>
                </a:cubicBezTo>
                <a:lnTo>
                  <a:pt x="1354201" y="1471932"/>
                </a:lnTo>
                <a:lnTo>
                  <a:pt x="1148396" y="1616039"/>
                </a:lnTo>
                <a:lnTo>
                  <a:pt x="992294" y="1480516"/>
                </a:lnTo>
                <a:lnTo>
                  <a:pt x="1011291" y="1467215"/>
                </a:lnTo>
                <a:cubicBezTo>
                  <a:pt x="951500" y="1486565"/>
                  <a:pt x="888271" y="1495869"/>
                  <a:pt x="823805" y="1495510"/>
                </a:cubicBezTo>
                <a:lnTo>
                  <a:pt x="729193" y="1665940"/>
                </a:lnTo>
                <a:lnTo>
                  <a:pt x="486511" y="1600914"/>
                </a:lnTo>
                <a:lnTo>
                  <a:pt x="489790" y="1406012"/>
                </a:lnTo>
                <a:cubicBezTo>
                  <a:pt x="438364" y="1376702"/>
                  <a:pt x="391917" y="1340859"/>
                  <a:pt x="352658" y="1298452"/>
                </a:cubicBezTo>
                <a:lnTo>
                  <a:pt x="355803" y="1305197"/>
                </a:lnTo>
                <a:lnTo>
                  <a:pt x="152856" y="1344512"/>
                </a:lnTo>
                <a:lnTo>
                  <a:pt x="46675" y="1116809"/>
                </a:lnTo>
                <a:lnTo>
                  <a:pt x="183929" y="1005520"/>
                </a:lnTo>
                <a:cubicBezTo>
                  <a:pt x="169279" y="951824"/>
                  <a:pt x="161626" y="895865"/>
                  <a:pt x="161615" y="838915"/>
                </a:cubicBezTo>
                <a:lnTo>
                  <a:pt x="0" y="749197"/>
                </a:lnTo>
                <a:lnTo>
                  <a:pt x="65026" y="506515"/>
                </a:lnTo>
                <a:lnTo>
                  <a:pt x="250227" y="509630"/>
                </a:lnTo>
                <a:cubicBezTo>
                  <a:pt x="275353" y="465291"/>
                  <a:pt x="305693" y="424864"/>
                  <a:pt x="340015" y="388679"/>
                </a:cubicBezTo>
                <a:lnTo>
                  <a:pt x="277984" y="197357"/>
                </a:lnTo>
                <a:lnTo>
                  <a:pt x="491050" y="64219"/>
                </a:lnTo>
                <a:lnTo>
                  <a:pt x="639843" y="207726"/>
                </a:lnTo>
                <a:lnTo>
                  <a:pt x="638348" y="208660"/>
                </a:lnTo>
                <a:cubicBezTo>
                  <a:pt x="696840" y="190256"/>
                  <a:pt x="758594" y="181748"/>
                  <a:pt x="821488" y="182440"/>
                </a:cubicBezTo>
                <a:lnTo>
                  <a:pt x="815140" y="180739"/>
                </a:lnTo>
                <a:lnTo>
                  <a:pt x="915476"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Tree>
    <p:extLst>
      <p:ext uri="{BB962C8B-B14F-4D97-AF65-F5344CB8AC3E}">
        <p14:creationId xmlns:p14="http://schemas.microsoft.com/office/powerpoint/2010/main" val="425107960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ppt_w</p:attrName>
                                        </p:attrNameLst>
                                      </p:cBhvr>
                                      <p:tavLst>
                                        <p:tav tm="0">
                                          <p:val>
                                            <p:fltVal val="0"/>
                                          </p:val>
                                        </p:tav>
                                        <p:tav tm="100000">
                                          <p:val>
                                            <p:strVal val="#ppt_w"/>
                                          </p:val>
                                        </p:tav>
                                      </p:tavLst>
                                    </p:anim>
                                    <p:anim calcmode="lin" valueType="num">
                                      <p:cBhvr>
                                        <p:cTn id="14" dur="500" fill="hold"/>
                                        <p:tgtEl>
                                          <p:spTgt spid="7"/>
                                        </p:tgtEl>
                                        <p:attrNameLst>
                                          <p:attrName>ppt_h</p:attrName>
                                        </p:attrNameLst>
                                      </p:cBhvr>
                                      <p:tavLst>
                                        <p:tav tm="0">
                                          <p:val>
                                            <p:fltVal val="0"/>
                                          </p:val>
                                        </p:tav>
                                        <p:tav tm="100000">
                                          <p:val>
                                            <p:strVal val="#ppt_h"/>
                                          </p:val>
                                        </p:tav>
                                      </p:tavLst>
                                    </p:anim>
                                    <p:animEffect transition="in" filter="fade">
                                      <p:cBhvr>
                                        <p:cTn id="15" dur="500"/>
                                        <p:tgtEl>
                                          <p:spTgt spid="7"/>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p:cTn id="19" dur="500" fill="hold"/>
                                        <p:tgtEl>
                                          <p:spTgt spid="8"/>
                                        </p:tgtEl>
                                        <p:attrNameLst>
                                          <p:attrName>ppt_w</p:attrName>
                                        </p:attrNameLst>
                                      </p:cBhvr>
                                      <p:tavLst>
                                        <p:tav tm="0">
                                          <p:val>
                                            <p:fltVal val="0"/>
                                          </p:val>
                                        </p:tav>
                                        <p:tav tm="100000">
                                          <p:val>
                                            <p:strVal val="#ppt_w"/>
                                          </p:val>
                                        </p:tav>
                                      </p:tavLst>
                                    </p:anim>
                                    <p:anim calcmode="lin" valueType="num">
                                      <p:cBhvr>
                                        <p:cTn id="20" dur="500" fill="hold"/>
                                        <p:tgtEl>
                                          <p:spTgt spid="8"/>
                                        </p:tgtEl>
                                        <p:attrNameLst>
                                          <p:attrName>ppt_h</p:attrName>
                                        </p:attrNameLst>
                                      </p:cBhvr>
                                      <p:tavLst>
                                        <p:tav tm="0">
                                          <p:val>
                                            <p:fltVal val="0"/>
                                          </p:val>
                                        </p:tav>
                                        <p:tav tm="100000">
                                          <p:val>
                                            <p:strVal val="#ppt_h"/>
                                          </p:val>
                                        </p:tav>
                                      </p:tavLst>
                                    </p:anim>
                                    <p:animEffect transition="in" filter="fade">
                                      <p:cBhvr>
                                        <p:cTn id="21" dur="500"/>
                                        <p:tgtEl>
                                          <p:spTgt spid="8"/>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p:cTn id="25" dur="500" fill="hold"/>
                                        <p:tgtEl>
                                          <p:spTgt spid="9"/>
                                        </p:tgtEl>
                                        <p:attrNameLst>
                                          <p:attrName>ppt_w</p:attrName>
                                        </p:attrNameLst>
                                      </p:cBhvr>
                                      <p:tavLst>
                                        <p:tav tm="0">
                                          <p:val>
                                            <p:fltVal val="0"/>
                                          </p:val>
                                        </p:tav>
                                        <p:tav tm="100000">
                                          <p:val>
                                            <p:strVal val="#ppt_w"/>
                                          </p:val>
                                        </p:tav>
                                      </p:tavLst>
                                    </p:anim>
                                    <p:anim calcmode="lin" valueType="num">
                                      <p:cBhvr>
                                        <p:cTn id="26" dur="500" fill="hold"/>
                                        <p:tgtEl>
                                          <p:spTgt spid="9"/>
                                        </p:tgtEl>
                                        <p:attrNameLst>
                                          <p:attrName>ppt_h</p:attrName>
                                        </p:attrNameLst>
                                      </p:cBhvr>
                                      <p:tavLst>
                                        <p:tav tm="0">
                                          <p:val>
                                            <p:fltVal val="0"/>
                                          </p:val>
                                        </p:tav>
                                        <p:tav tm="100000">
                                          <p:val>
                                            <p:strVal val="#ppt_h"/>
                                          </p:val>
                                        </p:tav>
                                      </p:tavLst>
                                    </p:anim>
                                    <p:animEffect transition="in" filter="fade">
                                      <p:cBhvr>
                                        <p:cTn id="27" dur="500"/>
                                        <p:tgtEl>
                                          <p:spTgt spid="9"/>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p:cTn id="31" dur="500" fill="hold"/>
                                        <p:tgtEl>
                                          <p:spTgt spid="10"/>
                                        </p:tgtEl>
                                        <p:attrNameLst>
                                          <p:attrName>ppt_w</p:attrName>
                                        </p:attrNameLst>
                                      </p:cBhvr>
                                      <p:tavLst>
                                        <p:tav tm="0">
                                          <p:val>
                                            <p:fltVal val="0"/>
                                          </p:val>
                                        </p:tav>
                                        <p:tav tm="100000">
                                          <p:val>
                                            <p:strVal val="#ppt_w"/>
                                          </p:val>
                                        </p:tav>
                                      </p:tavLst>
                                    </p:anim>
                                    <p:anim calcmode="lin" valueType="num">
                                      <p:cBhvr>
                                        <p:cTn id="32" dur="500" fill="hold"/>
                                        <p:tgtEl>
                                          <p:spTgt spid="10"/>
                                        </p:tgtEl>
                                        <p:attrNameLst>
                                          <p:attrName>ppt_h</p:attrName>
                                        </p:attrNameLst>
                                      </p:cBhvr>
                                      <p:tavLst>
                                        <p:tav tm="0">
                                          <p:val>
                                            <p:fltVal val="0"/>
                                          </p:val>
                                        </p:tav>
                                        <p:tav tm="100000">
                                          <p:val>
                                            <p:strVal val="#ppt_h"/>
                                          </p:val>
                                        </p:tav>
                                      </p:tavLst>
                                    </p:anim>
                                    <p:animEffect transition="in" filter="fade">
                                      <p:cBhvr>
                                        <p:cTn id="33" dur="500"/>
                                        <p:tgtEl>
                                          <p:spTgt spid="10"/>
                                        </p:tgtEl>
                                      </p:cBhvr>
                                    </p:animEffect>
                                  </p:childTnLst>
                                </p:cTn>
                              </p:par>
                            </p:childTnLst>
                          </p:cTn>
                        </p:par>
                        <p:par>
                          <p:cTn id="34" fill="hold">
                            <p:stCondLst>
                              <p:cond delay="2500"/>
                            </p:stCondLst>
                            <p:childTnLst>
                              <p:par>
                                <p:cTn id="35" presetID="53" presetClass="entr" presetSubtype="16" fill="hold" nodeType="after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p:cTn id="37" dur="500" fill="hold"/>
                                        <p:tgtEl>
                                          <p:spTgt spid="11"/>
                                        </p:tgtEl>
                                        <p:attrNameLst>
                                          <p:attrName>ppt_w</p:attrName>
                                        </p:attrNameLst>
                                      </p:cBhvr>
                                      <p:tavLst>
                                        <p:tav tm="0">
                                          <p:val>
                                            <p:fltVal val="0"/>
                                          </p:val>
                                        </p:tav>
                                        <p:tav tm="100000">
                                          <p:val>
                                            <p:strVal val="#ppt_w"/>
                                          </p:val>
                                        </p:tav>
                                      </p:tavLst>
                                    </p:anim>
                                    <p:anim calcmode="lin" valueType="num">
                                      <p:cBhvr>
                                        <p:cTn id="38" dur="500" fill="hold"/>
                                        <p:tgtEl>
                                          <p:spTgt spid="11"/>
                                        </p:tgtEl>
                                        <p:attrNameLst>
                                          <p:attrName>ppt_h</p:attrName>
                                        </p:attrNameLst>
                                      </p:cBhvr>
                                      <p:tavLst>
                                        <p:tav tm="0">
                                          <p:val>
                                            <p:fltVal val="0"/>
                                          </p:val>
                                        </p:tav>
                                        <p:tav tm="100000">
                                          <p:val>
                                            <p:strVal val="#ppt_h"/>
                                          </p:val>
                                        </p:tav>
                                      </p:tavLst>
                                    </p:anim>
                                    <p:animEffect transition="in" filter="fade">
                                      <p:cBhvr>
                                        <p:cTn id="39" dur="500"/>
                                        <p:tgtEl>
                                          <p:spTgt spid="11"/>
                                        </p:tgtEl>
                                      </p:cBhvr>
                                    </p:animEffect>
                                  </p:childTnLst>
                                </p:cTn>
                              </p:par>
                            </p:childTnLst>
                          </p:cTn>
                        </p:par>
                        <p:par>
                          <p:cTn id="40" fill="hold">
                            <p:stCondLst>
                              <p:cond delay="3000"/>
                            </p:stCondLst>
                            <p:childTnLst>
                              <p:par>
                                <p:cTn id="41" presetID="53" presetClass="entr" presetSubtype="16" fill="hold" nodeType="afterEffect">
                                  <p:stCondLst>
                                    <p:cond delay="0"/>
                                  </p:stCondLst>
                                  <p:childTnLst>
                                    <p:set>
                                      <p:cBhvr>
                                        <p:cTn id="42" dur="1" fill="hold">
                                          <p:stCondLst>
                                            <p:cond delay="0"/>
                                          </p:stCondLst>
                                        </p:cTn>
                                        <p:tgtEl>
                                          <p:spTgt spid="14"/>
                                        </p:tgtEl>
                                        <p:attrNameLst>
                                          <p:attrName>style.visibility</p:attrName>
                                        </p:attrNameLst>
                                      </p:cBhvr>
                                      <p:to>
                                        <p:strVal val="visible"/>
                                      </p:to>
                                    </p:set>
                                    <p:anim calcmode="lin" valueType="num">
                                      <p:cBhvr>
                                        <p:cTn id="43" dur="500" fill="hold"/>
                                        <p:tgtEl>
                                          <p:spTgt spid="14"/>
                                        </p:tgtEl>
                                        <p:attrNameLst>
                                          <p:attrName>ppt_w</p:attrName>
                                        </p:attrNameLst>
                                      </p:cBhvr>
                                      <p:tavLst>
                                        <p:tav tm="0">
                                          <p:val>
                                            <p:fltVal val="0"/>
                                          </p:val>
                                        </p:tav>
                                        <p:tav tm="100000">
                                          <p:val>
                                            <p:strVal val="#ppt_w"/>
                                          </p:val>
                                        </p:tav>
                                      </p:tavLst>
                                    </p:anim>
                                    <p:anim calcmode="lin" valueType="num">
                                      <p:cBhvr>
                                        <p:cTn id="44" dur="500" fill="hold"/>
                                        <p:tgtEl>
                                          <p:spTgt spid="14"/>
                                        </p:tgtEl>
                                        <p:attrNameLst>
                                          <p:attrName>ppt_h</p:attrName>
                                        </p:attrNameLst>
                                      </p:cBhvr>
                                      <p:tavLst>
                                        <p:tav tm="0">
                                          <p:val>
                                            <p:fltVal val="0"/>
                                          </p:val>
                                        </p:tav>
                                        <p:tav tm="100000">
                                          <p:val>
                                            <p:strVal val="#ppt_h"/>
                                          </p:val>
                                        </p:tav>
                                      </p:tavLst>
                                    </p:anim>
                                    <p:animEffect transition="in" filter="fade">
                                      <p:cBhvr>
                                        <p:cTn id="45" dur="500"/>
                                        <p:tgtEl>
                                          <p:spTgt spid="14"/>
                                        </p:tgtEl>
                                      </p:cBhvr>
                                    </p:animEffect>
                                  </p:childTnLst>
                                </p:cTn>
                              </p:par>
                            </p:childTnLst>
                          </p:cTn>
                        </p:par>
                        <p:par>
                          <p:cTn id="46" fill="hold">
                            <p:stCondLst>
                              <p:cond delay="3500"/>
                            </p:stCondLst>
                            <p:childTnLst>
                              <p:par>
                                <p:cTn id="47" presetID="53" presetClass="entr" presetSubtype="16" fill="hold" nodeType="afterEffect">
                                  <p:stCondLst>
                                    <p:cond delay="0"/>
                                  </p:stCondLst>
                                  <p:childTnLst>
                                    <p:set>
                                      <p:cBhvr>
                                        <p:cTn id="48" dur="1" fill="hold">
                                          <p:stCondLst>
                                            <p:cond delay="0"/>
                                          </p:stCondLst>
                                        </p:cTn>
                                        <p:tgtEl>
                                          <p:spTgt spid="17"/>
                                        </p:tgtEl>
                                        <p:attrNameLst>
                                          <p:attrName>style.visibility</p:attrName>
                                        </p:attrNameLst>
                                      </p:cBhvr>
                                      <p:to>
                                        <p:strVal val="visible"/>
                                      </p:to>
                                    </p:set>
                                    <p:anim calcmode="lin" valueType="num">
                                      <p:cBhvr>
                                        <p:cTn id="49" dur="500" fill="hold"/>
                                        <p:tgtEl>
                                          <p:spTgt spid="17"/>
                                        </p:tgtEl>
                                        <p:attrNameLst>
                                          <p:attrName>ppt_w</p:attrName>
                                        </p:attrNameLst>
                                      </p:cBhvr>
                                      <p:tavLst>
                                        <p:tav tm="0">
                                          <p:val>
                                            <p:fltVal val="0"/>
                                          </p:val>
                                        </p:tav>
                                        <p:tav tm="100000">
                                          <p:val>
                                            <p:strVal val="#ppt_w"/>
                                          </p:val>
                                        </p:tav>
                                      </p:tavLst>
                                    </p:anim>
                                    <p:anim calcmode="lin" valueType="num">
                                      <p:cBhvr>
                                        <p:cTn id="50" dur="500" fill="hold"/>
                                        <p:tgtEl>
                                          <p:spTgt spid="17"/>
                                        </p:tgtEl>
                                        <p:attrNameLst>
                                          <p:attrName>ppt_h</p:attrName>
                                        </p:attrNameLst>
                                      </p:cBhvr>
                                      <p:tavLst>
                                        <p:tav tm="0">
                                          <p:val>
                                            <p:fltVal val="0"/>
                                          </p:val>
                                        </p:tav>
                                        <p:tav tm="100000">
                                          <p:val>
                                            <p:strVal val="#ppt_h"/>
                                          </p:val>
                                        </p:tav>
                                      </p:tavLst>
                                    </p:anim>
                                    <p:animEffect transition="in" filter="fade">
                                      <p:cBhvr>
                                        <p:cTn id="51" dur="500"/>
                                        <p:tgtEl>
                                          <p:spTgt spid="17"/>
                                        </p:tgtEl>
                                      </p:cBhvr>
                                    </p:animEffect>
                                  </p:childTnLst>
                                </p:cTn>
                              </p:par>
                            </p:childTnLst>
                          </p:cTn>
                        </p:par>
                        <p:par>
                          <p:cTn id="52" fill="hold">
                            <p:stCondLst>
                              <p:cond delay="4000"/>
                            </p:stCondLst>
                            <p:childTnLst>
                              <p:par>
                                <p:cTn id="53" presetID="53" presetClass="entr" presetSubtype="16" fill="hold" nodeType="afterEffect">
                                  <p:stCondLst>
                                    <p:cond delay="0"/>
                                  </p:stCondLst>
                                  <p:childTnLst>
                                    <p:set>
                                      <p:cBhvr>
                                        <p:cTn id="54" dur="1" fill="hold">
                                          <p:stCondLst>
                                            <p:cond delay="0"/>
                                          </p:stCondLst>
                                        </p:cTn>
                                        <p:tgtEl>
                                          <p:spTgt spid="20"/>
                                        </p:tgtEl>
                                        <p:attrNameLst>
                                          <p:attrName>style.visibility</p:attrName>
                                        </p:attrNameLst>
                                      </p:cBhvr>
                                      <p:to>
                                        <p:strVal val="visible"/>
                                      </p:to>
                                    </p:set>
                                    <p:anim calcmode="lin" valueType="num">
                                      <p:cBhvr>
                                        <p:cTn id="55" dur="500" fill="hold"/>
                                        <p:tgtEl>
                                          <p:spTgt spid="20"/>
                                        </p:tgtEl>
                                        <p:attrNameLst>
                                          <p:attrName>ppt_w</p:attrName>
                                        </p:attrNameLst>
                                      </p:cBhvr>
                                      <p:tavLst>
                                        <p:tav tm="0">
                                          <p:val>
                                            <p:fltVal val="0"/>
                                          </p:val>
                                        </p:tav>
                                        <p:tav tm="100000">
                                          <p:val>
                                            <p:strVal val="#ppt_w"/>
                                          </p:val>
                                        </p:tav>
                                      </p:tavLst>
                                    </p:anim>
                                    <p:anim calcmode="lin" valueType="num">
                                      <p:cBhvr>
                                        <p:cTn id="56" dur="500" fill="hold"/>
                                        <p:tgtEl>
                                          <p:spTgt spid="20"/>
                                        </p:tgtEl>
                                        <p:attrNameLst>
                                          <p:attrName>ppt_h</p:attrName>
                                        </p:attrNameLst>
                                      </p:cBhvr>
                                      <p:tavLst>
                                        <p:tav tm="0">
                                          <p:val>
                                            <p:fltVal val="0"/>
                                          </p:val>
                                        </p:tav>
                                        <p:tav tm="100000">
                                          <p:val>
                                            <p:strVal val="#ppt_h"/>
                                          </p:val>
                                        </p:tav>
                                      </p:tavLst>
                                    </p:anim>
                                    <p:animEffect transition="in" filter="fade">
                                      <p:cBhvr>
                                        <p:cTn id="57" dur="500"/>
                                        <p:tgtEl>
                                          <p:spTgt spid="20"/>
                                        </p:tgtEl>
                                      </p:cBhvr>
                                    </p:animEffect>
                                  </p:childTnLst>
                                </p:cTn>
                              </p:par>
                            </p:childTnLst>
                          </p:cTn>
                        </p:par>
                        <p:par>
                          <p:cTn id="58" fill="hold">
                            <p:stCondLst>
                              <p:cond delay="4500"/>
                            </p:stCondLst>
                            <p:childTnLst>
                              <p:par>
                                <p:cTn id="59" presetID="53" presetClass="entr" presetSubtype="16" fill="hold" grpId="0" nodeType="afterEffect">
                                  <p:stCondLst>
                                    <p:cond delay="0"/>
                                  </p:stCondLst>
                                  <p:childTnLst>
                                    <p:set>
                                      <p:cBhvr>
                                        <p:cTn id="60" dur="1" fill="hold">
                                          <p:stCondLst>
                                            <p:cond delay="0"/>
                                          </p:stCondLst>
                                        </p:cTn>
                                        <p:tgtEl>
                                          <p:spTgt spid="23"/>
                                        </p:tgtEl>
                                        <p:attrNameLst>
                                          <p:attrName>style.visibility</p:attrName>
                                        </p:attrNameLst>
                                      </p:cBhvr>
                                      <p:to>
                                        <p:strVal val="visible"/>
                                      </p:to>
                                    </p:set>
                                    <p:anim calcmode="lin" valueType="num">
                                      <p:cBhvr>
                                        <p:cTn id="61" dur="500" fill="hold"/>
                                        <p:tgtEl>
                                          <p:spTgt spid="23"/>
                                        </p:tgtEl>
                                        <p:attrNameLst>
                                          <p:attrName>ppt_w</p:attrName>
                                        </p:attrNameLst>
                                      </p:cBhvr>
                                      <p:tavLst>
                                        <p:tav tm="0">
                                          <p:val>
                                            <p:fltVal val="0"/>
                                          </p:val>
                                        </p:tav>
                                        <p:tav tm="100000">
                                          <p:val>
                                            <p:strVal val="#ppt_w"/>
                                          </p:val>
                                        </p:tav>
                                      </p:tavLst>
                                    </p:anim>
                                    <p:anim calcmode="lin" valueType="num">
                                      <p:cBhvr>
                                        <p:cTn id="62" dur="500" fill="hold"/>
                                        <p:tgtEl>
                                          <p:spTgt spid="23"/>
                                        </p:tgtEl>
                                        <p:attrNameLst>
                                          <p:attrName>ppt_h</p:attrName>
                                        </p:attrNameLst>
                                      </p:cBhvr>
                                      <p:tavLst>
                                        <p:tav tm="0">
                                          <p:val>
                                            <p:fltVal val="0"/>
                                          </p:val>
                                        </p:tav>
                                        <p:tav tm="100000">
                                          <p:val>
                                            <p:strVal val="#ppt_h"/>
                                          </p:val>
                                        </p:tav>
                                      </p:tavLst>
                                    </p:anim>
                                    <p:animEffect transition="in" filter="fade">
                                      <p:cBhvr>
                                        <p:cTn id="63" dur="500"/>
                                        <p:tgtEl>
                                          <p:spTgt spid="23"/>
                                        </p:tgtEl>
                                      </p:cBhvr>
                                    </p:animEffect>
                                  </p:childTnLst>
                                </p:cTn>
                              </p:par>
                            </p:childTnLst>
                          </p:cTn>
                        </p:par>
                        <p:par>
                          <p:cTn id="64" fill="hold">
                            <p:stCondLst>
                              <p:cond delay="5000"/>
                            </p:stCondLst>
                            <p:childTnLst>
                              <p:par>
                                <p:cTn id="65" presetID="53" presetClass="entr" presetSubtype="16" fill="hold" grpId="0" nodeType="afterEffect">
                                  <p:stCondLst>
                                    <p:cond delay="0"/>
                                  </p:stCondLst>
                                  <p:childTnLst>
                                    <p:set>
                                      <p:cBhvr>
                                        <p:cTn id="66" dur="1" fill="hold">
                                          <p:stCondLst>
                                            <p:cond delay="0"/>
                                          </p:stCondLst>
                                        </p:cTn>
                                        <p:tgtEl>
                                          <p:spTgt spid="24"/>
                                        </p:tgtEl>
                                        <p:attrNameLst>
                                          <p:attrName>style.visibility</p:attrName>
                                        </p:attrNameLst>
                                      </p:cBhvr>
                                      <p:to>
                                        <p:strVal val="visible"/>
                                      </p:to>
                                    </p:set>
                                    <p:anim calcmode="lin" valueType="num">
                                      <p:cBhvr>
                                        <p:cTn id="67" dur="500" fill="hold"/>
                                        <p:tgtEl>
                                          <p:spTgt spid="24"/>
                                        </p:tgtEl>
                                        <p:attrNameLst>
                                          <p:attrName>ppt_w</p:attrName>
                                        </p:attrNameLst>
                                      </p:cBhvr>
                                      <p:tavLst>
                                        <p:tav tm="0">
                                          <p:val>
                                            <p:fltVal val="0"/>
                                          </p:val>
                                        </p:tav>
                                        <p:tav tm="100000">
                                          <p:val>
                                            <p:strVal val="#ppt_w"/>
                                          </p:val>
                                        </p:tav>
                                      </p:tavLst>
                                    </p:anim>
                                    <p:anim calcmode="lin" valueType="num">
                                      <p:cBhvr>
                                        <p:cTn id="68" dur="500" fill="hold"/>
                                        <p:tgtEl>
                                          <p:spTgt spid="24"/>
                                        </p:tgtEl>
                                        <p:attrNameLst>
                                          <p:attrName>ppt_h</p:attrName>
                                        </p:attrNameLst>
                                      </p:cBhvr>
                                      <p:tavLst>
                                        <p:tav tm="0">
                                          <p:val>
                                            <p:fltVal val="0"/>
                                          </p:val>
                                        </p:tav>
                                        <p:tav tm="100000">
                                          <p:val>
                                            <p:strVal val="#ppt_h"/>
                                          </p:val>
                                        </p:tav>
                                      </p:tavLst>
                                    </p:anim>
                                    <p:animEffect transition="in" filter="fade">
                                      <p:cBhvr>
                                        <p:cTn id="69" dur="500"/>
                                        <p:tgtEl>
                                          <p:spTgt spid="24"/>
                                        </p:tgtEl>
                                      </p:cBhvr>
                                    </p:animEffect>
                                  </p:childTnLst>
                                </p:cTn>
                              </p:par>
                            </p:childTnLst>
                          </p:cTn>
                        </p:par>
                        <p:par>
                          <p:cTn id="70" fill="hold">
                            <p:stCondLst>
                              <p:cond delay="5500"/>
                            </p:stCondLst>
                            <p:childTnLst>
                              <p:par>
                                <p:cTn id="71" presetID="53" presetClass="entr" presetSubtype="16" fill="hold" grpId="0" nodeType="afterEffect">
                                  <p:stCondLst>
                                    <p:cond delay="0"/>
                                  </p:stCondLst>
                                  <p:childTnLst>
                                    <p:set>
                                      <p:cBhvr>
                                        <p:cTn id="72" dur="1" fill="hold">
                                          <p:stCondLst>
                                            <p:cond delay="0"/>
                                          </p:stCondLst>
                                        </p:cTn>
                                        <p:tgtEl>
                                          <p:spTgt spid="25"/>
                                        </p:tgtEl>
                                        <p:attrNameLst>
                                          <p:attrName>style.visibility</p:attrName>
                                        </p:attrNameLst>
                                      </p:cBhvr>
                                      <p:to>
                                        <p:strVal val="visible"/>
                                      </p:to>
                                    </p:set>
                                    <p:anim calcmode="lin" valueType="num">
                                      <p:cBhvr>
                                        <p:cTn id="73" dur="500" fill="hold"/>
                                        <p:tgtEl>
                                          <p:spTgt spid="25"/>
                                        </p:tgtEl>
                                        <p:attrNameLst>
                                          <p:attrName>ppt_w</p:attrName>
                                        </p:attrNameLst>
                                      </p:cBhvr>
                                      <p:tavLst>
                                        <p:tav tm="0">
                                          <p:val>
                                            <p:fltVal val="0"/>
                                          </p:val>
                                        </p:tav>
                                        <p:tav tm="100000">
                                          <p:val>
                                            <p:strVal val="#ppt_w"/>
                                          </p:val>
                                        </p:tav>
                                      </p:tavLst>
                                    </p:anim>
                                    <p:anim calcmode="lin" valueType="num">
                                      <p:cBhvr>
                                        <p:cTn id="74" dur="500" fill="hold"/>
                                        <p:tgtEl>
                                          <p:spTgt spid="25"/>
                                        </p:tgtEl>
                                        <p:attrNameLst>
                                          <p:attrName>ppt_h</p:attrName>
                                        </p:attrNameLst>
                                      </p:cBhvr>
                                      <p:tavLst>
                                        <p:tav tm="0">
                                          <p:val>
                                            <p:fltVal val="0"/>
                                          </p:val>
                                        </p:tav>
                                        <p:tav tm="100000">
                                          <p:val>
                                            <p:strVal val="#ppt_h"/>
                                          </p:val>
                                        </p:tav>
                                      </p:tavLst>
                                    </p:anim>
                                    <p:animEffect transition="in" filter="fade">
                                      <p:cBhvr>
                                        <p:cTn id="75" dur="500"/>
                                        <p:tgtEl>
                                          <p:spTgt spid="25"/>
                                        </p:tgtEl>
                                      </p:cBhvr>
                                    </p:animEffect>
                                  </p:childTnLst>
                                </p:cTn>
                              </p:par>
                            </p:childTnLst>
                          </p:cTn>
                        </p:par>
                        <p:par>
                          <p:cTn id="76" fill="hold">
                            <p:stCondLst>
                              <p:cond delay="6000"/>
                            </p:stCondLst>
                            <p:childTnLst>
                              <p:par>
                                <p:cTn id="77" presetID="53" presetClass="entr" presetSubtype="16" fill="hold" grpId="0" nodeType="afterEffect">
                                  <p:stCondLst>
                                    <p:cond delay="0"/>
                                  </p:stCondLst>
                                  <p:childTnLst>
                                    <p:set>
                                      <p:cBhvr>
                                        <p:cTn id="78" dur="1" fill="hold">
                                          <p:stCondLst>
                                            <p:cond delay="0"/>
                                          </p:stCondLst>
                                        </p:cTn>
                                        <p:tgtEl>
                                          <p:spTgt spid="26"/>
                                        </p:tgtEl>
                                        <p:attrNameLst>
                                          <p:attrName>style.visibility</p:attrName>
                                        </p:attrNameLst>
                                      </p:cBhvr>
                                      <p:to>
                                        <p:strVal val="visible"/>
                                      </p:to>
                                    </p:set>
                                    <p:anim calcmode="lin" valueType="num">
                                      <p:cBhvr>
                                        <p:cTn id="79" dur="500" fill="hold"/>
                                        <p:tgtEl>
                                          <p:spTgt spid="26"/>
                                        </p:tgtEl>
                                        <p:attrNameLst>
                                          <p:attrName>ppt_w</p:attrName>
                                        </p:attrNameLst>
                                      </p:cBhvr>
                                      <p:tavLst>
                                        <p:tav tm="0">
                                          <p:val>
                                            <p:fltVal val="0"/>
                                          </p:val>
                                        </p:tav>
                                        <p:tav tm="100000">
                                          <p:val>
                                            <p:strVal val="#ppt_w"/>
                                          </p:val>
                                        </p:tav>
                                      </p:tavLst>
                                    </p:anim>
                                    <p:anim calcmode="lin" valueType="num">
                                      <p:cBhvr>
                                        <p:cTn id="80" dur="500" fill="hold"/>
                                        <p:tgtEl>
                                          <p:spTgt spid="26"/>
                                        </p:tgtEl>
                                        <p:attrNameLst>
                                          <p:attrName>ppt_h</p:attrName>
                                        </p:attrNameLst>
                                      </p:cBhvr>
                                      <p:tavLst>
                                        <p:tav tm="0">
                                          <p:val>
                                            <p:fltVal val="0"/>
                                          </p:val>
                                        </p:tav>
                                        <p:tav tm="100000">
                                          <p:val>
                                            <p:strVal val="#ppt_h"/>
                                          </p:val>
                                        </p:tav>
                                      </p:tavLst>
                                    </p:anim>
                                    <p:animEffect transition="in" filter="fade">
                                      <p:cBhvr>
                                        <p:cTn id="81"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animBg="1"/>
      <p:bldP spid="8" grpId="0" animBg="1"/>
      <p:bldP spid="9" grpId="0" animBg="1"/>
      <p:bldP spid="10" grpId="0" animBg="1"/>
      <p:bldP spid="23" grpId="0" animBg="1"/>
      <p:bldP spid="24" grpId="0" animBg="1"/>
      <p:bldP spid="25" grpId="0" animBg="1"/>
      <p:bldP spid="2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그림 개체 틀 3">
            <a:extLst>
              <a:ext uri="{FF2B5EF4-FFF2-40B4-BE49-F238E27FC236}">
                <a16:creationId xmlns:a16="http://schemas.microsoft.com/office/drawing/2014/main" id="{4AE91218-4F0E-4E2F-8E89-D8C3C2BB9420}"/>
              </a:ext>
            </a:extLst>
          </p:cNvPr>
          <p:cNvSpPr>
            <a:spLocks noGrp="1"/>
          </p:cNvSpPr>
          <p:nvPr>
            <p:ph type="pic" idx="10"/>
          </p:nvPr>
        </p:nvSpPr>
        <p:spPr/>
      </p:sp>
      <p:sp>
        <p:nvSpPr>
          <p:cNvPr id="2" name="Title 1"/>
          <p:cNvSpPr>
            <a:spLocks noGrp="1"/>
          </p:cNvSpPr>
          <p:nvPr>
            <p:ph type="title"/>
          </p:nvPr>
        </p:nvSpPr>
        <p:spPr/>
        <p:txBody>
          <a:bodyPr/>
          <a:lstStyle/>
          <a:p>
            <a:r>
              <a:rPr lang="ar-DZ" altLang="ko-KR" dirty="0">
                <a:latin typeface="Al Tarikh" pitchFamily="2" charset="-78"/>
                <a:cs typeface="Al Tarikh" pitchFamily="2" charset="-78"/>
              </a:rPr>
              <a:t>صور وشروحات</a:t>
            </a:r>
            <a:endParaRPr lang="ko-KR" altLang="en-US" dirty="0">
              <a:latin typeface="Al Tarikh" pitchFamily="2" charset="-78"/>
              <a:cs typeface="Al Tarikh" pitchFamily="2" charset="-78"/>
            </a:endParaRPr>
          </a:p>
        </p:txBody>
      </p:sp>
      <p:sp>
        <p:nvSpPr>
          <p:cNvPr id="7" name="그림 개체 틀 6">
            <a:extLst>
              <a:ext uri="{FF2B5EF4-FFF2-40B4-BE49-F238E27FC236}">
                <a16:creationId xmlns:a16="http://schemas.microsoft.com/office/drawing/2014/main" id="{490A0349-DD8E-44E6-B380-23D243335C8B}"/>
              </a:ext>
            </a:extLst>
          </p:cNvPr>
          <p:cNvSpPr>
            <a:spLocks noGrp="1"/>
          </p:cNvSpPr>
          <p:nvPr>
            <p:ph type="pic" idx="11"/>
          </p:nvPr>
        </p:nvSpPr>
        <p:spPr/>
      </p:sp>
      <p:sp>
        <p:nvSpPr>
          <p:cNvPr id="12" name="그림 개체 틀 11">
            <a:extLst>
              <a:ext uri="{FF2B5EF4-FFF2-40B4-BE49-F238E27FC236}">
                <a16:creationId xmlns:a16="http://schemas.microsoft.com/office/drawing/2014/main" id="{FE9FC966-5D58-4EA0-8FDD-7A6DBC80B799}"/>
              </a:ext>
            </a:extLst>
          </p:cNvPr>
          <p:cNvSpPr>
            <a:spLocks noGrp="1"/>
          </p:cNvSpPr>
          <p:nvPr>
            <p:ph type="pic" idx="12"/>
          </p:nvPr>
        </p:nvSpPr>
        <p:spPr/>
      </p:sp>
      <p:sp>
        <p:nvSpPr>
          <p:cNvPr id="6" name="TextBox 5"/>
          <p:cNvSpPr txBox="1"/>
          <p:nvPr/>
        </p:nvSpPr>
        <p:spPr>
          <a:xfrm>
            <a:off x="1619672" y="3341893"/>
            <a:ext cx="576064" cy="461665"/>
          </a:xfrm>
          <a:prstGeom prst="rect">
            <a:avLst/>
          </a:prstGeom>
          <a:noFill/>
        </p:spPr>
        <p:txBody>
          <a:bodyPr wrap="square" rtlCol="0">
            <a:spAutoFit/>
          </a:bodyPr>
          <a:lstStyle/>
          <a:p>
            <a:pPr algn="ctr"/>
            <a:r>
              <a:rPr lang="en-US" altLang="ko-KR" sz="2400" b="1" dirty="0">
                <a:solidFill>
                  <a:srgbClr val="583D72"/>
                </a:solidFill>
                <a:latin typeface="Al Tarikh" pitchFamily="2" charset="-78"/>
                <a:cs typeface="Al Tarikh" pitchFamily="2" charset="-78"/>
              </a:rPr>
              <a:t>03</a:t>
            </a:r>
            <a:endParaRPr lang="ko-KR" altLang="en-US" sz="2400" b="1" dirty="0">
              <a:solidFill>
                <a:srgbClr val="583D72"/>
              </a:solidFill>
              <a:latin typeface="Al Tarikh" pitchFamily="2" charset="-78"/>
              <a:cs typeface="Al Tarikh" pitchFamily="2" charset="-78"/>
            </a:endParaRPr>
          </a:p>
        </p:txBody>
      </p:sp>
      <p:grpSp>
        <p:nvGrpSpPr>
          <p:cNvPr id="8" name="Group 7"/>
          <p:cNvGrpSpPr/>
          <p:nvPr/>
        </p:nvGrpSpPr>
        <p:grpSpPr>
          <a:xfrm>
            <a:off x="755576" y="3744681"/>
            <a:ext cx="2410827" cy="738664"/>
            <a:chOff x="2113657" y="4283314"/>
            <a:chExt cx="2120135" cy="738664"/>
          </a:xfrm>
        </p:grpSpPr>
        <p:sp>
          <p:nvSpPr>
            <p:cNvPr id="9" name="TextBox 8"/>
            <p:cNvSpPr txBox="1"/>
            <p:nvPr/>
          </p:nvSpPr>
          <p:spPr>
            <a:xfrm>
              <a:off x="2113657" y="4560313"/>
              <a:ext cx="2120134" cy="461665"/>
            </a:xfrm>
            <a:prstGeom prst="rect">
              <a:avLst/>
            </a:prstGeom>
            <a:noFill/>
          </p:spPr>
          <p:txBody>
            <a:bodyPr wrap="square" rtlCol="0">
              <a:spAutoFit/>
            </a:bodyPr>
            <a:lstStyle/>
            <a:p>
              <a:pPr algn="ctr" rtl="1"/>
              <a:r>
                <a:rPr lang="ar-DZ" altLang="ko-KR" sz="1200" dirty="0">
                  <a:solidFill>
                    <a:schemeClr val="tx1">
                      <a:lumMod val="75000"/>
                      <a:lumOff val="25000"/>
                    </a:schemeClr>
                  </a:solidFill>
                  <a:latin typeface="Al Tarikh" pitchFamily="2" charset="-78"/>
                  <a:cs typeface="Al Tarikh" pitchFamily="2" charset="-78"/>
                </a:rPr>
                <a:t>احصل على عرض تقديمي بوربوينت حديث مصمم بشكل جميل.</a:t>
              </a:r>
              <a:endParaRPr lang="en-US" altLang="ko-KR" sz="1200" dirty="0">
                <a:solidFill>
                  <a:schemeClr val="tx1">
                    <a:lumMod val="75000"/>
                    <a:lumOff val="25000"/>
                  </a:schemeClr>
                </a:solidFill>
                <a:latin typeface="Al Tarikh" pitchFamily="2" charset="-78"/>
                <a:cs typeface="Al Tarikh" pitchFamily="2" charset="-78"/>
              </a:endParaRPr>
            </a:p>
          </p:txBody>
        </p:sp>
        <p:sp>
          <p:nvSpPr>
            <p:cNvPr id="10" name="TextBox 9"/>
            <p:cNvSpPr txBox="1"/>
            <p:nvPr/>
          </p:nvSpPr>
          <p:spPr>
            <a:xfrm>
              <a:off x="2113658" y="4283314"/>
              <a:ext cx="2120134" cy="276999"/>
            </a:xfrm>
            <a:prstGeom prst="rect">
              <a:avLst/>
            </a:prstGeom>
            <a:noFill/>
          </p:spPr>
          <p:txBody>
            <a:bodyPr wrap="square" rtlCol="0">
              <a:spAutoFit/>
            </a:bodyPr>
            <a:lstStyle/>
            <a:p>
              <a:pPr algn="ctr"/>
              <a:r>
                <a:rPr lang="ar-DZ" altLang="ko-KR" sz="1200" b="1" dirty="0">
                  <a:solidFill>
                    <a:schemeClr val="tx1">
                      <a:lumMod val="75000"/>
                      <a:lumOff val="25000"/>
                    </a:schemeClr>
                  </a:solidFill>
                  <a:latin typeface="Al Tarikh" pitchFamily="2" charset="-78"/>
                  <a:cs typeface="Al Tarikh" pitchFamily="2" charset="-78"/>
                </a:rPr>
                <a:t>عنوان فرعي كاملا</a:t>
              </a:r>
              <a:endParaRPr lang="ko-KR" altLang="en-US" sz="1200" b="1" dirty="0">
                <a:solidFill>
                  <a:schemeClr val="tx1">
                    <a:lumMod val="75000"/>
                    <a:lumOff val="25000"/>
                  </a:schemeClr>
                </a:solidFill>
                <a:latin typeface="Al Tarikh" pitchFamily="2" charset="-78"/>
                <a:cs typeface="Al Tarikh" pitchFamily="2" charset="-78"/>
              </a:endParaRPr>
            </a:p>
          </p:txBody>
        </p:sp>
      </p:grpSp>
      <p:sp>
        <p:nvSpPr>
          <p:cNvPr id="17" name="TextBox 16"/>
          <p:cNvSpPr txBox="1"/>
          <p:nvPr/>
        </p:nvSpPr>
        <p:spPr>
          <a:xfrm>
            <a:off x="4283968" y="3341893"/>
            <a:ext cx="576064" cy="461665"/>
          </a:xfrm>
          <a:prstGeom prst="rect">
            <a:avLst/>
          </a:prstGeom>
          <a:noFill/>
        </p:spPr>
        <p:txBody>
          <a:bodyPr wrap="square" rtlCol="0">
            <a:spAutoFit/>
          </a:bodyPr>
          <a:lstStyle/>
          <a:p>
            <a:pPr algn="ctr"/>
            <a:r>
              <a:rPr lang="en-US" altLang="ko-KR" sz="2400" b="1" dirty="0">
                <a:solidFill>
                  <a:schemeClr val="tx2">
                    <a:lumMod val="60000"/>
                    <a:lumOff val="40000"/>
                  </a:schemeClr>
                </a:solidFill>
                <a:latin typeface="Al Tarikh" pitchFamily="2" charset="-78"/>
                <a:cs typeface="Al Tarikh" pitchFamily="2" charset="-78"/>
              </a:rPr>
              <a:t>02</a:t>
            </a:r>
            <a:endParaRPr lang="ko-KR" altLang="en-US" sz="2400" b="1" dirty="0">
              <a:solidFill>
                <a:schemeClr val="tx2">
                  <a:lumMod val="60000"/>
                  <a:lumOff val="40000"/>
                </a:schemeClr>
              </a:solidFill>
              <a:latin typeface="Al Tarikh" pitchFamily="2" charset="-78"/>
              <a:cs typeface="Al Tarikh" pitchFamily="2" charset="-78"/>
            </a:endParaRPr>
          </a:p>
        </p:txBody>
      </p:sp>
      <p:grpSp>
        <p:nvGrpSpPr>
          <p:cNvPr id="18" name="Group 17"/>
          <p:cNvGrpSpPr/>
          <p:nvPr/>
        </p:nvGrpSpPr>
        <p:grpSpPr>
          <a:xfrm>
            <a:off x="3419872" y="3744681"/>
            <a:ext cx="2410827" cy="738664"/>
            <a:chOff x="2113657" y="4283314"/>
            <a:chExt cx="2120135" cy="738664"/>
          </a:xfrm>
        </p:grpSpPr>
        <p:sp>
          <p:nvSpPr>
            <p:cNvPr id="19" name="TextBox 18"/>
            <p:cNvSpPr txBox="1"/>
            <p:nvPr/>
          </p:nvSpPr>
          <p:spPr>
            <a:xfrm>
              <a:off x="2113657" y="4560313"/>
              <a:ext cx="2120134" cy="461665"/>
            </a:xfrm>
            <a:prstGeom prst="rect">
              <a:avLst/>
            </a:prstGeom>
            <a:noFill/>
          </p:spPr>
          <p:txBody>
            <a:bodyPr wrap="square" rtlCol="0">
              <a:spAutoFit/>
            </a:bodyPr>
            <a:lstStyle/>
            <a:p>
              <a:pPr algn="ctr" rtl="1"/>
              <a:r>
                <a:rPr lang="ar-DZ" altLang="ko-KR" sz="1200" dirty="0">
                  <a:solidFill>
                    <a:schemeClr val="tx1">
                      <a:lumMod val="75000"/>
                      <a:lumOff val="25000"/>
                    </a:schemeClr>
                  </a:solidFill>
                  <a:latin typeface="Al Tarikh" pitchFamily="2" charset="-78"/>
                  <a:cs typeface="Al Tarikh" pitchFamily="2" charset="-78"/>
                </a:rPr>
                <a:t>احصل على عرض تقديمي بوربوينت حديث مصمم بشكل جميل.</a:t>
              </a:r>
              <a:endParaRPr lang="en-US" altLang="ko-KR" sz="1200" dirty="0">
                <a:solidFill>
                  <a:schemeClr val="tx1">
                    <a:lumMod val="75000"/>
                    <a:lumOff val="25000"/>
                  </a:schemeClr>
                </a:solidFill>
                <a:latin typeface="Al Tarikh" pitchFamily="2" charset="-78"/>
                <a:cs typeface="Al Tarikh" pitchFamily="2" charset="-78"/>
              </a:endParaRPr>
            </a:p>
          </p:txBody>
        </p:sp>
        <p:sp>
          <p:nvSpPr>
            <p:cNvPr id="20" name="TextBox 19"/>
            <p:cNvSpPr txBox="1"/>
            <p:nvPr/>
          </p:nvSpPr>
          <p:spPr>
            <a:xfrm>
              <a:off x="2113658" y="4283314"/>
              <a:ext cx="2120134" cy="276999"/>
            </a:xfrm>
            <a:prstGeom prst="rect">
              <a:avLst/>
            </a:prstGeom>
            <a:noFill/>
          </p:spPr>
          <p:txBody>
            <a:bodyPr wrap="square" rtlCol="0">
              <a:spAutoFit/>
            </a:bodyPr>
            <a:lstStyle/>
            <a:p>
              <a:pPr algn="ctr"/>
              <a:r>
                <a:rPr lang="ar-DZ" altLang="ko-KR" sz="1200" b="1" dirty="0">
                  <a:solidFill>
                    <a:schemeClr val="tx1">
                      <a:lumMod val="75000"/>
                      <a:lumOff val="25000"/>
                    </a:schemeClr>
                  </a:solidFill>
                  <a:latin typeface="Al Tarikh" pitchFamily="2" charset="-78"/>
                  <a:cs typeface="Al Tarikh" pitchFamily="2" charset="-78"/>
                </a:rPr>
                <a:t>عنوان فرعي كاملا</a:t>
              </a:r>
              <a:endParaRPr lang="ko-KR" altLang="en-US" sz="1200" b="1" dirty="0">
                <a:solidFill>
                  <a:schemeClr val="tx1">
                    <a:lumMod val="75000"/>
                    <a:lumOff val="25000"/>
                  </a:schemeClr>
                </a:solidFill>
                <a:latin typeface="Al Tarikh" pitchFamily="2" charset="-78"/>
                <a:cs typeface="Al Tarikh" pitchFamily="2" charset="-78"/>
              </a:endParaRPr>
            </a:p>
          </p:txBody>
        </p:sp>
      </p:grpSp>
      <p:sp>
        <p:nvSpPr>
          <p:cNvPr id="21" name="TextBox 20"/>
          <p:cNvSpPr txBox="1"/>
          <p:nvPr/>
        </p:nvSpPr>
        <p:spPr>
          <a:xfrm>
            <a:off x="6948264" y="3341893"/>
            <a:ext cx="576064" cy="461665"/>
          </a:xfrm>
          <a:prstGeom prst="rect">
            <a:avLst/>
          </a:prstGeom>
          <a:noFill/>
        </p:spPr>
        <p:txBody>
          <a:bodyPr wrap="square" rtlCol="0">
            <a:spAutoFit/>
          </a:bodyPr>
          <a:lstStyle/>
          <a:p>
            <a:pPr algn="ctr"/>
            <a:r>
              <a:rPr lang="en-US" altLang="ko-KR" sz="2400" b="1" dirty="0">
                <a:solidFill>
                  <a:srgbClr val="583D72"/>
                </a:solidFill>
                <a:latin typeface="Al Tarikh" pitchFamily="2" charset="-78"/>
                <a:cs typeface="Al Tarikh" pitchFamily="2" charset="-78"/>
              </a:rPr>
              <a:t>01</a:t>
            </a:r>
            <a:endParaRPr lang="ko-KR" altLang="en-US" sz="2400" b="1" dirty="0">
              <a:solidFill>
                <a:srgbClr val="583D72"/>
              </a:solidFill>
              <a:latin typeface="Al Tarikh" pitchFamily="2" charset="-78"/>
              <a:cs typeface="Al Tarikh" pitchFamily="2" charset="-78"/>
            </a:endParaRPr>
          </a:p>
        </p:txBody>
      </p:sp>
      <p:grpSp>
        <p:nvGrpSpPr>
          <p:cNvPr id="22" name="Group 21"/>
          <p:cNvGrpSpPr/>
          <p:nvPr/>
        </p:nvGrpSpPr>
        <p:grpSpPr>
          <a:xfrm>
            <a:off x="6084168" y="3744681"/>
            <a:ext cx="2410827" cy="738664"/>
            <a:chOff x="2113657" y="4283314"/>
            <a:chExt cx="2120135" cy="738664"/>
          </a:xfrm>
        </p:grpSpPr>
        <p:sp>
          <p:nvSpPr>
            <p:cNvPr id="23" name="TextBox 22"/>
            <p:cNvSpPr txBox="1"/>
            <p:nvPr/>
          </p:nvSpPr>
          <p:spPr>
            <a:xfrm>
              <a:off x="2113657" y="4560313"/>
              <a:ext cx="2120134" cy="461665"/>
            </a:xfrm>
            <a:prstGeom prst="rect">
              <a:avLst/>
            </a:prstGeom>
            <a:noFill/>
          </p:spPr>
          <p:txBody>
            <a:bodyPr wrap="square" rtlCol="0">
              <a:spAutoFit/>
            </a:bodyPr>
            <a:lstStyle/>
            <a:p>
              <a:pPr algn="ctr" rtl="1"/>
              <a:r>
                <a:rPr lang="ar-DZ" altLang="ko-KR" sz="1200" dirty="0">
                  <a:solidFill>
                    <a:schemeClr val="tx1">
                      <a:lumMod val="75000"/>
                      <a:lumOff val="25000"/>
                    </a:schemeClr>
                  </a:solidFill>
                  <a:latin typeface="Al Tarikh" pitchFamily="2" charset="-78"/>
                  <a:cs typeface="Al Tarikh" pitchFamily="2" charset="-78"/>
                </a:rPr>
                <a:t>احصل على عرض تقديمي بوربوينت حديث مصمم بشكل جميل.</a:t>
              </a:r>
              <a:endParaRPr lang="en-US" altLang="ko-KR" sz="1200" dirty="0">
                <a:solidFill>
                  <a:schemeClr val="tx1">
                    <a:lumMod val="75000"/>
                    <a:lumOff val="25000"/>
                  </a:schemeClr>
                </a:solidFill>
                <a:latin typeface="Al Tarikh" pitchFamily="2" charset="-78"/>
                <a:cs typeface="Al Tarikh" pitchFamily="2" charset="-78"/>
              </a:endParaRPr>
            </a:p>
          </p:txBody>
        </p:sp>
        <p:sp>
          <p:nvSpPr>
            <p:cNvPr id="24" name="TextBox 23"/>
            <p:cNvSpPr txBox="1"/>
            <p:nvPr/>
          </p:nvSpPr>
          <p:spPr>
            <a:xfrm>
              <a:off x="2113658" y="4283314"/>
              <a:ext cx="2120134" cy="276999"/>
            </a:xfrm>
            <a:prstGeom prst="rect">
              <a:avLst/>
            </a:prstGeom>
            <a:noFill/>
          </p:spPr>
          <p:txBody>
            <a:bodyPr wrap="square" rtlCol="0">
              <a:spAutoFit/>
            </a:bodyPr>
            <a:lstStyle/>
            <a:p>
              <a:pPr algn="ctr"/>
              <a:r>
                <a:rPr lang="ar-DZ" altLang="ko-KR" sz="1200" b="1" dirty="0">
                  <a:solidFill>
                    <a:schemeClr val="tx1">
                      <a:lumMod val="75000"/>
                      <a:lumOff val="25000"/>
                    </a:schemeClr>
                  </a:solidFill>
                  <a:latin typeface="Al Tarikh" pitchFamily="2" charset="-78"/>
                  <a:cs typeface="Al Tarikh" pitchFamily="2" charset="-78"/>
                </a:rPr>
                <a:t>عنوان فرعي كاملا</a:t>
              </a:r>
              <a:endParaRPr lang="ko-KR" altLang="en-US" sz="1200" b="1" dirty="0">
                <a:solidFill>
                  <a:schemeClr val="tx1">
                    <a:lumMod val="75000"/>
                    <a:lumOff val="25000"/>
                  </a:schemeClr>
                </a:solidFill>
                <a:latin typeface="Al Tarikh" pitchFamily="2" charset="-78"/>
                <a:cs typeface="Al Tarikh" pitchFamily="2" charset="-78"/>
              </a:endParaRPr>
            </a:p>
          </p:txBody>
        </p:sp>
      </p:grpSp>
    </p:spTree>
    <p:extLst>
      <p:ext uri="{BB962C8B-B14F-4D97-AF65-F5344CB8AC3E}">
        <p14:creationId xmlns:p14="http://schemas.microsoft.com/office/powerpoint/2010/main" val="128279711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Effect transition="in" filter="fade">
                                      <p:cBhvr>
                                        <p:cTn id="15" dur="500"/>
                                        <p:tgtEl>
                                          <p:spTgt spid="6"/>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p:cTn id="19" dur="500" fill="hold"/>
                                        <p:tgtEl>
                                          <p:spTgt spid="8"/>
                                        </p:tgtEl>
                                        <p:attrNameLst>
                                          <p:attrName>ppt_w</p:attrName>
                                        </p:attrNameLst>
                                      </p:cBhvr>
                                      <p:tavLst>
                                        <p:tav tm="0">
                                          <p:val>
                                            <p:fltVal val="0"/>
                                          </p:val>
                                        </p:tav>
                                        <p:tav tm="100000">
                                          <p:val>
                                            <p:strVal val="#ppt_w"/>
                                          </p:val>
                                        </p:tav>
                                      </p:tavLst>
                                    </p:anim>
                                    <p:anim calcmode="lin" valueType="num">
                                      <p:cBhvr>
                                        <p:cTn id="20" dur="500" fill="hold"/>
                                        <p:tgtEl>
                                          <p:spTgt spid="8"/>
                                        </p:tgtEl>
                                        <p:attrNameLst>
                                          <p:attrName>ppt_h</p:attrName>
                                        </p:attrNameLst>
                                      </p:cBhvr>
                                      <p:tavLst>
                                        <p:tav tm="0">
                                          <p:val>
                                            <p:fltVal val="0"/>
                                          </p:val>
                                        </p:tav>
                                        <p:tav tm="100000">
                                          <p:val>
                                            <p:strVal val="#ppt_h"/>
                                          </p:val>
                                        </p:tav>
                                      </p:tavLst>
                                    </p:anim>
                                    <p:animEffect transition="in" filter="fade">
                                      <p:cBhvr>
                                        <p:cTn id="21" dur="500"/>
                                        <p:tgtEl>
                                          <p:spTgt spid="8"/>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17"/>
                                        </p:tgtEl>
                                        <p:attrNameLst>
                                          <p:attrName>style.visibility</p:attrName>
                                        </p:attrNameLst>
                                      </p:cBhvr>
                                      <p:to>
                                        <p:strVal val="visible"/>
                                      </p:to>
                                    </p:set>
                                    <p:anim calcmode="lin" valueType="num">
                                      <p:cBhvr>
                                        <p:cTn id="25" dur="500" fill="hold"/>
                                        <p:tgtEl>
                                          <p:spTgt spid="17"/>
                                        </p:tgtEl>
                                        <p:attrNameLst>
                                          <p:attrName>ppt_w</p:attrName>
                                        </p:attrNameLst>
                                      </p:cBhvr>
                                      <p:tavLst>
                                        <p:tav tm="0">
                                          <p:val>
                                            <p:fltVal val="0"/>
                                          </p:val>
                                        </p:tav>
                                        <p:tav tm="100000">
                                          <p:val>
                                            <p:strVal val="#ppt_w"/>
                                          </p:val>
                                        </p:tav>
                                      </p:tavLst>
                                    </p:anim>
                                    <p:anim calcmode="lin" valueType="num">
                                      <p:cBhvr>
                                        <p:cTn id="26" dur="500" fill="hold"/>
                                        <p:tgtEl>
                                          <p:spTgt spid="17"/>
                                        </p:tgtEl>
                                        <p:attrNameLst>
                                          <p:attrName>ppt_h</p:attrName>
                                        </p:attrNameLst>
                                      </p:cBhvr>
                                      <p:tavLst>
                                        <p:tav tm="0">
                                          <p:val>
                                            <p:fltVal val="0"/>
                                          </p:val>
                                        </p:tav>
                                        <p:tav tm="100000">
                                          <p:val>
                                            <p:strVal val="#ppt_h"/>
                                          </p:val>
                                        </p:tav>
                                      </p:tavLst>
                                    </p:anim>
                                    <p:animEffect transition="in" filter="fade">
                                      <p:cBhvr>
                                        <p:cTn id="27" dur="500"/>
                                        <p:tgtEl>
                                          <p:spTgt spid="17"/>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p:cTn id="31" dur="500" fill="hold"/>
                                        <p:tgtEl>
                                          <p:spTgt spid="18"/>
                                        </p:tgtEl>
                                        <p:attrNameLst>
                                          <p:attrName>ppt_w</p:attrName>
                                        </p:attrNameLst>
                                      </p:cBhvr>
                                      <p:tavLst>
                                        <p:tav tm="0">
                                          <p:val>
                                            <p:fltVal val="0"/>
                                          </p:val>
                                        </p:tav>
                                        <p:tav tm="100000">
                                          <p:val>
                                            <p:strVal val="#ppt_w"/>
                                          </p:val>
                                        </p:tav>
                                      </p:tavLst>
                                    </p:anim>
                                    <p:anim calcmode="lin" valueType="num">
                                      <p:cBhvr>
                                        <p:cTn id="32" dur="500" fill="hold"/>
                                        <p:tgtEl>
                                          <p:spTgt spid="18"/>
                                        </p:tgtEl>
                                        <p:attrNameLst>
                                          <p:attrName>ppt_h</p:attrName>
                                        </p:attrNameLst>
                                      </p:cBhvr>
                                      <p:tavLst>
                                        <p:tav tm="0">
                                          <p:val>
                                            <p:fltVal val="0"/>
                                          </p:val>
                                        </p:tav>
                                        <p:tav tm="100000">
                                          <p:val>
                                            <p:strVal val="#ppt_h"/>
                                          </p:val>
                                        </p:tav>
                                      </p:tavLst>
                                    </p:anim>
                                    <p:animEffect transition="in" filter="fade">
                                      <p:cBhvr>
                                        <p:cTn id="33" dur="500"/>
                                        <p:tgtEl>
                                          <p:spTgt spid="18"/>
                                        </p:tgtEl>
                                      </p:cBhvr>
                                    </p:animEffect>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21"/>
                                        </p:tgtEl>
                                        <p:attrNameLst>
                                          <p:attrName>style.visibility</p:attrName>
                                        </p:attrNameLst>
                                      </p:cBhvr>
                                      <p:to>
                                        <p:strVal val="visible"/>
                                      </p:to>
                                    </p:set>
                                    <p:anim calcmode="lin" valueType="num">
                                      <p:cBhvr>
                                        <p:cTn id="37" dur="500" fill="hold"/>
                                        <p:tgtEl>
                                          <p:spTgt spid="21"/>
                                        </p:tgtEl>
                                        <p:attrNameLst>
                                          <p:attrName>ppt_w</p:attrName>
                                        </p:attrNameLst>
                                      </p:cBhvr>
                                      <p:tavLst>
                                        <p:tav tm="0">
                                          <p:val>
                                            <p:fltVal val="0"/>
                                          </p:val>
                                        </p:tav>
                                        <p:tav tm="100000">
                                          <p:val>
                                            <p:strVal val="#ppt_w"/>
                                          </p:val>
                                        </p:tav>
                                      </p:tavLst>
                                    </p:anim>
                                    <p:anim calcmode="lin" valueType="num">
                                      <p:cBhvr>
                                        <p:cTn id="38" dur="500" fill="hold"/>
                                        <p:tgtEl>
                                          <p:spTgt spid="21"/>
                                        </p:tgtEl>
                                        <p:attrNameLst>
                                          <p:attrName>ppt_h</p:attrName>
                                        </p:attrNameLst>
                                      </p:cBhvr>
                                      <p:tavLst>
                                        <p:tav tm="0">
                                          <p:val>
                                            <p:fltVal val="0"/>
                                          </p:val>
                                        </p:tav>
                                        <p:tav tm="100000">
                                          <p:val>
                                            <p:strVal val="#ppt_h"/>
                                          </p:val>
                                        </p:tav>
                                      </p:tavLst>
                                    </p:anim>
                                    <p:animEffect transition="in" filter="fade">
                                      <p:cBhvr>
                                        <p:cTn id="39" dur="500"/>
                                        <p:tgtEl>
                                          <p:spTgt spid="21"/>
                                        </p:tgtEl>
                                      </p:cBhvr>
                                    </p:animEffect>
                                  </p:childTnLst>
                                </p:cTn>
                              </p:par>
                            </p:childTnLst>
                          </p:cTn>
                        </p:par>
                        <p:par>
                          <p:cTn id="40" fill="hold">
                            <p:stCondLst>
                              <p:cond delay="3000"/>
                            </p:stCondLst>
                            <p:childTnLst>
                              <p:par>
                                <p:cTn id="41" presetID="53" presetClass="entr" presetSubtype="16" fill="hold" nodeType="afterEffect">
                                  <p:stCondLst>
                                    <p:cond delay="0"/>
                                  </p:stCondLst>
                                  <p:childTnLst>
                                    <p:set>
                                      <p:cBhvr>
                                        <p:cTn id="42" dur="1" fill="hold">
                                          <p:stCondLst>
                                            <p:cond delay="0"/>
                                          </p:stCondLst>
                                        </p:cTn>
                                        <p:tgtEl>
                                          <p:spTgt spid="22"/>
                                        </p:tgtEl>
                                        <p:attrNameLst>
                                          <p:attrName>style.visibility</p:attrName>
                                        </p:attrNameLst>
                                      </p:cBhvr>
                                      <p:to>
                                        <p:strVal val="visible"/>
                                      </p:to>
                                    </p:set>
                                    <p:anim calcmode="lin" valueType="num">
                                      <p:cBhvr>
                                        <p:cTn id="43" dur="500" fill="hold"/>
                                        <p:tgtEl>
                                          <p:spTgt spid="22"/>
                                        </p:tgtEl>
                                        <p:attrNameLst>
                                          <p:attrName>ppt_w</p:attrName>
                                        </p:attrNameLst>
                                      </p:cBhvr>
                                      <p:tavLst>
                                        <p:tav tm="0">
                                          <p:val>
                                            <p:fltVal val="0"/>
                                          </p:val>
                                        </p:tav>
                                        <p:tav tm="100000">
                                          <p:val>
                                            <p:strVal val="#ppt_w"/>
                                          </p:val>
                                        </p:tav>
                                      </p:tavLst>
                                    </p:anim>
                                    <p:anim calcmode="lin" valueType="num">
                                      <p:cBhvr>
                                        <p:cTn id="44" dur="500" fill="hold"/>
                                        <p:tgtEl>
                                          <p:spTgt spid="22"/>
                                        </p:tgtEl>
                                        <p:attrNameLst>
                                          <p:attrName>ppt_h</p:attrName>
                                        </p:attrNameLst>
                                      </p:cBhvr>
                                      <p:tavLst>
                                        <p:tav tm="0">
                                          <p:val>
                                            <p:fltVal val="0"/>
                                          </p:val>
                                        </p:tav>
                                        <p:tav tm="100000">
                                          <p:val>
                                            <p:strVal val="#ppt_h"/>
                                          </p:val>
                                        </p:tav>
                                      </p:tavLst>
                                    </p:anim>
                                    <p:animEffect transition="in" filter="fade">
                                      <p:cBhvr>
                                        <p:cTn id="45" dur="500"/>
                                        <p:tgtEl>
                                          <p:spTgt spid="22"/>
                                        </p:tgtEl>
                                      </p:cBhvr>
                                    </p:animEffect>
                                  </p:childTnLst>
                                </p:cTn>
                              </p:par>
                            </p:childTnLst>
                          </p:cTn>
                        </p:par>
                        <p:par>
                          <p:cTn id="46" fill="hold">
                            <p:stCondLst>
                              <p:cond delay="3500"/>
                            </p:stCondLst>
                            <p:childTnLst>
                              <p:par>
                                <p:cTn id="47" presetID="53" presetClass="entr" presetSubtype="16" fill="hold" nodeType="afterEffect">
                                  <p:stCondLst>
                                    <p:cond delay="0"/>
                                  </p:stCondLst>
                                  <p:childTnLst>
                                    <p:set>
                                      <p:cBhvr>
                                        <p:cTn id="48" dur="1" fill="hold">
                                          <p:stCondLst>
                                            <p:cond delay="0"/>
                                          </p:stCondLst>
                                        </p:cTn>
                                        <p:tgtEl>
                                          <p:spTgt spid="4"/>
                                        </p:tgtEl>
                                        <p:attrNameLst>
                                          <p:attrName>style.visibility</p:attrName>
                                        </p:attrNameLst>
                                      </p:cBhvr>
                                      <p:to>
                                        <p:strVal val="visible"/>
                                      </p:to>
                                    </p:set>
                                    <p:anim calcmode="lin" valueType="num">
                                      <p:cBhvr>
                                        <p:cTn id="49" dur="500" fill="hold"/>
                                        <p:tgtEl>
                                          <p:spTgt spid="4"/>
                                        </p:tgtEl>
                                        <p:attrNameLst>
                                          <p:attrName>ppt_w</p:attrName>
                                        </p:attrNameLst>
                                      </p:cBhvr>
                                      <p:tavLst>
                                        <p:tav tm="0">
                                          <p:val>
                                            <p:fltVal val="0"/>
                                          </p:val>
                                        </p:tav>
                                        <p:tav tm="100000">
                                          <p:val>
                                            <p:strVal val="#ppt_w"/>
                                          </p:val>
                                        </p:tav>
                                      </p:tavLst>
                                    </p:anim>
                                    <p:anim calcmode="lin" valueType="num">
                                      <p:cBhvr>
                                        <p:cTn id="50" dur="500" fill="hold"/>
                                        <p:tgtEl>
                                          <p:spTgt spid="4"/>
                                        </p:tgtEl>
                                        <p:attrNameLst>
                                          <p:attrName>ppt_h</p:attrName>
                                        </p:attrNameLst>
                                      </p:cBhvr>
                                      <p:tavLst>
                                        <p:tav tm="0">
                                          <p:val>
                                            <p:fltVal val="0"/>
                                          </p:val>
                                        </p:tav>
                                        <p:tav tm="100000">
                                          <p:val>
                                            <p:strVal val="#ppt_h"/>
                                          </p:val>
                                        </p:tav>
                                      </p:tavLst>
                                    </p:anim>
                                    <p:animEffect transition="in" filter="fade">
                                      <p:cBhvr>
                                        <p:cTn id="51" dur="500"/>
                                        <p:tgtEl>
                                          <p:spTgt spid="4"/>
                                        </p:tgtEl>
                                      </p:cBhvr>
                                    </p:animEffect>
                                  </p:childTnLst>
                                </p:cTn>
                              </p:par>
                            </p:childTnLst>
                          </p:cTn>
                        </p:par>
                        <p:par>
                          <p:cTn id="52" fill="hold">
                            <p:stCondLst>
                              <p:cond delay="4000"/>
                            </p:stCondLst>
                            <p:childTnLst>
                              <p:par>
                                <p:cTn id="53" presetID="53" presetClass="entr" presetSubtype="16" fill="hold" nodeType="afterEffect">
                                  <p:stCondLst>
                                    <p:cond delay="0"/>
                                  </p:stCondLst>
                                  <p:childTnLst>
                                    <p:set>
                                      <p:cBhvr>
                                        <p:cTn id="54" dur="1" fill="hold">
                                          <p:stCondLst>
                                            <p:cond delay="0"/>
                                          </p:stCondLst>
                                        </p:cTn>
                                        <p:tgtEl>
                                          <p:spTgt spid="7"/>
                                        </p:tgtEl>
                                        <p:attrNameLst>
                                          <p:attrName>style.visibility</p:attrName>
                                        </p:attrNameLst>
                                      </p:cBhvr>
                                      <p:to>
                                        <p:strVal val="visible"/>
                                      </p:to>
                                    </p:set>
                                    <p:anim calcmode="lin" valueType="num">
                                      <p:cBhvr>
                                        <p:cTn id="55" dur="500" fill="hold"/>
                                        <p:tgtEl>
                                          <p:spTgt spid="7"/>
                                        </p:tgtEl>
                                        <p:attrNameLst>
                                          <p:attrName>ppt_w</p:attrName>
                                        </p:attrNameLst>
                                      </p:cBhvr>
                                      <p:tavLst>
                                        <p:tav tm="0">
                                          <p:val>
                                            <p:fltVal val="0"/>
                                          </p:val>
                                        </p:tav>
                                        <p:tav tm="100000">
                                          <p:val>
                                            <p:strVal val="#ppt_w"/>
                                          </p:val>
                                        </p:tav>
                                      </p:tavLst>
                                    </p:anim>
                                    <p:anim calcmode="lin" valueType="num">
                                      <p:cBhvr>
                                        <p:cTn id="56" dur="500" fill="hold"/>
                                        <p:tgtEl>
                                          <p:spTgt spid="7"/>
                                        </p:tgtEl>
                                        <p:attrNameLst>
                                          <p:attrName>ppt_h</p:attrName>
                                        </p:attrNameLst>
                                      </p:cBhvr>
                                      <p:tavLst>
                                        <p:tav tm="0">
                                          <p:val>
                                            <p:fltVal val="0"/>
                                          </p:val>
                                        </p:tav>
                                        <p:tav tm="100000">
                                          <p:val>
                                            <p:strVal val="#ppt_h"/>
                                          </p:val>
                                        </p:tav>
                                      </p:tavLst>
                                    </p:anim>
                                    <p:animEffect transition="in" filter="fade">
                                      <p:cBhvr>
                                        <p:cTn id="57" dur="500"/>
                                        <p:tgtEl>
                                          <p:spTgt spid="7"/>
                                        </p:tgtEl>
                                      </p:cBhvr>
                                    </p:animEffect>
                                  </p:childTnLst>
                                </p:cTn>
                              </p:par>
                            </p:childTnLst>
                          </p:cTn>
                        </p:par>
                        <p:par>
                          <p:cTn id="58" fill="hold">
                            <p:stCondLst>
                              <p:cond delay="4500"/>
                            </p:stCondLst>
                            <p:childTnLst>
                              <p:par>
                                <p:cTn id="59" presetID="53" presetClass="entr" presetSubtype="16" fill="hold" nodeType="afterEffect">
                                  <p:stCondLst>
                                    <p:cond delay="0"/>
                                  </p:stCondLst>
                                  <p:childTnLst>
                                    <p:set>
                                      <p:cBhvr>
                                        <p:cTn id="60" dur="1" fill="hold">
                                          <p:stCondLst>
                                            <p:cond delay="0"/>
                                          </p:stCondLst>
                                        </p:cTn>
                                        <p:tgtEl>
                                          <p:spTgt spid="12"/>
                                        </p:tgtEl>
                                        <p:attrNameLst>
                                          <p:attrName>style.visibility</p:attrName>
                                        </p:attrNameLst>
                                      </p:cBhvr>
                                      <p:to>
                                        <p:strVal val="visible"/>
                                      </p:to>
                                    </p:set>
                                    <p:anim calcmode="lin" valueType="num">
                                      <p:cBhvr>
                                        <p:cTn id="61" dur="500" fill="hold"/>
                                        <p:tgtEl>
                                          <p:spTgt spid="12"/>
                                        </p:tgtEl>
                                        <p:attrNameLst>
                                          <p:attrName>ppt_w</p:attrName>
                                        </p:attrNameLst>
                                      </p:cBhvr>
                                      <p:tavLst>
                                        <p:tav tm="0">
                                          <p:val>
                                            <p:fltVal val="0"/>
                                          </p:val>
                                        </p:tav>
                                        <p:tav tm="100000">
                                          <p:val>
                                            <p:strVal val="#ppt_w"/>
                                          </p:val>
                                        </p:tav>
                                      </p:tavLst>
                                    </p:anim>
                                    <p:anim calcmode="lin" valueType="num">
                                      <p:cBhvr>
                                        <p:cTn id="62" dur="500" fill="hold"/>
                                        <p:tgtEl>
                                          <p:spTgt spid="12"/>
                                        </p:tgtEl>
                                        <p:attrNameLst>
                                          <p:attrName>ppt_h</p:attrName>
                                        </p:attrNameLst>
                                      </p:cBhvr>
                                      <p:tavLst>
                                        <p:tav tm="0">
                                          <p:val>
                                            <p:fltVal val="0"/>
                                          </p:val>
                                        </p:tav>
                                        <p:tav tm="100000">
                                          <p:val>
                                            <p:strVal val="#ppt_h"/>
                                          </p:val>
                                        </p:tav>
                                      </p:tavLst>
                                    </p:anim>
                                    <p:animEffect transition="in" filter="fade">
                                      <p:cBhvr>
                                        <p:cTn id="6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17" grpId="0"/>
      <p:bldP spid="21"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76530"/>
          </a:xfrm>
        </p:spPr>
        <p:txBody>
          <a:bodyPr/>
          <a:lstStyle/>
          <a:p>
            <a:r>
              <a:rPr lang="ar-DZ" altLang="ko-KR" dirty="0">
                <a:latin typeface="Al Tarikh" pitchFamily="2" charset="-78"/>
                <a:cs typeface="Al Tarikh" pitchFamily="2" charset="-78"/>
              </a:rPr>
              <a:t>بيانات واحصائيات</a:t>
            </a:r>
            <a:endParaRPr lang="ko-KR" altLang="en-US" dirty="0">
              <a:latin typeface="Al Tarikh" pitchFamily="2" charset="-78"/>
              <a:cs typeface="Al Tarikh" pitchFamily="2" charset="-78"/>
            </a:endParaRPr>
          </a:p>
        </p:txBody>
      </p:sp>
      <p:graphicFrame>
        <p:nvGraphicFramePr>
          <p:cNvPr id="35" name="Chart 34"/>
          <p:cNvGraphicFramePr/>
          <p:nvPr>
            <p:extLst>
              <p:ext uri="{D42A27DB-BD31-4B8C-83A1-F6EECF244321}">
                <p14:modId xmlns:p14="http://schemas.microsoft.com/office/powerpoint/2010/main" val="500043750"/>
              </p:ext>
            </p:extLst>
          </p:nvPr>
        </p:nvGraphicFramePr>
        <p:xfrm>
          <a:off x="395536" y="1275606"/>
          <a:ext cx="3984104" cy="3277332"/>
        </p:xfrm>
        <a:graphic>
          <a:graphicData uri="http://schemas.openxmlformats.org/drawingml/2006/chart">
            <c:chart xmlns:c="http://schemas.openxmlformats.org/drawingml/2006/chart" xmlns:r="http://schemas.openxmlformats.org/officeDocument/2006/relationships" r:id="rId2"/>
          </a:graphicData>
        </a:graphic>
      </p:graphicFrame>
      <p:sp>
        <p:nvSpPr>
          <p:cNvPr id="11" name="TextBox 32"/>
          <p:cNvSpPr txBox="1"/>
          <p:nvPr/>
        </p:nvSpPr>
        <p:spPr>
          <a:xfrm>
            <a:off x="6797015" y="1646679"/>
            <a:ext cx="1663417" cy="276999"/>
          </a:xfrm>
          <a:prstGeom prst="rect">
            <a:avLst/>
          </a:prstGeom>
          <a:noFill/>
        </p:spPr>
        <p:txBody>
          <a:bodyPr wrap="square" rtlCol="0">
            <a:spAutoFit/>
          </a:bodyPr>
          <a:lstStyle/>
          <a:p>
            <a:pPr algn="r" rtl="1"/>
            <a:r>
              <a:rPr lang="ar-DZ" altLang="ko-KR" sz="1200" b="1" dirty="0">
                <a:solidFill>
                  <a:schemeClr val="tx1">
                    <a:lumMod val="75000"/>
                    <a:lumOff val="25000"/>
                  </a:schemeClr>
                </a:solidFill>
                <a:latin typeface="Al Tarikh" pitchFamily="2" charset="-78"/>
                <a:cs typeface="Al Tarikh" pitchFamily="2" charset="-78"/>
              </a:rPr>
              <a:t>أكتب عنوان الجدول</a:t>
            </a:r>
            <a:endParaRPr lang="ko-KR" altLang="en-US" sz="1200" b="1" dirty="0">
              <a:solidFill>
                <a:schemeClr val="tx1">
                  <a:lumMod val="75000"/>
                  <a:lumOff val="25000"/>
                </a:schemeClr>
              </a:solidFill>
              <a:latin typeface="Al Tarikh" pitchFamily="2" charset="-78"/>
              <a:cs typeface="Al Tarikh" pitchFamily="2" charset="-78"/>
            </a:endParaRPr>
          </a:p>
        </p:txBody>
      </p:sp>
      <p:graphicFrame>
        <p:nvGraphicFramePr>
          <p:cNvPr id="12" name="Table 33"/>
          <p:cNvGraphicFramePr>
            <a:graphicFrameLocks noGrp="1"/>
          </p:cNvGraphicFramePr>
          <p:nvPr>
            <p:extLst>
              <p:ext uri="{D42A27DB-BD31-4B8C-83A1-F6EECF244321}">
                <p14:modId xmlns:p14="http://schemas.microsoft.com/office/powerpoint/2010/main" val="3632570361"/>
              </p:ext>
            </p:extLst>
          </p:nvPr>
        </p:nvGraphicFramePr>
        <p:xfrm>
          <a:off x="5004048" y="1923678"/>
          <a:ext cx="3435574" cy="2307190"/>
        </p:xfrm>
        <a:graphic>
          <a:graphicData uri="http://schemas.openxmlformats.org/drawingml/2006/table">
            <a:tbl>
              <a:tblPr firstRow="1" bandRow="1">
                <a:tableStyleId>{5C22544A-7EE6-4342-B048-85BDC9FD1C3A}</a:tableStyleId>
              </a:tblPr>
              <a:tblGrid>
                <a:gridCol w="971482">
                  <a:extLst>
                    <a:ext uri="{9D8B030D-6E8A-4147-A177-3AD203B41FA5}">
                      <a16:colId xmlns:a16="http://schemas.microsoft.com/office/drawing/2014/main" val="20000"/>
                    </a:ext>
                  </a:extLst>
                </a:gridCol>
                <a:gridCol w="844956">
                  <a:extLst>
                    <a:ext uri="{9D8B030D-6E8A-4147-A177-3AD203B41FA5}">
                      <a16:colId xmlns:a16="http://schemas.microsoft.com/office/drawing/2014/main" val="20001"/>
                    </a:ext>
                  </a:extLst>
                </a:gridCol>
                <a:gridCol w="809568">
                  <a:extLst>
                    <a:ext uri="{9D8B030D-6E8A-4147-A177-3AD203B41FA5}">
                      <a16:colId xmlns:a16="http://schemas.microsoft.com/office/drawing/2014/main" val="20002"/>
                    </a:ext>
                  </a:extLst>
                </a:gridCol>
                <a:gridCol w="809568">
                  <a:extLst>
                    <a:ext uri="{9D8B030D-6E8A-4147-A177-3AD203B41FA5}">
                      <a16:colId xmlns:a16="http://schemas.microsoft.com/office/drawing/2014/main" val="20003"/>
                    </a:ext>
                  </a:extLst>
                </a:gridCol>
              </a:tblGrid>
              <a:tr h="461438">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ar-DZ" altLang="ko-KR" sz="1200" b="0" dirty="0">
                          <a:solidFill>
                            <a:schemeClr val="tx1">
                              <a:lumMod val="75000"/>
                              <a:lumOff val="25000"/>
                            </a:schemeClr>
                          </a:solidFill>
                          <a:latin typeface="Ara Aqeeq Bold" panose="00000500000000000000" pitchFamily="2" charset="-78"/>
                          <a:cs typeface="Ara Aqeeq Bold" panose="00000500000000000000" pitchFamily="2" charset="-78"/>
                        </a:rPr>
                        <a:t>نص</a:t>
                      </a:r>
                      <a:endParaRPr lang="ko-KR" altLang="en-US" sz="1200" b="0" dirty="0">
                        <a:solidFill>
                          <a:schemeClr val="tx1">
                            <a:lumMod val="75000"/>
                            <a:lumOff val="25000"/>
                          </a:schemeClr>
                        </a:solidFill>
                        <a:latin typeface="Ara Aqeeq Bold" panose="00000500000000000000" pitchFamily="2" charset="-78"/>
                        <a:cs typeface="Ara Aqeeq Bold" panose="00000500000000000000" pitchFamily="2" charset="-78"/>
                      </a:endParaRPr>
                    </a:p>
                  </a:txBody>
                  <a:tcPr anchor="ctr">
                    <a:lnT w="19050" cap="flat" cmpd="sng" algn="ctr">
                      <a:solidFill>
                        <a:schemeClr val="tx1">
                          <a:lumMod val="50000"/>
                          <a:lumOff val="50000"/>
                        </a:schemeClr>
                      </a:solidFill>
                      <a:prstDash val="solid"/>
                      <a:round/>
                      <a:headEnd type="none" w="med" len="med"/>
                      <a:tailEnd type="none" w="med" len="med"/>
                    </a:lnT>
                    <a:lnB w="19050" cap="flat" cmpd="sng" algn="ctr">
                      <a:solidFill>
                        <a:schemeClr val="tx1">
                          <a:lumMod val="50000"/>
                          <a:lumOff val="50000"/>
                        </a:schemeClr>
                      </a:solidFill>
                      <a:prstDash val="solid"/>
                      <a:round/>
                      <a:headEnd type="none" w="med" len="med"/>
                      <a:tailEnd type="none" w="med" len="med"/>
                    </a:lnB>
                    <a:solidFill>
                      <a:srgbClr val="9FEDF0"/>
                    </a:solidFill>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ar-DZ" altLang="ko-KR" sz="1200" b="0" dirty="0">
                          <a:solidFill>
                            <a:schemeClr val="bg1"/>
                          </a:solidFill>
                          <a:latin typeface="Ara Aqeeq Bold" panose="00000500000000000000" pitchFamily="2" charset="-78"/>
                          <a:cs typeface="Ara Aqeeq Bold" panose="00000500000000000000" pitchFamily="2" charset="-78"/>
                        </a:rPr>
                        <a:t>نص</a:t>
                      </a:r>
                      <a:endParaRPr lang="ko-KR" altLang="en-US" sz="1200" b="0" dirty="0">
                        <a:solidFill>
                          <a:schemeClr val="bg1"/>
                        </a:solidFill>
                        <a:latin typeface="Ara Aqeeq Bold" panose="00000500000000000000" pitchFamily="2" charset="-78"/>
                        <a:cs typeface="Ara Aqeeq Bold" panose="00000500000000000000" pitchFamily="2" charset="-78"/>
                      </a:endParaRPr>
                    </a:p>
                  </a:txBody>
                  <a:tcPr anchor="ctr">
                    <a:lnT w="19050" cap="flat" cmpd="sng" algn="ctr">
                      <a:solidFill>
                        <a:schemeClr val="tx1">
                          <a:lumMod val="50000"/>
                          <a:lumOff val="50000"/>
                        </a:schemeClr>
                      </a:solidFill>
                      <a:prstDash val="solid"/>
                      <a:round/>
                      <a:headEnd type="none" w="med" len="med"/>
                      <a:tailEnd type="none" w="med" len="med"/>
                    </a:lnT>
                    <a:lnB w="19050" cap="flat" cmpd="sng" algn="ctr">
                      <a:solidFill>
                        <a:schemeClr val="tx1">
                          <a:lumMod val="50000"/>
                          <a:lumOff val="50000"/>
                        </a:schemeClr>
                      </a:solidFill>
                      <a:prstDash val="solid"/>
                      <a:round/>
                      <a:headEnd type="none" w="med" len="med"/>
                      <a:tailEnd type="none" w="med" len="med"/>
                    </a:lnB>
                    <a:solidFill>
                      <a:schemeClr val="tx2">
                        <a:lumMod val="60000"/>
                        <a:lumOff val="40000"/>
                      </a:schemeClr>
                    </a:solidFill>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ar-DZ" altLang="ko-KR" sz="1200" b="0" dirty="0">
                          <a:solidFill>
                            <a:schemeClr val="bg1"/>
                          </a:solidFill>
                          <a:latin typeface="Ara Aqeeq Bold" panose="00000500000000000000" pitchFamily="2" charset="-78"/>
                          <a:cs typeface="Ara Aqeeq Bold" panose="00000500000000000000" pitchFamily="2" charset="-78"/>
                        </a:rPr>
                        <a:t>نص</a:t>
                      </a:r>
                      <a:endParaRPr lang="ko-KR" altLang="en-US" sz="1200" b="0" dirty="0">
                        <a:solidFill>
                          <a:schemeClr val="bg1"/>
                        </a:solidFill>
                        <a:latin typeface="Ara Aqeeq Bold" panose="00000500000000000000" pitchFamily="2" charset="-78"/>
                        <a:cs typeface="Ara Aqeeq Bold" panose="00000500000000000000" pitchFamily="2" charset="-78"/>
                      </a:endParaRPr>
                    </a:p>
                  </a:txBody>
                  <a:tcPr anchor="ctr">
                    <a:lnT w="19050" cap="flat" cmpd="sng" algn="ctr">
                      <a:solidFill>
                        <a:schemeClr val="tx1">
                          <a:lumMod val="50000"/>
                          <a:lumOff val="50000"/>
                        </a:schemeClr>
                      </a:solidFill>
                      <a:prstDash val="solid"/>
                      <a:round/>
                      <a:headEnd type="none" w="med" len="med"/>
                      <a:tailEnd type="none" w="med" len="med"/>
                    </a:lnT>
                    <a:lnB w="19050" cap="flat" cmpd="sng" algn="ctr">
                      <a:solidFill>
                        <a:schemeClr val="tx1">
                          <a:lumMod val="50000"/>
                          <a:lumOff val="50000"/>
                        </a:schemeClr>
                      </a:solidFill>
                      <a:prstDash val="solid"/>
                      <a:round/>
                      <a:headEnd type="none" w="med" len="med"/>
                      <a:tailEnd type="none" w="med" len="med"/>
                    </a:lnB>
                    <a:solidFill>
                      <a:srgbClr val="583D72"/>
                    </a:solidFill>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ar-DZ" altLang="ko-KR" sz="1200" b="0" dirty="0">
                          <a:solidFill>
                            <a:schemeClr val="tx1">
                              <a:lumMod val="75000"/>
                              <a:lumOff val="25000"/>
                            </a:schemeClr>
                          </a:solidFill>
                          <a:latin typeface="Ara Aqeeq Bold" panose="00000500000000000000" pitchFamily="2" charset="-78"/>
                          <a:cs typeface="Ara Aqeeq Bold" panose="00000500000000000000" pitchFamily="2" charset="-78"/>
                        </a:rPr>
                        <a:t>نص</a:t>
                      </a:r>
                      <a:endParaRPr lang="ko-KR" altLang="en-US" sz="1200" b="0" dirty="0">
                        <a:solidFill>
                          <a:schemeClr val="tx1">
                            <a:lumMod val="75000"/>
                            <a:lumOff val="25000"/>
                          </a:schemeClr>
                        </a:solidFill>
                        <a:latin typeface="Ara Aqeeq Bold" panose="00000500000000000000" pitchFamily="2" charset="-78"/>
                        <a:cs typeface="Ara Aqeeq Bold" panose="00000500000000000000" pitchFamily="2" charset="-78"/>
                      </a:endParaRPr>
                    </a:p>
                  </a:txBody>
                  <a:tcPr anchor="ctr">
                    <a:lnT w="19050" cap="flat" cmpd="sng" algn="ctr">
                      <a:solidFill>
                        <a:schemeClr val="tx1">
                          <a:lumMod val="50000"/>
                          <a:lumOff val="50000"/>
                        </a:schemeClr>
                      </a:solidFill>
                      <a:prstDash val="solid"/>
                      <a:round/>
                      <a:headEnd type="none" w="med" len="med"/>
                      <a:tailEnd type="none" w="med" len="med"/>
                    </a:lnT>
                    <a:lnB w="19050" cap="flat" cmpd="sng" algn="ctr">
                      <a:solidFill>
                        <a:schemeClr val="tx1">
                          <a:lumMod val="50000"/>
                          <a:lumOff val="50000"/>
                        </a:schemeClr>
                      </a:solidFill>
                      <a:prstDash val="solid"/>
                      <a:round/>
                      <a:headEnd type="none" w="med" len="med"/>
                      <a:tailEnd type="none" w="med" len="med"/>
                    </a:lnB>
                    <a:noFill/>
                  </a:tcPr>
                </a:tc>
                <a:extLst>
                  <a:ext uri="{0D108BD9-81ED-4DB2-BD59-A6C34878D82A}">
                    <a16:rowId xmlns:a16="http://schemas.microsoft.com/office/drawing/2014/main" val="10000"/>
                  </a:ext>
                </a:extLst>
              </a:tr>
              <a:tr h="461438">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ar-DZ" altLang="ko-KR" sz="1200" b="0" dirty="0">
                          <a:solidFill>
                            <a:schemeClr val="tx1">
                              <a:lumMod val="75000"/>
                              <a:lumOff val="25000"/>
                            </a:schemeClr>
                          </a:solidFill>
                          <a:latin typeface="Ara Aqeeq Bold" panose="00000500000000000000" pitchFamily="2" charset="-78"/>
                          <a:cs typeface="Ara Aqeeq Bold" panose="00000500000000000000" pitchFamily="2" charset="-78"/>
                        </a:rPr>
                        <a:t>نص</a:t>
                      </a:r>
                      <a:endParaRPr lang="ko-KR" altLang="en-US" sz="1200" b="0" dirty="0">
                        <a:solidFill>
                          <a:schemeClr val="tx1">
                            <a:lumMod val="75000"/>
                            <a:lumOff val="25000"/>
                          </a:schemeClr>
                        </a:solidFill>
                        <a:latin typeface="Ara Aqeeq Bold" panose="00000500000000000000" pitchFamily="2" charset="-78"/>
                        <a:cs typeface="Ara Aqeeq Bold" panose="00000500000000000000" pitchFamily="2" charset="-78"/>
                      </a:endParaRPr>
                    </a:p>
                  </a:txBody>
                  <a:tcPr anchor="ctr">
                    <a:lnT w="1905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ar-DZ" altLang="ko-KR" sz="1200" b="0" dirty="0">
                          <a:solidFill>
                            <a:schemeClr val="tx1">
                              <a:lumMod val="75000"/>
                              <a:lumOff val="25000"/>
                            </a:schemeClr>
                          </a:solidFill>
                          <a:latin typeface="Ara Aqeeq Bold" panose="00000500000000000000" pitchFamily="2" charset="-78"/>
                          <a:cs typeface="Ara Aqeeq Bold" panose="00000500000000000000" pitchFamily="2" charset="-78"/>
                        </a:rPr>
                        <a:t>نص</a:t>
                      </a:r>
                      <a:endParaRPr lang="ko-KR" altLang="en-US" sz="1200" b="0" dirty="0">
                        <a:solidFill>
                          <a:schemeClr val="tx1">
                            <a:lumMod val="75000"/>
                            <a:lumOff val="25000"/>
                          </a:schemeClr>
                        </a:solidFill>
                        <a:latin typeface="+mn-lt"/>
                        <a:cs typeface="Arial" pitchFamily="34" charset="0"/>
                      </a:endParaRPr>
                    </a:p>
                  </a:txBody>
                  <a:tcPr anchor="ctr">
                    <a:lnT w="1905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ar-DZ" altLang="ko-KR" sz="1200" b="0" dirty="0">
                          <a:solidFill>
                            <a:schemeClr val="tx1">
                              <a:lumMod val="75000"/>
                              <a:lumOff val="25000"/>
                            </a:schemeClr>
                          </a:solidFill>
                          <a:latin typeface="Ara Aqeeq Bold" panose="00000500000000000000" pitchFamily="2" charset="-78"/>
                          <a:cs typeface="Ara Aqeeq Bold" panose="00000500000000000000" pitchFamily="2" charset="-78"/>
                        </a:rPr>
                        <a:t>نص</a:t>
                      </a:r>
                      <a:endParaRPr lang="ko-KR" altLang="en-US" sz="1200" b="0" dirty="0">
                        <a:solidFill>
                          <a:schemeClr val="tx1">
                            <a:lumMod val="75000"/>
                            <a:lumOff val="25000"/>
                          </a:schemeClr>
                        </a:solidFill>
                        <a:latin typeface="+mn-lt"/>
                        <a:cs typeface="Arial" pitchFamily="34" charset="0"/>
                      </a:endParaRPr>
                    </a:p>
                  </a:txBody>
                  <a:tcPr anchor="ctr">
                    <a:lnT w="1905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pPr algn="ctr" latinLnBrk="1"/>
                      <a:r>
                        <a:rPr lang="ar-DZ" altLang="ko-KR" sz="1200" b="0" dirty="0">
                          <a:solidFill>
                            <a:schemeClr val="tx1">
                              <a:lumMod val="75000"/>
                              <a:lumOff val="25000"/>
                            </a:schemeClr>
                          </a:solidFill>
                          <a:latin typeface="Ara Aqeeq Bold" panose="00000500000000000000" pitchFamily="2" charset="-78"/>
                          <a:cs typeface="Ara Aqeeq Bold" panose="00000500000000000000" pitchFamily="2" charset="-78"/>
                        </a:rPr>
                        <a:t>نص1</a:t>
                      </a:r>
                      <a:endParaRPr lang="ko-KR" altLang="en-US" sz="1200" dirty="0">
                        <a:solidFill>
                          <a:schemeClr val="tx1">
                            <a:lumMod val="75000"/>
                            <a:lumOff val="25000"/>
                          </a:schemeClr>
                        </a:solidFill>
                        <a:latin typeface="+mn-lt"/>
                        <a:cs typeface="Arial" pitchFamily="34" charset="0"/>
                      </a:endParaRPr>
                    </a:p>
                  </a:txBody>
                  <a:tcPr anchor="ctr">
                    <a:lnT w="1905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461438">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ar-DZ" altLang="ko-KR" sz="1200" b="0" dirty="0">
                          <a:solidFill>
                            <a:schemeClr val="tx1">
                              <a:lumMod val="75000"/>
                              <a:lumOff val="25000"/>
                            </a:schemeClr>
                          </a:solidFill>
                          <a:latin typeface="Ara Aqeeq Bold" panose="00000500000000000000" pitchFamily="2" charset="-78"/>
                          <a:cs typeface="Ara Aqeeq Bold" panose="00000500000000000000" pitchFamily="2" charset="-78"/>
                        </a:rPr>
                        <a:t>نص</a:t>
                      </a:r>
                      <a:endParaRPr lang="ko-KR" altLang="en-US" sz="1200" b="0" dirty="0">
                        <a:solidFill>
                          <a:schemeClr val="tx1">
                            <a:lumMod val="75000"/>
                            <a:lumOff val="25000"/>
                          </a:schemeClr>
                        </a:solidFill>
                        <a:latin typeface="Ara Aqeeq Bold" panose="00000500000000000000" pitchFamily="2" charset="-78"/>
                        <a:cs typeface="Ara Aqeeq Bold" panose="00000500000000000000" pitchFamily="2" charset="-78"/>
                      </a:endParaRPr>
                    </a:p>
                  </a:txBody>
                  <a:tcPr anchor="ct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ar-DZ" altLang="ko-KR" sz="1200" b="0" dirty="0">
                          <a:solidFill>
                            <a:schemeClr val="tx1">
                              <a:lumMod val="75000"/>
                              <a:lumOff val="25000"/>
                            </a:schemeClr>
                          </a:solidFill>
                          <a:latin typeface="Ara Aqeeq Bold" panose="00000500000000000000" pitchFamily="2" charset="-78"/>
                          <a:cs typeface="Ara Aqeeq Bold" panose="00000500000000000000" pitchFamily="2" charset="-78"/>
                        </a:rPr>
                        <a:t>نص</a:t>
                      </a:r>
                      <a:endParaRPr lang="ko-KR" altLang="en-US" sz="1200" b="0" dirty="0">
                        <a:solidFill>
                          <a:schemeClr val="tx1">
                            <a:lumMod val="75000"/>
                            <a:lumOff val="25000"/>
                          </a:schemeClr>
                        </a:solidFill>
                        <a:latin typeface="+mn-lt"/>
                        <a:cs typeface="Arial" pitchFamily="34" charset="0"/>
                      </a:endParaRPr>
                    </a:p>
                  </a:txBody>
                  <a:tcPr anchor="ct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ar-DZ" altLang="ko-KR" sz="1200" b="0" dirty="0">
                          <a:solidFill>
                            <a:schemeClr val="tx1">
                              <a:lumMod val="75000"/>
                              <a:lumOff val="25000"/>
                            </a:schemeClr>
                          </a:solidFill>
                          <a:latin typeface="Ara Aqeeq Bold" panose="00000500000000000000" pitchFamily="2" charset="-78"/>
                          <a:cs typeface="Ara Aqeeq Bold" panose="00000500000000000000" pitchFamily="2" charset="-78"/>
                        </a:rPr>
                        <a:t>نص</a:t>
                      </a:r>
                      <a:endParaRPr lang="ko-KR" altLang="en-US" sz="1200" b="0" dirty="0">
                        <a:solidFill>
                          <a:schemeClr val="tx1">
                            <a:lumMod val="75000"/>
                            <a:lumOff val="25000"/>
                          </a:schemeClr>
                        </a:solidFill>
                        <a:latin typeface="+mn-lt"/>
                        <a:cs typeface="Arial" pitchFamily="34" charset="0"/>
                      </a:endParaRPr>
                    </a:p>
                  </a:txBody>
                  <a:tcPr anchor="ct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ar-DZ" altLang="ko-KR" sz="1200" b="0" dirty="0">
                          <a:solidFill>
                            <a:schemeClr val="tx1">
                              <a:lumMod val="75000"/>
                              <a:lumOff val="25000"/>
                            </a:schemeClr>
                          </a:solidFill>
                          <a:latin typeface="Ara Aqeeq Bold" panose="00000500000000000000" pitchFamily="2" charset="-78"/>
                          <a:cs typeface="Ara Aqeeq Bold" panose="00000500000000000000" pitchFamily="2" charset="-78"/>
                        </a:rPr>
                        <a:t>نص2</a:t>
                      </a:r>
                      <a:endParaRPr lang="ko-KR" altLang="en-US" sz="1200" b="0" dirty="0">
                        <a:solidFill>
                          <a:schemeClr val="tx1">
                            <a:lumMod val="75000"/>
                            <a:lumOff val="25000"/>
                          </a:schemeClr>
                        </a:solidFill>
                        <a:latin typeface="+mn-lt"/>
                        <a:cs typeface="Arial" pitchFamily="34" charset="0"/>
                      </a:endParaRPr>
                    </a:p>
                  </a:txBody>
                  <a:tcPr anchor="ct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461438">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ar-DZ" altLang="ko-KR" sz="1200" b="0" dirty="0">
                          <a:solidFill>
                            <a:schemeClr val="tx1">
                              <a:lumMod val="75000"/>
                              <a:lumOff val="25000"/>
                            </a:schemeClr>
                          </a:solidFill>
                          <a:latin typeface="Ara Aqeeq Bold" panose="00000500000000000000" pitchFamily="2" charset="-78"/>
                          <a:cs typeface="Ara Aqeeq Bold" panose="00000500000000000000" pitchFamily="2" charset="-78"/>
                        </a:rPr>
                        <a:t>نص</a:t>
                      </a:r>
                      <a:endParaRPr lang="ko-KR" altLang="en-US" sz="1200" b="0" dirty="0">
                        <a:solidFill>
                          <a:schemeClr val="tx1">
                            <a:lumMod val="75000"/>
                            <a:lumOff val="25000"/>
                          </a:schemeClr>
                        </a:solidFill>
                        <a:latin typeface="Ara Aqeeq Bold" panose="00000500000000000000" pitchFamily="2" charset="-78"/>
                        <a:cs typeface="Ara Aqeeq Bold" panose="00000500000000000000" pitchFamily="2" charset="-78"/>
                      </a:endParaRPr>
                    </a:p>
                  </a:txBody>
                  <a:tcPr anchor="ct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ar-DZ" altLang="ko-KR" sz="1200" b="0" dirty="0">
                          <a:solidFill>
                            <a:schemeClr val="tx1">
                              <a:lumMod val="75000"/>
                              <a:lumOff val="25000"/>
                            </a:schemeClr>
                          </a:solidFill>
                          <a:latin typeface="Ara Aqeeq Bold" panose="00000500000000000000" pitchFamily="2" charset="-78"/>
                          <a:cs typeface="Ara Aqeeq Bold" panose="00000500000000000000" pitchFamily="2" charset="-78"/>
                        </a:rPr>
                        <a:t>نص</a:t>
                      </a:r>
                      <a:endParaRPr lang="ko-KR" altLang="en-US" sz="1200" b="0" dirty="0">
                        <a:solidFill>
                          <a:schemeClr val="tx1">
                            <a:lumMod val="75000"/>
                            <a:lumOff val="25000"/>
                          </a:schemeClr>
                        </a:solidFill>
                        <a:latin typeface="+mn-lt"/>
                        <a:cs typeface="Arial" pitchFamily="34" charset="0"/>
                      </a:endParaRPr>
                    </a:p>
                  </a:txBody>
                  <a:tcPr anchor="ct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ar-DZ" altLang="ko-KR" sz="1200" b="0" dirty="0">
                          <a:solidFill>
                            <a:schemeClr val="tx1">
                              <a:lumMod val="75000"/>
                              <a:lumOff val="25000"/>
                            </a:schemeClr>
                          </a:solidFill>
                          <a:latin typeface="Ara Aqeeq Bold" panose="00000500000000000000" pitchFamily="2" charset="-78"/>
                          <a:cs typeface="Ara Aqeeq Bold" panose="00000500000000000000" pitchFamily="2" charset="-78"/>
                        </a:rPr>
                        <a:t>نص</a:t>
                      </a:r>
                      <a:endParaRPr lang="ko-KR" altLang="en-US" sz="1200" b="0" dirty="0">
                        <a:solidFill>
                          <a:schemeClr val="tx1">
                            <a:lumMod val="75000"/>
                            <a:lumOff val="25000"/>
                          </a:schemeClr>
                        </a:solidFill>
                        <a:latin typeface="+mn-lt"/>
                        <a:cs typeface="Arial" pitchFamily="34" charset="0"/>
                      </a:endParaRPr>
                    </a:p>
                  </a:txBody>
                  <a:tcPr anchor="ct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ar-DZ" altLang="ko-KR" sz="1200" b="0" dirty="0">
                          <a:solidFill>
                            <a:schemeClr val="tx1">
                              <a:lumMod val="75000"/>
                              <a:lumOff val="25000"/>
                            </a:schemeClr>
                          </a:solidFill>
                          <a:latin typeface="Ara Aqeeq Bold" panose="00000500000000000000" pitchFamily="2" charset="-78"/>
                          <a:cs typeface="Ara Aqeeq Bold" panose="00000500000000000000" pitchFamily="2" charset="-78"/>
                        </a:rPr>
                        <a:t>نص3</a:t>
                      </a:r>
                      <a:endParaRPr lang="ko-KR" altLang="en-US" sz="1200" b="0" dirty="0">
                        <a:solidFill>
                          <a:schemeClr val="tx1">
                            <a:lumMod val="75000"/>
                            <a:lumOff val="25000"/>
                          </a:schemeClr>
                        </a:solidFill>
                        <a:latin typeface="+mn-lt"/>
                        <a:cs typeface="Arial" pitchFamily="34" charset="0"/>
                      </a:endParaRPr>
                    </a:p>
                  </a:txBody>
                  <a:tcPr anchor="ct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461438">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ar-DZ" altLang="ko-KR" sz="1200" b="0" dirty="0">
                          <a:solidFill>
                            <a:schemeClr val="tx1">
                              <a:lumMod val="75000"/>
                              <a:lumOff val="25000"/>
                            </a:schemeClr>
                          </a:solidFill>
                          <a:latin typeface="Ara Aqeeq Bold" panose="00000500000000000000" pitchFamily="2" charset="-78"/>
                          <a:cs typeface="Ara Aqeeq Bold" panose="00000500000000000000" pitchFamily="2" charset="-78"/>
                        </a:rPr>
                        <a:t>نص</a:t>
                      </a:r>
                      <a:endParaRPr lang="ko-KR" altLang="en-US" sz="1200" b="0" dirty="0">
                        <a:solidFill>
                          <a:schemeClr val="tx1">
                            <a:lumMod val="75000"/>
                            <a:lumOff val="25000"/>
                          </a:schemeClr>
                        </a:solidFill>
                        <a:latin typeface="Ara Aqeeq Bold" panose="00000500000000000000" pitchFamily="2" charset="-78"/>
                        <a:cs typeface="Ara Aqeeq Bold" panose="00000500000000000000" pitchFamily="2" charset="-78"/>
                      </a:endParaRPr>
                    </a:p>
                  </a:txBody>
                  <a:tcPr anchor="ctr">
                    <a:lnT w="12700" cap="flat" cmpd="sng" algn="ctr">
                      <a:solidFill>
                        <a:schemeClr val="tx1">
                          <a:lumMod val="50000"/>
                          <a:lumOff val="50000"/>
                        </a:schemeClr>
                      </a:solidFill>
                      <a:prstDash val="solid"/>
                      <a:round/>
                      <a:headEnd type="none" w="med" len="med"/>
                      <a:tailEnd type="none" w="med" len="med"/>
                    </a:lnT>
                    <a:lnB w="1905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ar-DZ" altLang="ko-KR" sz="1200" b="0" dirty="0">
                          <a:solidFill>
                            <a:schemeClr val="tx1">
                              <a:lumMod val="75000"/>
                              <a:lumOff val="25000"/>
                            </a:schemeClr>
                          </a:solidFill>
                          <a:latin typeface="Ara Aqeeq Bold" panose="00000500000000000000" pitchFamily="2" charset="-78"/>
                          <a:cs typeface="Ara Aqeeq Bold" panose="00000500000000000000" pitchFamily="2" charset="-78"/>
                        </a:rPr>
                        <a:t>نص</a:t>
                      </a:r>
                      <a:endParaRPr lang="ko-KR" altLang="en-US" sz="1200" b="0" dirty="0">
                        <a:solidFill>
                          <a:schemeClr val="tx1">
                            <a:lumMod val="75000"/>
                            <a:lumOff val="25000"/>
                          </a:schemeClr>
                        </a:solidFill>
                        <a:latin typeface="+mn-lt"/>
                        <a:cs typeface="Arial" pitchFamily="34" charset="0"/>
                      </a:endParaRPr>
                    </a:p>
                  </a:txBody>
                  <a:tcPr anchor="ctr">
                    <a:lnT w="12700" cap="flat" cmpd="sng" algn="ctr">
                      <a:solidFill>
                        <a:schemeClr val="tx1">
                          <a:lumMod val="50000"/>
                          <a:lumOff val="50000"/>
                        </a:schemeClr>
                      </a:solidFill>
                      <a:prstDash val="solid"/>
                      <a:round/>
                      <a:headEnd type="none" w="med" len="med"/>
                      <a:tailEnd type="none" w="med" len="med"/>
                    </a:lnT>
                    <a:lnB w="1905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ar-DZ" altLang="ko-KR" sz="1200" b="0" dirty="0">
                          <a:solidFill>
                            <a:schemeClr val="tx1">
                              <a:lumMod val="75000"/>
                              <a:lumOff val="25000"/>
                            </a:schemeClr>
                          </a:solidFill>
                          <a:latin typeface="Ara Aqeeq Bold" panose="00000500000000000000" pitchFamily="2" charset="-78"/>
                          <a:cs typeface="Ara Aqeeq Bold" panose="00000500000000000000" pitchFamily="2" charset="-78"/>
                        </a:rPr>
                        <a:t>نص</a:t>
                      </a:r>
                      <a:endParaRPr lang="ko-KR" altLang="en-US" sz="1200" b="0" dirty="0">
                        <a:solidFill>
                          <a:schemeClr val="tx1">
                            <a:lumMod val="75000"/>
                            <a:lumOff val="25000"/>
                          </a:schemeClr>
                        </a:solidFill>
                        <a:latin typeface="+mn-lt"/>
                        <a:cs typeface="Arial" pitchFamily="34" charset="0"/>
                      </a:endParaRPr>
                    </a:p>
                  </a:txBody>
                  <a:tcPr anchor="ctr">
                    <a:lnT w="12700" cap="flat" cmpd="sng" algn="ctr">
                      <a:solidFill>
                        <a:schemeClr val="tx1">
                          <a:lumMod val="50000"/>
                          <a:lumOff val="50000"/>
                        </a:schemeClr>
                      </a:solidFill>
                      <a:prstDash val="solid"/>
                      <a:round/>
                      <a:headEnd type="none" w="med" len="med"/>
                      <a:tailEnd type="none" w="med" len="med"/>
                    </a:lnT>
                    <a:lnB w="1905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ar-DZ" altLang="ko-KR" sz="1200" b="0" dirty="0">
                          <a:solidFill>
                            <a:schemeClr val="tx1">
                              <a:lumMod val="75000"/>
                              <a:lumOff val="25000"/>
                            </a:schemeClr>
                          </a:solidFill>
                          <a:latin typeface="Ara Aqeeq Bold" panose="00000500000000000000" pitchFamily="2" charset="-78"/>
                          <a:cs typeface="Ara Aqeeq Bold" panose="00000500000000000000" pitchFamily="2" charset="-78"/>
                        </a:rPr>
                        <a:t>نص3</a:t>
                      </a:r>
                      <a:endParaRPr lang="ko-KR" altLang="en-US" sz="1200" b="0" dirty="0">
                        <a:solidFill>
                          <a:schemeClr val="tx1">
                            <a:lumMod val="75000"/>
                            <a:lumOff val="25000"/>
                          </a:schemeClr>
                        </a:solidFill>
                        <a:latin typeface="+mn-lt"/>
                        <a:cs typeface="Arial" pitchFamily="34" charset="0"/>
                      </a:endParaRPr>
                    </a:p>
                  </a:txBody>
                  <a:tcPr anchor="ctr">
                    <a:lnT w="12700" cap="flat" cmpd="sng" algn="ctr">
                      <a:solidFill>
                        <a:schemeClr val="tx1">
                          <a:lumMod val="50000"/>
                          <a:lumOff val="50000"/>
                        </a:schemeClr>
                      </a:solidFill>
                      <a:prstDash val="solid"/>
                      <a:round/>
                      <a:headEnd type="none" w="med" len="med"/>
                      <a:tailEnd type="none" w="med" len="med"/>
                    </a:lnT>
                    <a:lnB w="19050" cap="flat" cmpd="sng" algn="ctr">
                      <a:solidFill>
                        <a:schemeClr val="tx1">
                          <a:lumMod val="50000"/>
                          <a:lumOff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96406127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35"/>
                                        </p:tgtEl>
                                        <p:attrNameLst>
                                          <p:attrName>style.visibility</p:attrName>
                                        </p:attrNameLst>
                                      </p:cBhvr>
                                      <p:to>
                                        <p:strVal val="visible"/>
                                      </p:to>
                                    </p:set>
                                    <p:anim calcmode="lin" valueType="num">
                                      <p:cBhvr>
                                        <p:cTn id="13" dur="500" fill="hold"/>
                                        <p:tgtEl>
                                          <p:spTgt spid="35"/>
                                        </p:tgtEl>
                                        <p:attrNameLst>
                                          <p:attrName>ppt_w</p:attrName>
                                        </p:attrNameLst>
                                      </p:cBhvr>
                                      <p:tavLst>
                                        <p:tav tm="0">
                                          <p:val>
                                            <p:fltVal val="0"/>
                                          </p:val>
                                        </p:tav>
                                        <p:tav tm="100000">
                                          <p:val>
                                            <p:strVal val="#ppt_w"/>
                                          </p:val>
                                        </p:tav>
                                      </p:tavLst>
                                    </p:anim>
                                    <p:anim calcmode="lin" valueType="num">
                                      <p:cBhvr>
                                        <p:cTn id="14" dur="500" fill="hold"/>
                                        <p:tgtEl>
                                          <p:spTgt spid="35"/>
                                        </p:tgtEl>
                                        <p:attrNameLst>
                                          <p:attrName>ppt_h</p:attrName>
                                        </p:attrNameLst>
                                      </p:cBhvr>
                                      <p:tavLst>
                                        <p:tav tm="0">
                                          <p:val>
                                            <p:fltVal val="0"/>
                                          </p:val>
                                        </p:tav>
                                        <p:tav tm="100000">
                                          <p:val>
                                            <p:strVal val="#ppt_h"/>
                                          </p:val>
                                        </p:tav>
                                      </p:tavLst>
                                    </p:anim>
                                    <p:animEffect transition="in" filter="fade">
                                      <p:cBhvr>
                                        <p:cTn id="15" dur="500"/>
                                        <p:tgtEl>
                                          <p:spTgt spid="35"/>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p:cTn id="19" dur="500" fill="hold"/>
                                        <p:tgtEl>
                                          <p:spTgt spid="11"/>
                                        </p:tgtEl>
                                        <p:attrNameLst>
                                          <p:attrName>ppt_w</p:attrName>
                                        </p:attrNameLst>
                                      </p:cBhvr>
                                      <p:tavLst>
                                        <p:tav tm="0">
                                          <p:val>
                                            <p:fltVal val="0"/>
                                          </p:val>
                                        </p:tav>
                                        <p:tav tm="100000">
                                          <p:val>
                                            <p:strVal val="#ppt_w"/>
                                          </p:val>
                                        </p:tav>
                                      </p:tavLst>
                                    </p:anim>
                                    <p:anim calcmode="lin" valueType="num">
                                      <p:cBhvr>
                                        <p:cTn id="20" dur="500" fill="hold"/>
                                        <p:tgtEl>
                                          <p:spTgt spid="11"/>
                                        </p:tgtEl>
                                        <p:attrNameLst>
                                          <p:attrName>ppt_h</p:attrName>
                                        </p:attrNameLst>
                                      </p:cBhvr>
                                      <p:tavLst>
                                        <p:tav tm="0">
                                          <p:val>
                                            <p:fltVal val="0"/>
                                          </p:val>
                                        </p:tav>
                                        <p:tav tm="100000">
                                          <p:val>
                                            <p:strVal val="#ppt_h"/>
                                          </p:val>
                                        </p:tav>
                                      </p:tavLst>
                                    </p:anim>
                                    <p:animEffect transition="in" filter="fade">
                                      <p:cBhvr>
                                        <p:cTn id="21" dur="500"/>
                                        <p:tgtEl>
                                          <p:spTgt spid="11"/>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p:cTn id="25" dur="500" fill="hold"/>
                                        <p:tgtEl>
                                          <p:spTgt spid="12"/>
                                        </p:tgtEl>
                                        <p:attrNameLst>
                                          <p:attrName>ppt_w</p:attrName>
                                        </p:attrNameLst>
                                      </p:cBhvr>
                                      <p:tavLst>
                                        <p:tav tm="0">
                                          <p:val>
                                            <p:fltVal val="0"/>
                                          </p:val>
                                        </p:tav>
                                        <p:tav tm="100000">
                                          <p:val>
                                            <p:strVal val="#ppt_w"/>
                                          </p:val>
                                        </p:tav>
                                      </p:tavLst>
                                    </p:anim>
                                    <p:anim calcmode="lin" valueType="num">
                                      <p:cBhvr>
                                        <p:cTn id="26" dur="500" fill="hold"/>
                                        <p:tgtEl>
                                          <p:spTgt spid="12"/>
                                        </p:tgtEl>
                                        <p:attrNameLst>
                                          <p:attrName>ppt_h</p:attrName>
                                        </p:attrNameLst>
                                      </p:cBhvr>
                                      <p:tavLst>
                                        <p:tav tm="0">
                                          <p:val>
                                            <p:fltVal val="0"/>
                                          </p:val>
                                        </p:tav>
                                        <p:tav tm="100000">
                                          <p:val>
                                            <p:strVal val="#ppt_h"/>
                                          </p:val>
                                        </p:tav>
                                      </p:tavLst>
                                    </p:anim>
                                    <p:animEffect transition="in" filter="fade">
                                      <p:cBhvr>
                                        <p:cTn id="2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35" grpId="0">
        <p:bldAsOne/>
      </p:bldGraphic>
      <p:bldP spid="11"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583D72"/>
        </a:solidFill>
        <a:effectLst/>
      </p:bgPr>
    </p:bg>
    <p:spTree>
      <p:nvGrpSpPr>
        <p:cNvPr id="1" name=""/>
        <p:cNvGrpSpPr/>
        <p:nvPr/>
      </p:nvGrpSpPr>
      <p:grpSpPr>
        <a:xfrm>
          <a:off x="0" y="0"/>
          <a:ext cx="0" cy="0"/>
          <a:chOff x="0" y="0"/>
          <a:chExt cx="0" cy="0"/>
        </a:xfrm>
      </p:grpSpPr>
      <p:sp>
        <p:nvSpPr>
          <p:cNvPr id="6" name="Oval 5"/>
          <p:cNvSpPr/>
          <p:nvPr/>
        </p:nvSpPr>
        <p:spPr>
          <a:xfrm>
            <a:off x="7461440" y="1533236"/>
            <a:ext cx="576064" cy="576064"/>
          </a:xfrm>
          <a:prstGeom prst="ellipse">
            <a:avLst/>
          </a:prstGeom>
          <a:noFill/>
          <a:ln w="38100">
            <a:solidFill>
              <a:srgbClr val="583D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l Tarikh" pitchFamily="2" charset="-78"/>
              <a:cs typeface="Al Tarikh" pitchFamily="2" charset="-78"/>
            </a:endParaRPr>
          </a:p>
        </p:txBody>
      </p:sp>
      <p:sp>
        <p:nvSpPr>
          <p:cNvPr id="4" name="그림 개체 틀 3">
            <a:extLst>
              <a:ext uri="{FF2B5EF4-FFF2-40B4-BE49-F238E27FC236}">
                <a16:creationId xmlns:a16="http://schemas.microsoft.com/office/drawing/2014/main" id="{FFE8DA71-5277-42D1-837C-9DB0F6AA0598}"/>
              </a:ext>
            </a:extLst>
          </p:cNvPr>
          <p:cNvSpPr>
            <a:spLocks noGrp="1"/>
          </p:cNvSpPr>
          <p:nvPr>
            <p:ph type="pic" idx="1"/>
          </p:nvPr>
        </p:nvSpPr>
        <p:spPr/>
      </p:sp>
      <p:sp>
        <p:nvSpPr>
          <p:cNvPr id="2" name="Title 1"/>
          <p:cNvSpPr>
            <a:spLocks noGrp="1"/>
          </p:cNvSpPr>
          <p:nvPr>
            <p:ph type="title"/>
          </p:nvPr>
        </p:nvSpPr>
        <p:spPr>
          <a:prstGeom prst="rect">
            <a:avLst/>
          </a:prstGeom>
        </p:spPr>
        <p:txBody>
          <a:bodyPr/>
          <a:lstStyle/>
          <a:p>
            <a:r>
              <a:rPr lang="ar-DZ" altLang="ko-KR" b="1" dirty="0">
                <a:solidFill>
                  <a:schemeClr val="bg1"/>
                </a:solidFill>
                <a:latin typeface="Al Tarikh" pitchFamily="2" charset="-78"/>
                <a:cs typeface="Al Tarikh" pitchFamily="2" charset="-78"/>
              </a:rPr>
              <a:t>المحتوى والصور</a:t>
            </a:r>
            <a:endParaRPr lang="ko-KR" altLang="en-US" b="1" dirty="0">
              <a:solidFill>
                <a:schemeClr val="bg1"/>
              </a:solidFill>
              <a:latin typeface="Al Tarikh" pitchFamily="2" charset="-78"/>
              <a:cs typeface="Al Tarikh" pitchFamily="2" charset="-78"/>
            </a:endParaRPr>
          </a:p>
        </p:txBody>
      </p:sp>
      <p:sp>
        <p:nvSpPr>
          <p:cNvPr id="5" name="Oval 4"/>
          <p:cNvSpPr/>
          <p:nvPr/>
        </p:nvSpPr>
        <p:spPr>
          <a:xfrm>
            <a:off x="5520334" y="1533236"/>
            <a:ext cx="576064" cy="576064"/>
          </a:xfrm>
          <a:prstGeom prst="ellipse">
            <a:avLst/>
          </a:prstGeom>
          <a:noFill/>
          <a:ln w="38100">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l Tarikh" pitchFamily="2" charset="-78"/>
              <a:cs typeface="Al Tarikh" pitchFamily="2" charset="-78"/>
            </a:endParaRPr>
          </a:p>
        </p:txBody>
      </p:sp>
      <p:sp>
        <p:nvSpPr>
          <p:cNvPr id="7" name="Oval 6"/>
          <p:cNvSpPr/>
          <p:nvPr/>
        </p:nvSpPr>
        <p:spPr>
          <a:xfrm>
            <a:off x="5520334" y="2964285"/>
            <a:ext cx="576064" cy="576064"/>
          </a:xfrm>
          <a:prstGeom prst="ellipse">
            <a:avLst/>
          </a:prstGeom>
          <a:noFill/>
          <a:ln w="38100">
            <a:solidFill>
              <a:srgbClr val="583D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l Tarikh" pitchFamily="2" charset="-78"/>
              <a:cs typeface="Al Tarikh" pitchFamily="2" charset="-78"/>
            </a:endParaRPr>
          </a:p>
        </p:txBody>
      </p:sp>
      <p:sp>
        <p:nvSpPr>
          <p:cNvPr id="8" name="Oval 7"/>
          <p:cNvSpPr/>
          <p:nvPr/>
        </p:nvSpPr>
        <p:spPr>
          <a:xfrm>
            <a:off x="7461440" y="2964285"/>
            <a:ext cx="576064" cy="576064"/>
          </a:xfrm>
          <a:prstGeom prst="ellipse">
            <a:avLst/>
          </a:prstGeom>
          <a:noFill/>
          <a:ln w="38100">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l Tarikh" pitchFamily="2" charset="-78"/>
              <a:cs typeface="Al Tarikh" pitchFamily="2" charset="-78"/>
            </a:endParaRPr>
          </a:p>
        </p:txBody>
      </p:sp>
      <p:grpSp>
        <p:nvGrpSpPr>
          <p:cNvPr id="9" name="Group 8"/>
          <p:cNvGrpSpPr/>
          <p:nvPr/>
        </p:nvGrpSpPr>
        <p:grpSpPr>
          <a:xfrm>
            <a:off x="4944830" y="2197468"/>
            <a:ext cx="1715402" cy="493983"/>
            <a:chOff x="3233964" y="1954419"/>
            <a:chExt cx="1400520" cy="493983"/>
          </a:xfrm>
        </p:grpSpPr>
        <p:sp>
          <p:nvSpPr>
            <p:cNvPr id="10" name="TextBox 9"/>
            <p:cNvSpPr txBox="1"/>
            <p:nvPr/>
          </p:nvSpPr>
          <p:spPr>
            <a:xfrm>
              <a:off x="3233965" y="1954419"/>
              <a:ext cx="1400519" cy="307777"/>
            </a:xfrm>
            <a:prstGeom prst="rect">
              <a:avLst/>
            </a:prstGeom>
            <a:noFill/>
          </p:spPr>
          <p:txBody>
            <a:bodyPr wrap="square" rtlCol="0">
              <a:spAutoFit/>
            </a:bodyPr>
            <a:lstStyle/>
            <a:p>
              <a:pPr algn="ctr"/>
              <a:r>
                <a:rPr lang="ar-DZ" altLang="ko-KR" sz="1400" b="1" dirty="0">
                  <a:solidFill>
                    <a:schemeClr val="tx2">
                      <a:lumMod val="60000"/>
                      <a:lumOff val="40000"/>
                    </a:schemeClr>
                  </a:solidFill>
                  <a:latin typeface="Al Tarikh" pitchFamily="2" charset="-78"/>
                  <a:cs typeface="Al Tarikh" pitchFamily="2" charset="-78"/>
                </a:rPr>
                <a:t>عنوان كامل</a:t>
              </a:r>
              <a:endParaRPr lang="ko-KR" altLang="en-US" sz="1400" b="1" dirty="0">
                <a:solidFill>
                  <a:schemeClr val="tx2">
                    <a:lumMod val="60000"/>
                    <a:lumOff val="40000"/>
                  </a:schemeClr>
                </a:solidFill>
                <a:latin typeface="Al Tarikh" pitchFamily="2" charset="-78"/>
                <a:cs typeface="Al Tarikh" pitchFamily="2" charset="-78"/>
              </a:endParaRPr>
            </a:p>
          </p:txBody>
        </p:sp>
        <p:sp>
          <p:nvSpPr>
            <p:cNvPr id="11" name="TextBox 10"/>
            <p:cNvSpPr txBox="1"/>
            <p:nvPr/>
          </p:nvSpPr>
          <p:spPr>
            <a:xfrm>
              <a:off x="3233964" y="2171403"/>
              <a:ext cx="1400519" cy="276999"/>
            </a:xfrm>
            <a:prstGeom prst="rect">
              <a:avLst/>
            </a:prstGeom>
            <a:noFill/>
          </p:spPr>
          <p:txBody>
            <a:bodyPr wrap="square" rtlCol="0">
              <a:spAutoFit/>
            </a:bodyPr>
            <a:lstStyle/>
            <a:p>
              <a:pPr algn="ctr"/>
              <a:r>
                <a:rPr lang="ar-DZ" altLang="ko-KR" sz="1200" dirty="0">
                  <a:solidFill>
                    <a:schemeClr val="tx1">
                      <a:lumMod val="75000"/>
                      <a:lumOff val="25000"/>
                    </a:schemeClr>
                  </a:solidFill>
                  <a:latin typeface="Al Tarikh" pitchFamily="2" charset="-78"/>
                  <a:cs typeface="Al Tarikh" pitchFamily="2" charset="-78"/>
                </a:rPr>
                <a:t>عرض بوربوينت بسيط</a:t>
              </a:r>
              <a:endParaRPr lang="ko-KR" altLang="en-US" sz="1200" dirty="0">
                <a:solidFill>
                  <a:schemeClr val="tx1">
                    <a:lumMod val="75000"/>
                    <a:lumOff val="25000"/>
                  </a:schemeClr>
                </a:solidFill>
                <a:latin typeface="Al Tarikh" pitchFamily="2" charset="-78"/>
                <a:cs typeface="Al Tarikh" pitchFamily="2" charset="-78"/>
              </a:endParaRPr>
            </a:p>
          </p:txBody>
        </p:sp>
      </p:grpSp>
      <p:grpSp>
        <p:nvGrpSpPr>
          <p:cNvPr id="12" name="Group 11"/>
          <p:cNvGrpSpPr/>
          <p:nvPr/>
        </p:nvGrpSpPr>
        <p:grpSpPr>
          <a:xfrm>
            <a:off x="4944829" y="3628516"/>
            <a:ext cx="1715401" cy="493983"/>
            <a:chOff x="3233964" y="1954419"/>
            <a:chExt cx="1400519" cy="493983"/>
          </a:xfrm>
        </p:grpSpPr>
        <p:sp>
          <p:nvSpPr>
            <p:cNvPr id="13" name="TextBox 12"/>
            <p:cNvSpPr txBox="1"/>
            <p:nvPr/>
          </p:nvSpPr>
          <p:spPr>
            <a:xfrm>
              <a:off x="3233964" y="1954419"/>
              <a:ext cx="1400519" cy="307777"/>
            </a:xfrm>
            <a:prstGeom prst="rect">
              <a:avLst/>
            </a:prstGeom>
            <a:noFill/>
          </p:spPr>
          <p:txBody>
            <a:bodyPr wrap="square" rtlCol="0">
              <a:spAutoFit/>
            </a:bodyPr>
            <a:lstStyle/>
            <a:p>
              <a:pPr algn="ctr"/>
              <a:r>
                <a:rPr lang="ar-DZ" altLang="ko-KR" sz="1400" b="1" dirty="0">
                  <a:solidFill>
                    <a:srgbClr val="583D72"/>
                  </a:solidFill>
                  <a:latin typeface="Al Tarikh" pitchFamily="2" charset="-78"/>
                  <a:cs typeface="Al Tarikh" pitchFamily="2" charset="-78"/>
                </a:rPr>
                <a:t>عنوان كامل</a:t>
              </a:r>
              <a:endParaRPr lang="ko-KR" altLang="en-US" sz="1400" b="1" dirty="0">
                <a:solidFill>
                  <a:srgbClr val="583D72"/>
                </a:solidFill>
                <a:latin typeface="Al Tarikh" pitchFamily="2" charset="-78"/>
                <a:cs typeface="Al Tarikh" pitchFamily="2" charset="-78"/>
              </a:endParaRPr>
            </a:p>
          </p:txBody>
        </p:sp>
        <p:sp>
          <p:nvSpPr>
            <p:cNvPr id="14" name="TextBox 13"/>
            <p:cNvSpPr txBox="1"/>
            <p:nvPr/>
          </p:nvSpPr>
          <p:spPr>
            <a:xfrm>
              <a:off x="3233964" y="2171403"/>
              <a:ext cx="1400519" cy="276999"/>
            </a:xfrm>
            <a:prstGeom prst="rect">
              <a:avLst/>
            </a:prstGeom>
            <a:noFill/>
          </p:spPr>
          <p:txBody>
            <a:bodyPr wrap="square" rtlCol="0">
              <a:spAutoFit/>
            </a:bodyPr>
            <a:lstStyle/>
            <a:p>
              <a:pPr algn="ctr"/>
              <a:r>
                <a:rPr lang="ar-DZ" altLang="ko-KR" sz="1200" dirty="0">
                  <a:solidFill>
                    <a:schemeClr val="tx1">
                      <a:lumMod val="75000"/>
                      <a:lumOff val="25000"/>
                    </a:schemeClr>
                  </a:solidFill>
                  <a:latin typeface="Al Tarikh" pitchFamily="2" charset="-78"/>
                  <a:cs typeface="Al Tarikh" pitchFamily="2" charset="-78"/>
                </a:rPr>
                <a:t>عرض بوربوينت بسيط</a:t>
              </a:r>
              <a:endParaRPr lang="ko-KR" altLang="en-US" sz="1200" dirty="0">
                <a:solidFill>
                  <a:schemeClr val="tx1">
                    <a:lumMod val="75000"/>
                    <a:lumOff val="25000"/>
                  </a:schemeClr>
                </a:solidFill>
                <a:latin typeface="Al Tarikh" pitchFamily="2" charset="-78"/>
                <a:cs typeface="Al Tarikh" pitchFamily="2" charset="-78"/>
              </a:endParaRPr>
            </a:p>
          </p:txBody>
        </p:sp>
      </p:grpSp>
      <p:grpSp>
        <p:nvGrpSpPr>
          <p:cNvPr id="15" name="Group 14"/>
          <p:cNvGrpSpPr/>
          <p:nvPr/>
        </p:nvGrpSpPr>
        <p:grpSpPr>
          <a:xfrm>
            <a:off x="6891771" y="2197468"/>
            <a:ext cx="1715402" cy="493983"/>
            <a:chOff x="3233964" y="1954419"/>
            <a:chExt cx="1400520" cy="493983"/>
          </a:xfrm>
        </p:grpSpPr>
        <p:sp>
          <p:nvSpPr>
            <p:cNvPr id="16" name="TextBox 15"/>
            <p:cNvSpPr txBox="1"/>
            <p:nvPr/>
          </p:nvSpPr>
          <p:spPr>
            <a:xfrm>
              <a:off x="3233965" y="1954419"/>
              <a:ext cx="1400519" cy="307777"/>
            </a:xfrm>
            <a:prstGeom prst="rect">
              <a:avLst/>
            </a:prstGeom>
            <a:noFill/>
          </p:spPr>
          <p:txBody>
            <a:bodyPr wrap="square" rtlCol="0">
              <a:spAutoFit/>
            </a:bodyPr>
            <a:lstStyle/>
            <a:p>
              <a:pPr algn="ctr"/>
              <a:r>
                <a:rPr lang="ar-DZ" altLang="ko-KR" sz="1400" b="1" dirty="0">
                  <a:solidFill>
                    <a:srgbClr val="583D72"/>
                  </a:solidFill>
                  <a:latin typeface="Al Tarikh" pitchFamily="2" charset="-78"/>
                  <a:cs typeface="Al Tarikh" pitchFamily="2" charset="-78"/>
                </a:rPr>
                <a:t>عنوان كامل</a:t>
              </a:r>
              <a:endParaRPr lang="ko-KR" altLang="en-US" sz="1400" b="1" dirty="0">
                <a:solidFill>
                  <a:srgbClr val="583D72"/>
                </a:solidFill>
                <a:latin typeface="Al Tarikh" pitchFamily="2" charset="-78"/>
                <a:cs typeface="Al Tarikh" pitchFamily="2" charset="-78"/>
              </a:endParaRPr>
            </a:p>
          </p:txBody>
        </p:sp>
        <p:sp>
          <p:nvSpPr>
            <p:cNvPr id="17" name="TextBox 16"/>
            <p:cNvSpPr txBox="1"/>
            <p:nvPr/>
          </p:nvSpPr>
          <p:spPr>
            <a:xfrm>
              <a:off x="3233964" y="2171403"/>
              <a:ext cx="1400519" cy="276999"/>
            </a:xfrm>
            <a:prstGeom prst="rect">
              <a:avLst/>
            </a:prstGeom>
            <a:noFill/>
          </p:spPr>
          <p:txBody>
            <a:bodyPr wrap="square" rtlCol="0">
              <a:spAutoFit/>
            </a:bodyPr>
            <a:lstStyle/>
            <a:p>
              <a:pPr algn="ctr"/>
              <a:r>
                <a:rPr lang="ar-DZ" altLang="ko-KR" sz="1200" dirty="0">
                  <a:solidFill>
                    <a:schemeClr val="tx1">
                      <a:lumMod val="75000"/>
                      <a:lumOff val="25000"/>
                    </a:schemeClr>
                  </a:solidFill>
                  <a:latin typeface="Al Tarikh" pitchFamily="2" charset="-78"/>
                  <a:cs typeface="Al Tarikh" pitchFamily="2" charset="-78"/>
                </a:rPr>
                <a:t>عرض بوربوينت بسيط</a:t>
              </a:r>
              <a:endParaRPr lang="ko-KR" altLang="en-US" sz="1200" dirty="0">
                <a:solidFill>
                  <a:schemeClr val="tx1">
                    <a:lumMod val="75000"/>
                    <a:lumOff val="25000"/>
                  </a:schemeClr>
                </a:solidFill>
                <a:latin typeface="Al Tarikh" pitchFamily="2" charset="-78"/>
                <a:cs typeface="Al Tarikh" pitchFamily="2" charset="-78"/>
              </a:endParaRPr>
            </a:p>
          </p:txBody>
        </p:sp>
      </p:grpSp>
      <p:grpSp>
        <p:nvGrpSpPr>
          <p:cNvPr id="18" name="Group 17"/>
          <p:cNvGrpSpPr/>
          <p:nvPr/>
        </p:nvGrpSpPr>
        <p:grpSpPr>
          <a:xfrm>
            <a:off x="6891770" y="3628516"/>
            <a:ext cx="1715401" cy="493983"/>
            <a:chOff x="3233964" y="1954419"/>
            <a:chExt cx="1400519" cy="493983"/>
          </a:xfrm>
        </p:grpSpPr>
        <p:sp>
          <p:nvSpPr>
            <p:cNvPr id="19" name="TextBox 18"/>
            <p:cNvSpPr txBox="1"/>
            <p:nvPr/>
          </p:nvSpPr>
          <p:spPr>
            <a:xfrm>
              <a:off x="3233964" y="1954419"/>
              <a:ext cx="1400519" cy="307777"/>
            </a:xfrm>
            <a:prstGeom prst="rect">
              <a:avLst/>
            </a:prstGeom>
            <a:noFill/>
          </p:spPr>
          <p:txBody>
            <a:bodyPr wrap="square" rtlCol="0">
              <a:spAutoFit/>
            </a:bodyPr>
            <a:lstStyle/>
            <a:p>
              <a:pPr algn="ctr"/>
              <a:r>
                <a:rPr lang="ar-DZ" altLang="ko-KR" sz="1400" b="1" dirty="0">
                  <a:solidFill>
                    <a:schemeClr val="tx2">
                      <a:lumMod val="60000"/>
                      <a:lumOff val="40000"/>
                    </a:schemeClr>
                  </a:solidFill>
                  <a:latin typeface="Al Tarikh" pitchFamily="2" charset="-78"/>
                  <a:cs typeface="Al Tarikh" pitchFamily="2" charset="-78"/>
                </a:rPr>
                <a:t>عنوان كامل</a:t>
              </a:r>
              <a:endParaRPr lang="ko-KR" altLang="en-US" sz="1400" b="1" dirty="0">
                <a:solidFill>
                  <a:schemeClr val="tx2">
                    <a:lumMod val="60000"/>
                    <a:lumOff val="40000"/>
                  </a:schemeClr>
                </a:solidFill>
                <a:latin typeface="Al Tarikh" pitchFamily="2" charset="-78"/>
                <a:cs typeface="Al Tarikh" pitchFamily="2" charset="-78"/>
              </a:endParaRPr>
            </a:p>
          </p:txBody>
        </p:sp>
        <p:sp>
          <p:nvSpPr>
            <p:cNvPr id="20" name="TextBox 19"/>
            <p:cNvSpPr txBox="1"/>
            <p:nvPr/>
          </p:nvSpPr>
          <p:spPr>
            <a:xfrm>
              <a:off x="3233964" y="2171403"/>
              <a:ext cx="1400519" cy="276999"/>
            </a:xfrm>
            <a:prstGeom prst="rect">
              <a:avLst/>
            </a:prstGeom>
            <a:noFill/>
          </p:spPr>
          <p:txBody>
            <a:bodyPr wrap="square" rtlCol="0">
              <a:spAutoFit/>
            </a:bodyPr>
            <a:lstStyle/>
            <a:p>
              <a:pPr algn="ctr"/>
              <a:r>
                <a:rPr lang="ar-DZ" altLang="ko-KR" sz="1200" dirty="0">
                  <a:solidFill>
                    <a:schemeClr val="tx1">
                      <a:lumMod val="75000"/>
                      <a:lumOff val="25000"/>
                    </a:schemeClr>
                  </a:solidFill>
                  <a:latin typeface="Al Tarikh" pitchFamily="2" charset="-78"/>
                  <a:cs typeface="Al Tarikh" pitchFamily="2" charset="-78"/>
                </a:rPr>
                <a:t>عرض بوربوينت بسيط</a:t>
              </a:r>
              <a:endParaRPr lang="ko-KR" altLang="en-US" sz="1200" dirty="0">
                <a:solidFill>
                  <a:schemeClr val="tx1">
                    <a:lumMod val="75000"/>
                    <a:lumOff val="25000"/>
                  </a:schemeClr>
                </a:solidFill>
                <a:latin typeface="Al Tarikh" pitchFamily="2" charset="-78"/>
                <a:cs typeface="Al Tarikh" pitchFamily="2" charset="-78"/>
              </a:endParaRPr>
            </a:p>
          </p:txBody>
        </p:sp>
      </p:grpSp>
      <p:sp>
        <p:nvSpPr>
          <p:cNvPr id="21" name="Rounded Rectangle 27"/>
          <p:cNvSpPr/>
          <p:nvPr/>
        </p:nvSpPr>
        <p:spPr>
          <a:xfrm>
            <a:off x="5645866" y="1697240"/>
            <a:ext cx="333877" cy="256462"/>
          </a:xfrm>
          <a:custGeom>
            <a:avLst/>
            <a:gdLst/>
            <a:ahLst/>
            <a:cxnLst/>
            <a:rect l="l" t="t" r="r" b="b"/>
            <a:pathLst>
              <a:path w="3186824" h="2447912">
                <a:moveTo>
                  <a:pt x="1917737" y="1021643"/>
                </a:moveTo>
                <a:cubicBezTo>
                  <a:pt x="2188548" y="1021643"/>
                  <a:pt x="2408083" y="1241178"/>
                  <a:pt x="2408083" y="1511989"/>
                </a:cubicBezTo>
                <a:cubicBezTo>
                  <a:pt x="2408083" y="1782800"/>
                  <a:pt x="2188548" y="2002335"/>
                  <a:pt x="1917737" y="2002335"/>
                </a:cubicBezTo>
                <a:cubicBezTo>
                  <a:pt x="1646926" y="2002335"/>
                  <a:pt x="1427391" y="1782800"/>
                  <a:pt x="1427391" y="1511989"/>
                </a:cubicBezTo>
                <a:cubicBezTo>
                  <a:pt x="1427391" y="1241178"/>
                  <a:pt x="1646926" y="1021643"/>
                  <a:pt x="1917737" y="1021643"/>
                </a:cubicBezTo>
                <a:close/>
                <a:moveTo>
                  <a:pt x="1917737" y="827913"/>
                </a:moveTo>
                <a:cubicBezTo>
                  <a:pt x="1539932" y="827913"/>
                  <a:pt x="1233661" y="1134184"/>
                  <a:pt x="1233661" y="1511989"/>
                </a:cubicBezTo>
                <a:cubicBezTo>
                  <a:pt x="1233661" y="1889794"/>
                  <a:pt x="1539932" y="2196065"/>
                  <a:pt x="1917737" y="2196065"/>
                </a:cubicBezTo>
                <a:cubicBezTo>
                  <a:pt x="2295542" y="2196065"/>
                  <a:pt x="2601813" y="1889794"/>
                  <a:pt x="2601813" y="1511989"/>
                </a:cubicBezTo>
                <a:cubicBezTo>
                  <a:pt x="2601813" y="1134184"/>
                  <a:pt x="2295542" y="827913"/>
                  <a:pt x="1917737" y="827913"/>
                </a:cubicBezTo>
                <a:close/>
                <a:moveTo>
                  <a:pt x="1112286" y="675885"/>
                </a:moveTo>
                <a:lnTo>
                  <a:pt x="1112286" y="830188"/>
                </a:lnTo>
                <a:lnTo>
                  <a:pt x="1328310" y="830188"/>
                </a:lnTo>
                <a:lnTo>
                  <a:pt x="1328310" y="675885"/>
                </a:lnTo>
                <a:close/>
                <a:moveTo>
                  <a:pt x="2586084" y="626422"/>
                </a:moveTo>
                <a:lnTo>
                  <a:pt x="2586084" y="830188"/>
                </a:lnTo>
                <a:lnTo>
                  <a:pt x="3001340" y="830188"/>
                </a:lnTo>
                <a:lnTo>
                  <a:pt x="3001340" y="626422"/>
                </a:lnTo>
                <a:close/>
                <a:moveTo>
                  <a:pt x="1593701" y="108218"/>
                </a:moveTo>
                <a:lnTo>
                  <a:pt x="1593701" y="432905"/>
                </a:lnTo>
                <a:lnTo>
                  <a:pt x="2241773" y="432905"/>
                </a:lnTo>
                <a:lnTo>
                  <a:pt x="2241773" y="108218"/>
                </a:lnTo>
                <a:close/>
                <a:moveTo>
                  <a:pt x="1452512" y="0"/>
                </a:moveTo>
                <a:lnTo>
                  <a:pt x="2382963" y="0"/>
                </a:lnTo>
                <a:cubicBezTo>
                  <a:pt x="2433311" y="0"/>
                  <a:pt x="2474127" y="40816"/>
                  <a:pt x="2474127" y="91164"/>
                </a:cubicBezTo>
                <a:lnTo>
                  <a:pt x="2474127" y="432905"/>
                </a:lnTo>
                <a:lnTo>
                  <a:pt x="2933014" y="432905"/>
                </a:lnTo>
                <a:cubicBezTo>
                  <a:pt x="3073189" y="432905"/>
                  <a:pt x="3186824" y="546540"/>
                  <a:pt x="3186824" y="686715"/>
                </a:cubicBezTo>
                <a:lnTo>
                  <a:pt x="3186824" y="2194102"/>
                </a:lnTo>
                <a:cubicBezTo>
                  <a:pt x="3186824" y="2334277"/>
                  <a:pt x="3073189" y="2447912"/>
                  <a:pt x="2933014" y="2447912"/>
                </a:cubicBezTo>
                <a:lnTo>
                  <a:pt x="253810" y="2447912"/>
                </a:lnTo>
                <a:cubicBezTo>
                  <a:pt x="113635" y="2447912"/>
                  <a:pt x="0" y="2334277"/>
                  <a:pt x="0" y="2194102"/>
                </a:cubicBezTo>
                <a:lnTo>
                  <a:pt x="0" y="686715"/>
                </a:lnTo>
                <a:cubicBezTo>
                  <a:pt x="0" y="546540"/>
                  <a:pt x="113635" y="432905"/>
                  <a:pt x="253810" y="432905"/>
                </a:cubicBezTo>
                <a:lnTo>
                  <a:pt x="307082" y="432905"/>
                </a:lnTo>
                <a:lnTo>
                  <a:pt x="307082" y="313169"/>
                </a:lnTo>
                <a:cubicBezTo>
                  <a:pt x="307082" y="287995"/>
                  <a:pt x="327490" y="267587"/>
                  <a:pt x="352664" y="267587"/>
                </a:cubicBezTo>
                <a:lnTo>
                  <a:pt x="817888" y="267587"/>
                </a:lnTo>
                <a:cubicBezTo>
                  <a:pt x="843062" y="267587"/>
                  <a:pt x="863470" y="287995"/>
                  <a:pt x="863470" y="313169"/>
                </a:cubicBezTo>
                <a:lnTo>
                  <a:pt x="863470" y="432905"/>
                </a:lnTo>
                <a:lnTo>
                  <a:pt x="1361348" y="432905"/>
                </a:lnTo>
                <a:lnTo>
                  <a:pt x="1361348" y="91164"/>
                </a:lnTo>
                <a:cubicBezTo>
                  <a:pt x="1361348" y="40816"/>
                  <a:pt x="1402164" y="0"/>
                  <a:pt x="1452512" y="0"/>
                </a:cubicBezTo>
                <a:close/>
              </a:path>
            </a:pathLst>
          </a:cu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22" name="Rounded Rectangle 7"/>
          <p:cNvSpPr/>
          <p:nvPr/>
        </p:nvSpPr>
        <p:spPr>
          <a:xfrm>
            <a:off x="7597727" y="3102426"/>
            <a:ext cx="314977" cy="271821"/>
          </a:xfrm>
          <a:custGeom>
            <a:avLst/>
            <a:gdLst/>
            <a:ahLst/>
            <a:cxnLst/>
            <a:rect l="l" t="t" r="r" b="b"/>
            <a:pathLst>
              <a:path w="3240006" h="2796091">
                <a:moveTo>
                  <a:pt x="686867" y="612319"/>
                </a:moveTo>
                <a:cubicBezTo>
                  <a:pt x="611281" y="612319"/>
                  <a:pt x="550007" y="673593"/>
                  <a:pt x="550007" y="749179"/>
                </a:cubicBezTo>
                <a:cubicBezTo>
                  <a:pt x="550007" y="824765"/>
                  <a:pt x="611281" y="886039"/>
                  <a:pt x="686867" y="886039"/>
                </a:cubicBezTo>
                <a:cubicBezTo>
                  <a:pt x="762453" y="886039"/>
                  <a:pt x="823727" y="824765"/>
                  <a:pt x="823727" y="749179"/>
                </a:cubicBezTo>
                <a:cubicBezTo>
                  <a:pt x="823727" y="673593"/>
                  <a:pt x="762453" y="612319"/>
                  <a:pt x="686867" y="612319"/>
                </a:cubicBezTo>
                <a:close/>
                <a:moveTo>
                  <a:pt x="1587500" y="281447"/>
                </a:moveTo>
                <a:cubicBezTo>
                  <a:pt x="1432061" y="281447"/>
                  <a:pt x="1306053" y="407455"/>
                  <a:pt x="1306053" y="562894"/>
                </a:cubicBezTo>
                <a:cubicBezTo>
                  <a:pt x="1306053" y="718333"/>
                  <a:pt x="1432061" y="844341"/>
                  <a:pt x="1587500" y="844341"/>
                </a:cubicBezTo>
                <a:cubicBezTo>
                  <a:pt x="1742939" y="844341"/>
                  <a:pt x="1868947" y="718333"/>
                  <a:pt x="1868947" y="562894"/>
                </a:cubicBezTo>
                <a:cubicBezTo>
                  <a:pt x="1868947" y="407455"/>
                  <a:pt x="1742939" y="281447"/>
                  <a:pt x="1587500" y="281447"/>
                </a:cubicBezTo>
                <a:close/>
                <a:moveTo>
                  <a:pt x="1587500" y="0"/>
                </a:moveTo>
                <a:cubicBezTo>
                  <a:pt x="1898378" y="0"/>
                  <a:pt x="2150394" y="252016"/>
                  <a:pt x="2150394" y="562894"/>
                </a:cubicBezTo>
                <a:cubicBezTo>
                  <a:pt x="2150394" y="786167"/>
                  <a:pt x="2020401" y="979078"/>
                  <a:pt x="1831095" y="1068260"/>
                </a:cubicBezTo>
                <a:lnTo>
                  <a:pt x="2215710" y="1068260"/>
                </a:lnTo>
                <a:cubicBezTo>
                  <a:pt x="2374756" y="1068260"/>
                  <a:pt x="2503688" y="1197192"/>
                  <a:pt x="2503688" y="1356238"/>
                </a:cubicBezTo>
                <a:lnTo>
                  <a:pt x="2503688" y="1474975"/>
                </a:lnTo>
                <a:lnTo>
                  <a:pt x="2656086" y="1474975"/>
                </a:lnTo>
                <a:cubicBezTo>
                  <a:pt x="2692420" y="1474975"/>
                  <a:pt x="2722815" y="1500405"/>
                  <a:pt x="2728975" y="1534767"/>
                </a:cubicBezTo>
                <a:lnTo>
                  <a:pt x="3240006" y="1109804"/>
                </a:lnTo>
                <a:lnTo>
                  <a:pt x="3240006" y="2754548"/>
                </a:lnTo>
                <a:lnTo>
                  <a:pt x="2728975" y="2329585"/>
                </a:lnTo>
                <a:cubicBezTo>
                  <a:pt x="2722815" y="2363946"/>
                  <a:pt x="2692420" y="2389375"/>
                  <a:pt x="2656086" y="2389375"/>
                </a:cubicBezTo>
                <a:lnTo>
                  <a:pt x="2503688" y="2389375"/>
                </a:lnTo>
                <a:lnTo>
                  <a:pt x="2503688" y="2508113"/>
                </a:lnTo>
                <a:cubicBezTo>
                  <a:pt x="2503688" y="2667159"/>
                  <a:pt x="2374756" y="2796091"/>
                  <a:pt x="2215710" y="2796091"/>
                </a:cubicBezTo>
                <a:lnTo>
                  <a:pt x="287978" y="2796091"/>
                </a:lnTo>
                <a:cubicBezTo>
                  <a:pt x="128932" y="2796091"/>
                  <a:pt x="0" y="2667159"/>
                  <a:pt x="0" y="2508113"/>
                </a:cubicBezTo>
                <a:lnTo>
                  <a:pt x="0" y="1356238"/>
                </a:lnTo>
                <a:cubicBezTo>
                  <a:pt x="0" y="1197192"/>
                  <a:pt x="128932" y="1068260"/>
                  <a:pt x="287978" y="1068260"/>
                </a:cubicBezTo>
                <a:lnTo>
                  <a:pt x="544513" y="1068260"/>
                </a:lnTo>
                <a:cubicBezTo>
                  <a:pt x="422089" y="1014226"/>
                  <a:pt x="336949" y="891645"/>
                  <a:pt x="336949" y="749179"/>
                </a:cubicBezTo>
                <a:cubicBezTo>
                  <a:pt x="336949" y="555925"/>
                  <a:pt x="493613" y="399261"/>
                  <a:pt x="686867" y="399261"/>
                </a:cubicBezTo>
                <a:cubicBezTo>
                  <a:pt x="880121" y="399261"/>
                  <a:pt x="1036785" y="555925"/>
                  <a:pt x="1036785" y="749179"/>
                </a:cubicBezTo>
                <a:cubicBezTo>
                  <a:pt x="1036785" y="891645"/>
                  <a:pt x="951645" y="1014226"/>
                  <a:pt x="829222" y="1068260"/>
                </a:cubicBezTo>
                <a:lnTo>
                  <a:pt x="1343906" y="1068260"/>
                </a:lnTo>
                <a:cubicBezTo>
                  <a:pt x="1154600" y="979078"/>
                  <a:pt x="1024606" y="786167"/>
                  <a:pt x="1024606" y="562894"/>
                </a:cubicBezTo>
                <a:cubicBezTo>
                  <a:pt x="1024606" y="252016"/>
                  <a:pt x="1276622" y="0"/>
                  <a:pt x="1587500" y="0"/>
                </a:cubicBezTo>
                <a:close/>
              </a:path>
            </a:pathLst>
          </a:cu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23" name="Rectangle 16"/>
          <p:cNvSpPr/>
          <p:nvPr/>
        </p:nvSpPr>
        <p:spPr>
          <a:xfrm rot="2700000">
            <a:off x="5680747" y="3029023"/>
            <a:ext cx="246466" cy="441868"/>
          </a:xfrm>
          <a:custGeom>
            <a:avLst/>
            <a:gdLst/>
            <a:ahLst/>
            <a:cxnLst/>
            <a:rect l="l" t="t" r="r" b="b"/>
            <a:pathLst>
              <a:path w="2232248" h="4001999">
                <a:moveTo>
                  <a:pt x="1116887" y="0"/>
                </a:moveTo>
                <a:cubicBezTo>
                  <a:pt x="1270748" y="4762"/>
                  <a:pt x="1433283" y="120651"/>
                  <a:pt x="1447291" y="308459"/>
                </a:cubicBezTo>
                <a:cubicBezTo>
                  <a:pt x="1483174" y="544979"/>
                  <a:pt x="1283237" y="603082"/>
                  <a:pt x="1339988" y="887363"/>
                </a:cubicBezTo>
                <a:lnTo>
                  <a:pt x="2232248" y="887363"/>
                </a:lnTo>
                <a:lnTo>
                  <a:pt x="2232248" y="1778237"/>
                </a:lnTo>
                <a:cubicBezTo>
                  <a:pt x="1956566" y="1829261"/>
                  <a:pt x="1897086" y="1634366"/>
                  <a:pt x="1663321" y="1669832"/>
                </a:cubicBezTo>
                <a:cubicBezTo>
                  <a:pt x="1475513" y="1683840"/>
                  <a:pt x="1359624" y="1846375"/>
                  <a:pt x="1354862" y="2000236"/>
                </a:cubicBezTo>
                <a:cubicBezTo>
                  <a:pt x="1358037" y="2135389"/>
                  <a:pt x="1477787" y="2334920"/>
                  <a:pt x="1701420" y="2336507"/>
                </a:cubicBezTo>
                <a:cubicBezTo>
                  <a:pt x="1972077" y="2308709"/>
                  <a:pt x="1932339" y="2176007"/>
                  <a:pt x="2232248" y="2187989"/>
                </a:cubicBezTo>
                <a:lnTo>
                  <a:pt x="2232248" y="3119611"/>
                </a:lnTo>
                <a:lnTo>
                  <a:pt x="1303259" y="3119611"/>
                </a:lnTo>
                <a:cubicBezTo>
                  <a:pt x="1289664" y="3424971"/>
                  <a:pt x="1423682" y="3383289"/>
                  <a:pt x="1451633" y="3655441"/>
                </a:cubicBezTo>
                <a:cubicBezTo>
                  <a:pt x="1450046" y="3879074"/>
                  <a:pt x="1250515" y="3998824"/>
                  <a:pt x="1115362" y="4001999"/>
                </a:cubicBezTo>
                <a:cubicBezTo>
                  <a:pt x="961501" y="3997237"/>
                  <a:pt x="798966" y="3881348"/>
                  <a:pt x="784958" y="3693540"/>
                </a:cubicBezTo>
                <a:cubicBezTo>
                  <a:pt x="749282" y="3458385"/>
                  <a:pt x="946712" y="3399594"/>
                  <a:pt x="892811" y="3119611"/>
                </a:cubicBezTo>
                <a:lnTo>
                  <a:pt x="0" y="3119611"/>
                </a:lnTo>
                <a:lnTo>
                  <a:pt x="0" y="2203607"/>
                </a:lnTo>
                <a:cubicBezTo>
                  <a:pt x="285884" y="2145799"/>
                  <a:pt x="343730" y="2346665"/>
                  <a:pt x="580754" y="2310706"/>
                </a:cubicBezTo>
                <a:cubicBezTo>
                  <a:pt x="768562" y="2296698"/>
                  <a:pt x="884451" y="2134163"/>
                  <a:pt x="889213" y="1980302"/>
                </a:cubicBezTo>
                <a:cubicBezTo>
                  <a:pt x="886038" y="1845149"/>
                  <a:pt x="766288" y="1645618"/>
                  <a:pt x="542655" y="1644031"/>
                </a:cubicBezTo>
                <a:cubicBezTo>
                  <a:pt x="268493" y="1672188"/>
                  <a:pt x="312817" y="1807984"/>
                  <a:pt x="0" y="1792208"/>
                </a:cubicBezTo>
                <a:lnTo>
                  <a:pt x="0" y="887363"/>
                </a:lnTo>
                <a:lnTo>
                  <a:pt x="928847" y="887363"/>
                </a:lnTo>
                <a:cubicBezTo>
                  <a:pt x="944034" y="576570"/>
                  <a:pt x="808718" y="620178"/>
                  <a:pt x="780616" y="346558"/>
                </a:cubicBezTo>
                <a:cubicBezTo>
                  <a:pt x="782203" y="122925"/>
                  <a:pt x="981734" y="3175"/>
                  <a:pt x="1116887" y="0"/>
                </a:cubicBezTo>
                <a:close/>
              </a:path>
            </a:pathLst>
          </a:custGeom>
          <a:solidFill>
            <a:srgbClr val="583D72"/>
          </a:solidFill>
          <a:ln>
            <a:solidFill>
              <a:srgbClr val="583D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l Tarikh" pitchFamily="2" charset="-78"/>
              <a:cs typeface="Al Tarikh" pitchFamily="2" charset="-78"/>
            </a:endParaRPr>
          </a:p>
        </p:txBody>
      </p:sp>
      <p:sp>
        <p:nvSpPr>
          <p:cNvPr id="24" name="Rectangle 9"/>
          <p:cNvSpPr/>
          <p:nvPr/>
        </p:nvSpPr>
        <p:spPr>
          <a:xfrm>
            <a:off x="7590446" y="1667099"/>
            <a:ext cx="324177" cy="303458"/>
          </a:xfrm>
          <a:custGeom>
            <a:avLst/>
            <a:gdLst>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29618 w 3239999"/>
              <a:gd name="connsiteY32" fmla="*/ 2690698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2991331 w 3239999"/>
              <a:gd name="connsiteY3" fmla="*/ 2709748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29618 w 3239999"/>
              <a:gd name="connsiteY32" fmla="*/ 2690698 h 3032924"/>
              <a:gd name="connsiteX33" fmla="*/ 1576606 w 3239999"/>
              <a:gd name="connsiteY33" fmla="*/ 2776423 h 3032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239999" h="3032924">
                <a:moveTo>
                  <a:pt x="1576606" y="2778202"/>
                </a:moveTo>
                <a:cubicBezTo>
                  <a:pt x="1576606" y="2778795"/>
                  <a:pt x="1663394" y="2792670"/>
                  <a:pt x="1663394" y="2778202"/>
                </a:cubicBezTo>
                <a:lnTo>
                  <a:pt x="1663394" y="2776423"/>
                </a:lnTo>
                <a:cubicBezTo>
                  <a:pt x="2185083" y="2605634"/>
                  <a:pt x="2444552" y="2500589"/>
                  <a:pt x="2991331" y="2709748"/>
                </a:cubicBezTo>
                <a:lnTo>
                  <a:pt x="3000856" y="526981"/>
                </a:lnTo>
                <a:lnTo>
                  <a:pt x="2855082" y="526981"/>
                </a:lnTo>
                <a:cubicBezTo>
                  <a:pt x="2857178" y="1175360"/>
                  <a:pt x="2859273" y="1823738"/>
                  <a:pt x="2861369" y="2472117"/>
                </a:cubicBezTo>
                <a:cubicBezTo>
                  <a:pt x="2483869" y="2318121"/>
                  <a:pt x="2052449" y="2439541"/>
                  <a:pt x="1663394" y="2765302"/>
                </a:cubicBezTo>
                <a:lnTo>
                  <a:pt x="1663394" y="526981"/>
                </a:lnTo>
                <a:lnTo>
                  <a:pt x="1663394" y="430441"/>
                </a:lnTo>
                <a:lnTo>
                  <a:pt x="1663394" y="402054"/>
                </a:lnTo>
                <a:cubicBezTo>
                  <a:pt x="1896442" y="149589"/>
                  <a:pt x="2115835" y="2106"/>
                  <a:pt x="2406065" y="22"/>
                </a:cubicBezTo>
                <a:cubicBezTo>
                  <a:pt x="2537987" y="-925"/>
                  <a:pt x="2684544" y="28169"/>
                  <a:pt x="2853673" y="91100"/>
                </a:cubicBezTo>
                <a:cubicBezTo>
                  <a:pt x="2854039" y="204214"/>
                  <a:pt x="2854404" y="317327"/>
                  <a:pt x="2854770" y="430441"/>
                </a:cubicBezTo>
                <a:lnTo>
                  <a:pt x="3120669" y="428517"/>
                </a:lnTo>
                <a:lnTo>
                  <a:pt x="3120669" y="738345"/>
                </a:lnTo>
                <a:lnTo>
                  <a:pt x="3239999" y="738345"/>
                </a:lnTo>
                <a:lnTo>
                  <a:pt x="3239999" y="3032924"/>
                </a:lnTo>
                <a:lnTo>
                  <a:pt x="0" y="3032924"/>
                </a:lnTo>
                <a:lnTo>
                  <a:pt x="0" y="738345"/>
                </a:lnTo>
                <a:lnTo>
                  <a:pt x="102477" y="738345"/>
                </a:lnTo>
                <a:lnTo>
                  <a:pt x="102477" y="428517"/>
                </a:lnTo>
                <a:lnTo>
                  <a:pt x="385229" y="430441"/>
                </a:lnTo>
                <a:cubicBezTo>
                  <a:pt x="385595" y="317327"/>
                  <a:pt x="385960" y="204214"/>
                  <a:pt x="386326" y="91100"/>
                </a:cubicBezTo>
                <a:cubicBezTo>
                  <a:pt x="555455" y="28169"/>
                  <a:pt x="702013" y="-925"/>
                  <a:pt x="833935" y="22"/>
                </a:cubicBezTo>
                <a:cubicBezTo>
                  <a:pt x="1124164" y="2106"/>
                  <a:pt x="1343558" y="149589"/>
                  <a:pt x="1576606" y="402054"/>
                </a:cubicBezTo>
                <a:lnTo>
                  <a:pt x="1576606" y="430441"/>
                </a:lnTo>
                <a:lnTo>
                  <a:pt x="1576606" y="526981"/>
                </a:lnTo>
                <a:lnTo>
                  <a:pt x="1576606" y="2765302"/>
                </a:lnTo>
                <a:cubicBezTo>
                  <a:pt x="1187550" y="2439541"/>
                  <a:pt x="756130" y="2318121"/>
                  <a:pt x="378630" y="2472117"/>
                </a:cubicBezTo>
                <a:lnTo>
                  <a:pt x="384918" y="526981"/>
                </a:lnTo>
                <a:lnTo>
                  <a:pt x="239143" y="526981"/>
                </a:lnTo>
                <a:lnTo>
                  <a:pt x="229618" y="2690698"/>
                </a:lnTo>
                <a:cubicBezTo>
                  <a:pt x="773243" y="2466244"/>
                  <a:pt x="1081748" y="2626096"/>
                  <a:pt x="1576606" y="2776423"/>
                </a:cubicBezTo>
              </a:path>
            </a:pathLst>
          </a:custGeom>
          <a:solidFill>
            <a:srgbClr val="583D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l Tarikh" pitchFamily="2" charset="-78"/>
              <a:cs typeface="Al Tarikh" pitchFamily="2" charset="-78"/>
            </a:endParaRPr>
          </a:p>
        </p:txBody>
      </p:sp>
    </p:spTree>
    <p:extLst>
      <p:ext uri="{BB962C8B-B14F-4D97-AF65-F5344CB8AC3E}">
        <p14:creationId xmlns:p14="http://schemas.microsoft.com/office/powerpoint/2010/main" val="359197636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Effect transition="in" filter="fade">
                                      <p:cBhvr>
                                        <p:cTn id="15" dur="500"/>
                                        <p:tgtEl>
                                          <p:spTgt spid="2"/>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animEffect transition="in" filter="fade">
                                      <p:cBhvr>
                                        <p:cTn id="21" dur="500"/>
                                        <p:tgtEl>
                                          <p:spTgt spid="5"/>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p:cTn id="25" dur="500" fill="hold"/>
                                        <p:tgtEl>
                                          <p:spTgt spid="7"/>
                                        </p:tgtEl>
                                        <p:attrNameLst>
                                          <p:attrName>ppt_w</p:attrName>
                                        </p:attrNameLst>
                                      </p:cBhvr>
                                      <p:tavLst>
                                        <p:tav tm="0">
                                          <p:val>
                                            <p:fltVal val="0"/>
                                          </p:val>
                                        </p:tav>
                                        <p:tav tm="100000">
                                          <p:val>
                                            <p:strVal val="#ppt_w"/>
                                          </p:val>
                                        </p:tav>
                                      </p:tavLst>
                                    </p:anim>
                                    <p:anim calcmode="lin" valueType="num">
                                      <p:cBhvr>
                                        <p:cTn id="26" dur="500" fill="hold"/>
                                        <p:tgtEl>
                                          <p:spTgt spid="7"/>
                                        </p:tgtEl>
                                        <p:attrNameLst>
                                          <p:attrName>ppt_h</p:attrName>
                                        </p:attrNameLst>
                                      </p:cBhvr>
                                      <p:tavLst>
                                        <p:tav tm="0">
                                          <p:val>
                                            <p:fltVal val="0"/>
                                          </p:val>
                                        </p:tav>
                                        <p:tav tm="100000">
                                          <p:val>
                                            <p:strVal val="#ppt_h"/>
                                          </p:val>
                                        </p:tav>
                                      </p:tavLst>
                                    </p:anim>
                                    <p:animEffect transition="in" filter="fade">
                                      <p:cBhvr>
                                        <p:cTn id="27" dur="500"/>
                                        <p:tgtEl>
                                          <p:spTgt spid="7"/>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p:cTn id="31" dur="500" fill="hold"/>
                                        <p:tgtEl>
                                          <p:spTgt spid="8"/>
                                        </p:tgtEl>
                                        <p:attrNameLst>
                                          <p:attrName>ppt_w</p:attrName>
                                        </p:attrNameLst>
                                      </p:cBhvr>
                                      <p:tavLst>
                                        <p:tav tm="0">
                                          <p:val>
                                            <p:fltVal val="0"/>
                                          </p:val>
                                        </p:tav>
                                        <p:tav tm="100000">
                                          <p:val>
                                            <p:strVal val="#ppt_w"/>
                                          </p:val>
                                        </p:tav>
                                      </p:tavLst>
                                    </p:anim>
                                    <p:anim calcmode="lin" valueType="num">
                                      <p:cBhvr>
                                        <p:cTn id="32" dur="500" fill="hold"/>
                                        <p:tgtEl>
                                          <p:spTgt spid="8"/>
                                        </p:tgtEl>
                                        <p:attrNameLst>
                                          <p:attrName>ppt_h</p:attrName>
                                        </p:attrNameLst>
                                      </p:cBhvr>
                                      <p:tavLst>
                                        <p:tav tm="0">
                                          <p:val>
                                            <p:fltVal val="0"/>
                                          </p:val>
                                        </p:tav>
                                        <p:tav tm="100000">
                                          <p:val>
                                            <p:strVal val="#ppt_h"/>
                                          </p:val>
                                        </p:tav>
                                      </p:tavLst>
                                    </p:anim>
                                    <p:animEffect transition="in" filter="fade">
                                      <p:cBhvr>
                                        <p:cTn id="33" dur="500"/>
                                        <p:tgtEl>
                                          <p:spTgt spid="8"/>
                                        </p:tgtEl>
                                      </p:cBhvr>
                                    </p:animEffect>
                                  </p:childTnLst>
                                </p:cTn>
                              </p:par>
                            </p:childTnLst>
                          </p:cTn>
                        </p:par>
                        <p:par>
                          <p:cTn id="34" fill="hold">
                            <p:stCondLst>
                              <p:cond delay="2500"/>
                            </p:stCondLst>
                            <p:childTnLst>
                              <p:par>
                                <p:cTn id="35" presetID="53" presetClass="entr" presetSubtype="16" fill="hold" nodeType="after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p:cTn id="37" dur="500" fill="hold"/>
                                        <p:tgtEl>
                                          <p:spTgt spid="9"/>
                                        </p:tgtEl>
                                        <p:attrNameLst>
                                          <p:attrName>ppt_w</p:attrName>
                                        </p:attrNameLst>
                                      </p:cBhvr>
                                      <p:tavLst>
                                        <p:tav tm="0">
                                          <p:val>
                                            <p:fltVal val="0"/>
                                          </p:val>
                                        </p:tav>
                                        <p:tav tm="100000">
                                          <p:val>
                                            <p:strVal val="#ppt_w"/>
                                          </p:val>
                                        </p:tav>
                                      </p:tavLst>
                                    </p:anim>
                                    <p:anim calcmode="lin" valueType="num">
                                      <p:cBhvr>
                                        <p:cTn id="38" dur="500" fill="hold"/>
                                        <p:tgtEl>
                                          <p:spTgt spid="9"/>
                                        </p:tgtEl>
                                        <p:attrNameLst>
                                          <p:attrName>ppt_h</p:attrName>
                                        </p:attrNameLst>
                                      </p:cBhvr>
                                      <p:tavLst>
                                        <p:tav tm="0">
                                          <p:val>
                                            <p:fltVal val="0"/>
                                          </p:val>
                                        </p:tav>
                                        <p:tav tm="100000">
                                          <p:val>
                                            <p:strVal val="#ppt_h"/>
                                          </p:val>
                                        </p:tav>
                                      </p:tavLst>
                                    </p:anim>
                                    <p:animEffect transition="in" filter="fade">
                                      <p:cBhvr>
                                        <p:cTn id="39" dur="500"/>
                                        <p:tgtEl>
                                          <p:spTgt spid="9"/>
                                        </p:tgtEl>
                                      </p:cBhvr>
                                    </p:animEffect>
                                  </p:childTnLst>
                                </p:cTn>
                              </p:par>
                            </p:childTnLst>
                          </p:cTn>
                        </p:par>
                        <p:par>
                          <p:cTn id="40" fill="hold">
                            <p:stCondLst>
                              <p:cond delay="3000"/>
                            </p:stCondLst>
                            <p:childTnLst>
                              <p:par>
                                <p:cTn id="41" presetID="53" presetClass="entr" presetSubtype="16" fill="hold" nodeType="afterEffect">
                                  <p:stCondLst>
                                    <p:cond delay="0"/>
                                  </p:stCondLst>
                                  <p:childTnLst>
                                    <p:set>
                                      <p:cBhvr>
                                        <p:cTn id="42" dur="1" fill="hold">
                                          <p:stCondLst>
                                            <p:cond delay="0"/>
                                          </p:stCondLst>
                                        </p:cTn>
                                        <p:tgtEl>
                                          <p:spTgt spid="12"/>
                                        </p:tgtEl>
                                        <p:attrNameLst>
                                          <p:attrName>style.visibility</p:attrName>
                                        </p:attrNameLst>
                                      </p:cBhvr>
                                      <p:to>
                                        <p:strVal val="visible"/>
                                      </p:to>
                                    </p:set>
                                    <p:anim calcmode="lin" valueType="num">
                                      <p:cBhvr>
                                        <p:cTn id="43" dur="500" fill="hold"/>
                                        <p:tgtEl>
                                          <p:spTgt spid="12"/>
                                        </p:tgtEl>
                                        <p:attrNameLst>
                                          <p:attrName>ppt_w</p:attrName>
                                        </p:attrNameLst>
                                      </p:cBhvr>
                                      <p:tavLst>
                                        <p:tav tm="0">
                                          <p:val>
                                            <p:fltVal val="0"/>
                                          </p:val>
                                        </p:tav>
                                        <p:tav tm="100000">
                                          <p:val>
                                            <p:strVal val="#ppt_w"/>
                                          </p:val>
                                        </p:tav>
                                      </p:tavLst>
                                    </p:anim>
                                    <p:anim calcmode="lin" valueType="num">
                                      <p:cBhvr>
                                        <p:cTn id="44" dur="500" fill="hold"/>
                                        <p:tgtEl>
                                          <p:spTgt spid="12"/>
                                        </p:tgtEl>
                                        <p:attrNameLst>
                                          <p:attrName>ppt_h</p:attrName>
                                        </p:attrNameLst>
                                      </p:cBhvr>
                                      <p:tavLst>
                                        <p:tav tm="0">
                                          <p:val>
                                            <p:fltVal val="0"/>
                                          </p:val>
                                        </p:tav>
                                        <p:tav tm="100000">
                                          <p:val>
                                            <p:strVal val="#ppt_h"/>
                                          </p:val>
                                        </p:tav>
                                      </p:tavLst>
                                    </p:anim>
                                    <p:animEffect transition="in" filter="fade">
                                      <p:cBhvr>
                                        <p:cTn id="45" dur="500"/>
                                        <p:tgtEl>
                                          <p:spTgt spid="12"/>
                                        </p:tgtEl>
                                      </p:cBhvr>
                                    </p:animEffect>
                                  </p:childTnLst>
                                </p:cTn>
                              </p:par>
                            </p:childTnLst>
                          </p:cTn>
                        </p:par>
                        <p:par>
                          <p:cTn id="46" fill="hold">
                            <p:stCondLst>
                              <p:cond delay="3500"/>
                            </p:stCondLst>
                            <p:childTnLst>
                              <p:par>
                                <p:cTn id="47" presetID="53" presetClass="entr" presetSubtype="16" fill="hold" nodeType="afterEffect">
                                  <p:stCondLst>
                                    <p:cond delay="0"/>
                                  </p:stCondLst>
                                  <p:childTnLst>
                                    <p:set>
                                      <p:cBhvr>
                                        <p:cTn id="48" dur="1" fill="hold">
                                          <p:stCondLst>
                                            <p:cond delay="0"/>
                                          </p:stCondLst>
                                        </p:cTn>
                                        <p:tgtEl>
                                          <p:spTgt spid="15"/>
                                        </p:tgtEl>
                                        <p:attrNameLst>
                                          <p:attrName>style.visibility</p:attrName>
                                        </p:attrNameLst>
                                      </p:cBhvr>
                                      <p:to>
                                        <p:strVal val="visible"/>
                                      </p:to>
                                    </p:set>
                                    <p:anim calcmode="lin" valueType="num">
                                      <p:cBhvr>
                                        <p:cTn id="49" dur="500" fill="hold"/>
                                        <p:tgtEl>
                                          <p:spTgt spid="15"/>
                                        </p:tgtEl>
                                        <p:attrNameLst>
                                          <p:attrName>ppt_w</p:attrName>
                                        </p:attrNameLst>
                                      </p:cBhvr>
                                      <p:tavLst>
                                        <p:tav tm="0">
                                          <p:val>
                                            <p:fltVal val="0"/>
                                          </p:val>
                                        </p:tav>
                                        <p:tav tm="100000">
                                          <p:val>
                                            <p:strVal val="#ppt_w"/>
                                          </p:val>
                                        </p:tav>
                                      </p:tavLst>
                                    </p:anim>
                                    <p:anim calcmode="lin" valueType="num">
                                      <p:cBhvr>
                                        <p:cTn id="50" dur="500" fill="hold"/>
                                        <p:tgtEl>
                                          <p:spTgt spid="15"/>
                                        </p:tgtEl>
                                        <p:attrNameLst>
                                          <p:attrName>ppt_h</p:attrName>
                                        </p:attrNameLst>
                                      </p:cBhvr>
                                      <p:tavLst>
                                        <p:tav tm="0">
                                          <p:val>
                                            <p:fltVal val="0"/>
                                          </p:val>
                                        </p:tav>
                                        <p:tav tm="100000">
                                          <p:val>
                                            <p:strVal val="#ppt_h"/>
                                          </p:val>
                                        </p:tav>
                                      </p:tavLst>
                                    </p:anim>
                                    <p:animEffect transition="in" filter="fade">
                                      <p:cBhvr>
                                        <p:cTn id="51" dur="500"/>
                                        <p:tgtEl>
                                          <p:spTgt spid="15"/>
                                        </p:tgtEl>
                                      </p:cBhvr>
                                    </p:animEffect>
                                  </p:childTnLst>
                                </p:cTn>
                              </p:par>
                            </p:childTnLst>
                          </p:cTn>
                        </p:par>
                        <p:par>
                          <p:cTn id="52" fill="hold">
                            <p:stCondLst>
                              <p:cond delay="4000"/>
                            </p:stCondLst>
                            <p:childTnLst>
                              <p:par>
                                <p:cTn id="53" presetID="53" presetClass="entr" presetSubtype="16" fill="hold" nodeType="afterEffect">
                                  <p:stCondLst>
                                    <p:cond delay="0"/>
                                  </p:stCondLst>
                                  <p:childTnLst>
                                    <p:set>
                                      <p:cBhvr>
                                        <p:cTn id="54" dur="1" fill="hold">
                                          <p:stCondLst>
                                            <p:cond delay="0"/>
                                          </p:stCondLst>
                                        </p:cTn>
                                        <p:tgtEl>
                                          <p:spTgt spid="18"/>
                                        </p:tgtEl>
                                        <p:attrNameLst>
                                          <p:attrName>style.visibility</p:attrName>
                                        </p:attrNameLst>
                                      </p:cBhvr>
                                      <p:to>
                                        <p:strVal val="visible"/>
                                      </p:to>
                                    </p:set>
                                    <p:anim calcmode="lin" valueType="num">
                                      <p:cBhvr>
                                        <p:cTn id="55" dur="500" fill="hold"/>
                                        <p:tgtEl>
                                          <p:spTgt spid="18"/>
                                        </p:tgtEl>
                                        <p:attrNameLst>
                                          <p:attrName>ppt_w</p:attrName>
                                        </p:attrNameLst>
                                      </p:cBhvr>
                                      <p:tavLst>
                                        <p:tav tm="0">
                                          <p:val>
                                            <p:fltVal val="0"/>
                                          </p:val>
                                        </p:tav>
                                        <p:tav tm="100000">
                                          <p:val>
                                            <p:strVal val="#ppt_w"/>
                                          </p:val>
                                        </p:tav>
                                      </p:tavLst>
                                    </p:anim>
                                    <p:anim calcmode="lin" valueType="num">
                                      <p:cBhvr>
                                        <p:cTn id="56" dur="500" fill="hold"/>
                                        <p:tgtEl>
                                          <p:spTgt spid="18"/>
                                        </p:tgtEl>
                                        <p:attrNameLst>
                                          <p:attrName>ppt_h</p:attrName>
                                        </p:attrNameLst>
                                      </p:cBhvr>
                                      <p:tavLst>
                                        <p:tav tm="0">
                                          <p:val>
                                            <p:fltVal val="0"/>
                                          </p:val>
                                        </p:tav>
                                        <p:tav tm="100000">
                                          <p:val>
                                            <p:strVal val="#ppt_h"/>
                                          </p:val>
                                        </p:tav>
                                      </p:tavLst>
                                    </p:anim>
                                    <p:animEffect transition="in" filter="fade">
                                      <p:cBhvr>
                                        <p:cTn id="57" dur="500"/>
                                        <p:tgtEl>
                                          <p:spTgt spid="18"/>
                                        </p:tgtEl>
                                      </p:cBhvr>
                                    </p:animEffect>
                                  </p:childTnLst>
                                </p:cTn>
                              </p:par>
                            </p:childTnLst>
                          </p:cTn>
                        </p:par>
                        <p:par>
                          <p:cTn id="58" fill="hold">
                            <p:stCondLst>
                              <p:cond delay="4500"/>
                            </p:stCondLst>
                            <p:childTnLst>
                              <p:par>
                                <p:cTn id="59" presetID="53" presetClass="entr" presetSubtype="16" fill="hold" grpId="0" nodeType="afterEffect">
                                  <p:stCondLst>
                                    <p:cond delay="0"/>
                                  </p:stCondLst>
                                  <p:childTnLst>
                                    <p:set>
                                      <p:cBhvr>
                                        <p:cTn id="60" dur="1" fill="hold">
                                          <p:stCondLst>
                                            <p:cond delay="0"/>
                                          </p:stCondLst>
                                        </p:cTn>
                                        <p:tgtEl>
                                          <p:spTgt spid="21"/>
                                        </p:tgtEl>
                                        <p:attrNameLst>
                                          <p:attrName>style.visibility</p:attrName>
                                        </p:attrNameLst>
                                      </p:cBhvr>
                                      <p:to>
                                        <p:strVal val="visible"/>
                                      </p:to>
                                    </p:set>
                                    <p:anim calcmode="lin" valueType="num">
                                      <p:cBhvr>
                                        <p:cTn id="61" dur="500" fill="hold"/>
                                        <p:tgtEl>
                                          <p:spTgt spid="21"/>
                                        </p:tgtEl>
                                        <p:attrNameLst>
                                          <p:attrName>ppt_w</p:attrName>
                                        </p:attrNameLst>
                                      </p:cBhvr>
                                      <p:tavLst>
                                        <p:tav tm="0">
                                          <p:val>
                                            <p:fltVal val="0"/>
                                          </p:val>
                                        </p:tav>
                                        <p:tav tm="100000">
                                          <p:val>
                                            <p:strVal val="#ppt_w"/>
                                          </p:val>
                                        </p:tav>
                                      </p:tavLst>
                                    </p:anim>
                                    <p:anim calcmode="lin" valueType="num">
                                      <p:cBhvr>
                                        <p:cTn id="62" dur="500" fill="hold"/>
                                        <p:tgtEl>
                                          <p:spTgt spid="21"/>
                                        </p:tgtEl>
                                        <p:attrNameLst>
                                          <p:attrName>ppt_h</p:attrName>
                                        </p:attrNameLst>
                                      </p:cBhvr>
                                      <p:tavLst>
                                        <p:tav tm="0">
                                          <p:val>
                                            <p:fltVal val="0"/>
                                          </p:val>
                                        </p:tav>
                                        <p:tav tm="100000">
                                          <p:val>
                                            <p:strVal val="#ppt_h"/>
                                          </p:val>
                                        </p:tav>
                                      </p:tavLst>
                                    </p:anim>
                                    <p:animEffect transition="in" filter="fade">
                                      <p:cBhvr>
                                        <p:cTn id="63" dur="500"/>
                                        <p:tgtEl>
                                          <p:spTgt spid="21"/>
                                        </p:tgtEl>
                                      </p:cBhvr>
                                    </p:animEffect>
                                  </p:childTnLst>
                                </p:cTn>
                              </p:par>
                            </p:childTnLst>
                          </p:cTn>
                        </p:par>
                        <p:par>
                          <p:cTn id="64" fill="hold">
                            <p:stCondLst>
                              <p:cond delay="5000"/>
                            </p:stCondLst>
                            <p:childTnLst>
                              <p:par>
                                <p:cTn id="65" presetID="53" presetClass="entr" presetSubtype="16" fill="hold" grpId="0" nodeType="afterEffect">
                                  <p:stCondLst>
                                    <p:cond delay="0"/>
                                  </p:stCondLst>
                                  <p:childTnLst>
                                    <p:set>
                                      <p:cBhvr>
                                        <p:cTn id="66" dur="1" fill="hold">
                                          <p:stCondLst>
                                            <p:cond delay="0"/>
                                          </p:stCondLst>
                                        </p:cTn>
                                        <p:tgtEl>
                                          <p:spTgt spid="22"/>
                                        </p:tgtEl>
                                        <p:attrNameLst>
                                          <p:attrName>style.visibility</p:attrName>
                                        </p:attrNameLst>
                                      </p:cBhvr>
                                      <p:to>
                                        <p:strVal val="visible"/>
                                      </p:to>
                                    </p:set>
                                    <p:anim calcmode="lin" valueType="num">
                                      <p:cBhvr>
                                        <p:cTn id="67" dur="500" fill="hold"/>
                                        <p:tgtEl>
                                          <p:spTgt spid="22"/>
                                        </p:tgtEl>
                                        <p:attrNameLst>
                                          <p:attrName>ppt_w</p:attrName>
                                        </p:attrNameLst>
                                      </p:cBhvr>
                                      <p:tavLst>
                                        <p:tav tm="0">
                                          <p:val>
                                            <p:fltVal val="0"/>
                                          </p:val>
                                        </p:tav>
                                        <p:tav tm="100000">
                                          <p:val>
                                            <p:strVal val="#ppt_w"/>
                                          </p:val>
                                        </p:tav>
                                      </p:tavLst>
                                    </p:anim>
                                    <p:anim calcmode="lin" valueType="num">
                                      <p:cBhvr>
                                        <p:cTn id="68" dur="500" fill="hold"/>
                                        <p:tgtEl>
                                          <p:spTgt spid="22"/>
                                        </p:tgtEl>
                                        <p:attrNameLst>
                                          <p:attrName>ppt_h</p:attrName>
                                        </p:attrNameLst>
                                      </p:cBhvr>
                                      <p:tavLst>
                                        <p:tav tm="0">
                                          <p:val>
                                            <p:fltVal val="0"/>
                                          </p:val>
                                        </p:tav>
                                        <p:tav tm="100000">
                                          <p:val>
                                            <p:strVal val="#ppt_h"/>
                                          </p:val>
                                        </p:tav>
                                      </p:tavLst>
                                    </p:anim>
                                    <p:animEffect transition="in" filter="fade">
                                      <p:cBhvr>
                                        <p:cTn id="69" dur="500"/>
                                        <p:tgtEl>
                                          <p:spTgt spid="22"/>
                                        </p:tgtEl>
                                      </p:cBhvr>
                                    </p:animEffect>
                                  </p:childTnLst>
                                </p:cTn>
                              </p:par>
                            </p:childTnLst>
                          </p:cTn>
                        </p:par>
                        <p:par>
                          <p:cTn id="70" fill="hold">
                            <p:stCondLst>
                              <p:cond delay="5500"/>
                            </p:stCondLst>
                            <p:childTnLst>
                              <p:par>
                                <p:cTn id="71" presetID="53" presetClass="entr" presetSubtype="16" fill="hold" grpId="0" nodeType="afterEffect">
                                  <p:stCondLst>
                                    <p:cond delay="0"/>
                                  </p:stCondLst>
                                  <p:childTnLst>
                                    <p:set>
                                      <p:cBhvr>
                                        <p:cTn id="72" dur="1" fill="hold">
                                          <p:stCondLst>
                                            <p:cond delay="0"/>
                                          </p:stCondLst>
                                        </p:cTn>
                                        <p:tgtEl>
                                          <p:spTgt spid="23"/>
                                        </p:tgtEl>
                                        <p:attrNameLst>
                                          <p:attrName>style.visibility</p:attrName>
                                        </p:attrNameLst>
                                      </p:cBhvr>
                                      <p:to>
                                        <p:strVal val="visible"/>
                                      </p:to>
                                    </p:set>
                                    <p:anim calcmode="lin" valueType="num">
                                      <p:cBhvr>
                                        <p:cTn id="73" dur="500" fill="hold"/>
                                        <p:tgtEl>
                                          <p:spTgt spid="23"/>
                                        </p:tgtEl>
                                        <p:attrNameLst>
                                          <p:attrName>ppt_w</p:attrName>
                                        </p:attrNameLst>
                                      </p:cBhvr>
                                      <p:tavLst>
                                        <p:tav tm="0">
                                          <p:val>
                                            <p:fltVal val="0"/>
                                          </p:val>
                                        </p:tav>
                                        <p:tav tm="100000">
                                          <p:val>
                                            <p:strVal val="#ppt_w"/>
                                          </p:val>
                                        </p:tav>
                                      </p:tavLst>
                                    </p:anim>
                                    <p:anim calcmode="lin" valueType="num">
                                      <p:cBhvr>
                                        <p:cTn id="74" dur="500" fill="hold"/>
                                        <p:tgtEl>
                                          <p:spTgt spid="23"/>
                                        </p:tgtEl>
                                        <p:attrNameLst>
                                          <p:attrName>ppt_h</p:attrName>
                                        </p:attrNameLst>
                                      </p:cBhvr>
                                      <p:tavLst>
                                        <p:tav tm="0">
                                          <p:val>
                                            <p:fltVal val="0"/>
                                          </p:val>
                                        </p:tav>
                                        <p:tav tm="100000">
                                          <p:val>
                                            <p:strVal val="#ppt_h"/>
                                          </p:val>
                                        </p:tav>
                                      </p:tavLst>
                                    </p:anim>
                                    <p:animEffect transition="in" filter="fade">
                                      <p:cBhvr>
                                        <p:cTn id="75" dur="500"/>
                                        <p:tgtEl>
                                          <p:spTgt spid="23"/>
                                        </p:tgtEl>
                                      </p:cBhvr>
                                    </p:animEffect>
                                  </p:childTnLst>
                                </p:cTn>
                              </p:par>
                            </p:childTnLst>
                          </p:cTn>
                        </p:par>
                        <p:par>
                          <p:cTn id="76" fill="hold">
                            <p:stCondLst>
                              <p:cond delay="6000"/>
                            </p:stCondLst>
                            <p:childTnLst>
                              <p:par>
                                <p:cTn id="77" presetID="53" presetClass="entr" presetSubtype="16" fill="hold" grpId="0" nodeType="afterEffect">
                                  <p:stCondLst>
                                    <p:cond delay="0"/>
                                  </p:stCondLst>
                                  <p:childTnLst>
                                    <p:set>
                                      <p:cBhvr>
                                        <p:cTn id="78" dur="1" fill="hold">
                                          <p:stCondLst>
                                            <p:cond delay="0"/>
                                          </p:stCondLst>
                                        </p:cTn>
                                        <p:tgtEl>
                                          <p:spTgt spid="24"/>
                                        </p:tgtEl>
                                        <p:attrNameLst>
                                          <p:attrName>style.visibility</p:attrName>
                                        </p:attrNameLst>
                                      </p:cBhvr>
                                      <p:to>
                                        <p:strVal val="visible"/>
                                      </p:to>
                                    </p:set>
                                    <p:anim calcmode="lin" valueType="num">
                                      <p:cBhvr>
                                        <p:cTn id="79" dur="500" fill="hold"/>
                                        <p:tgtEl>
                                          <p:spTgt spid="24"/>
                                        </p:tgtEl>
                                        <p:attrNameLst>
                                          <p:attrName>ppt_w</p:attrName>
                                        </p:attrNameLst>
                                      </p:cBhvr>
                                      <p:tavLst>
                                        <p:tav tm="0">
                                          <p:val>
                                            <p:fltVal val="0"/>
                                          </p:val>
                                        </p:tav>
                                        <p:tav tm="100000">
                                          <p:val>
                                            <p:strVal val="#ppt_w"/>
                                          </p:val>
                                        </p:tav>
                                      </p:tavLst>
                                    </p:anim>
                                    <p:anim calcmode="lin" valueType="num">
                                      <p:cBhvr>
                                        <p:cTn id="80" dur="500" fill="hold"/>
                                        <p:tgtEl>
                                          <p:spTgt spid="24"/>
                                        </p:tgtEl>
                                        <p:attrNameLst>
                                          <p:attrName>ppt_h</p:attrName>
                                        </p:attrNameLst>
                                      </p:cBhvr>
                                      <p:tavLst>
                                        <p:tav tm="0">
                                          <p:val>
                                            <p:fltVal val="0"/>
                                          </p:val>
                                        </p:tav>
                                        <p:tav tm="100000">
                                          <p:val>
                                            <p:strVal val="#ppt_h"/>
                                          </p:val>
                                        </p:tav>
                                      </p:tavLst>
                                    </p:anim>
                                    <p:animEffect transition="in" filter="fade">
                                      <p:cBhvr>
                                        <p:cTn id="81" dur="500"/>
                                        <p:tgtEl>
                                          <p:spTgt spid="24"/>
                                        </p:tgtEl>
                                      </p:cBhvr>
                                    </p:animEffect>
                                  </p:childTnLst>
                                </p:cTn>
                              </p:par>
                            </p:childTnLst>
                          </p:cTn>
                        </p:par>
                        <p:par>
                          <p:cTn id="82" fill="hold">
                            <p:stCondLst>
                              <p:cond delay="6500"/>
                            </p:stCondLst>
                            <p:childTnLst>
                              <p:par>
                                <p:cTn id="83" presetID="53" presetClass="entr" presetSubtype="16" fill="hold" nodeType="afterEffect">
                                  <p:stCondLst>
                                    <p:cond delay="0"/>
                                  </p:stCondLst>
                                  <p:childTnLst>
                                    <p:set>
                                      <p:cBhvr>
                                        <p:cTn id="84" dur="1" fill="hold">
                                          <p:stCondLst>
                                            <p:cond delay="0"/>
                                          </p:stCondLst>
                                        </p:cTn>
                                        <p:tgtEl>
                                          <p:spTgt spid="4"/>
                                        </p:tgtEl>
                                        <p:attrNameLst>
                                          <p:attrName>style.visibility</p:attrName>
                                        </p:attrNameLst>
                                      </p:cBhvr>
                                      <p:to>
                                        <p:strVal val="visible"/>
                                      </p:to>
                                    </p:set>
                                    <p:anim calcmode="lin" valueType="num">
                                      <p:cBhvr>
                                        <p:cTn id="85" dur="500" fill="hold"/>
                                        <p:tgtEl>
                                          <p:spTgt spid="4"/>
                                        </p:tgtEl>
                                        <p:attrNameLst>
                                          <p:attrName>ppt_w</p:attrName>
                                        </p:attrNameLst>
                                      </p:cBhvr>
                                      <p:tavLst>
                                        <p:tav tm="0">
                                          <p:val>
                                            <p:fltVal val="0"/>
                                          </p:val>
                                        </p:tav>
                                        <p:tav tm="100000">
                                          <p:val>
                                            <p:strVal val="#ppt_w"/>
                                          </p:val>
                                        </p:tav>
                                      </p:tavLst>
                                    </p:anim>
                                    <p:anim calcmode="lin" valueType="num">
                                      <p:cBhvr>
                                        <p:cTn id="86" dur="500" fill="hold"/>
                                        <p:tgtEl>
                                          <p:spTgt spid="4"/>
                                        </p:tgtEl>
                                        <p:attrNameLst>
                                          <p:attrName>ppt_h</p:attrName>
                                        </p:attrNameLst>
                                      </p:cBhvr>
                                      <p:tavLst>
                                        <p:tav tm="0">
                                          <p:val>
                                            <p:fltVal val="0"/>
                                          </p:val>
                                        </p:tav>
                                        <p:tav tm="100000">
                                          <p:val>
                                            <p:strVal val="#ppt_h"/>
                                          </p:val>
                                        </p:tav>
                                      </p:tavLst>
                                    </p:anim>
                                    <p:animEffect transition="in" filter="fade">
                                      <p:cBhvr>
                                        <p:cTn id="8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 grpId="0"/>
      <p:bldP spid="5" grpId="0" animBg="1"/>
      <p:bldP spid="7" grpId="0" animBg="1"/>
      <p:bldP spid="8" grpId="0" animBg="1"/>
      <p:bldP spid="21" grpId="0" animBg="1"/>
      <p:bldP spid="22" grpId="0" animBg="1"/>
      <p:bldP spid="23" grpId="0" animBg="1"/>
      <p:bldP spid="2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583D72"/>
        </a:solidFill>
        <a:effectLst/>
      </p:bgPr>
    </p:bg>
    <p:spTree>
      <p:nvGrpSpPr>
        <p:cNvPr id="1" name=""/>
        <p:cNvGrpSpPr/>
        <p:nvPr/>
      </p:nvGrpSpPr>
      <p:grpSpPr>
        <a:xfrm>
          <a:off x="0" y="0"/>
          <a:ext cx="0" cy="0"/>
          <a:chOff x="0" y="0"/>
          <a:chExt cx="0" cy="0"/>
        </a:xfrm>
      </p:grpSpPr>
      <p:sp>
        <p:nvSpPr>
          <p:cNvPr id="9" name="Text Placeholder 13"/>
          <p:cNvSpPr txBox="1">
            <a:spLocks/>
          </p:cNvSpPr>
          <p:nvPr/>
        </p:nvSpPr>
        <p:spPr>
          <a:xfrm>
            <a:off x="3009769" y="1383047"/>
            <a:ext cx="3096344" cy="1453648"/>
          </a:xfrm>
          <a:prstGeom prst="rect">
            <a:avLst/>
          </a:prstGeom>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10000"/>
              </a:lnSpc>
              <a:buNone/>
            </a:pPr>
            <a:r>
              <a:rPr lang="ar-DZ" sz="2800" b="1" dirty="0">
                <a:solidFill>
                  <a:schemeClr val="bg1">
                    <a:lumMod val="95000"/>
                  </a:schemeClr>
                </a:solidFill>
                <a:latin typeface="Al Tarikh" pitchFamily="2" charset="-78"/>
                <a:cs typeface="Al Tarikh" pitchFamily="2" charset="-78"/>
              </a:rPr>
              <a:t>عرض </a:t>
            </a:r>
            <a:r>
              <a:rPr lang="ar-DZ" sz="2800" b="1" dirty="0">
                <a:solidFill>
                  <a:schemeClr val="tx2">
                    <a:lumMod val="60000"/>
                    <a:lumOff val="40000"/>
                  </a:schemeClr>
                </a:solidFill>
                <a:latin typeface="Al Tarikh" pitchFamily="2" charset="-78"/>
                <a:cs typeface="Al Tarikh" pitchFamily="2" charset="-78"/>
              </a:rPr>
              <a:t>تقديمي</a:t>
            </a:r>
            <a:r>
              <a:rPr lang="ar-DZ" sz="2800" b="1" dirty="0">
                <a:solidFill>
                  <a:schemeClr val="bg1">
                    <a:lumMod val="95000"/>
                  </a:schemeClr>
                </a:solidFill>
                <a:latin typeface="Al Tarikh" pitchFamily="2" charset="-78"/>
                <a:cs typeface="Al Tarikh" pitchFamily="2" charset="-78"/>
              </a:rPr>
              <a:t> بسيط مصمم</a:t>
            </a:r>
            <a:endParaRPr lang="en-US" altLang="ko-KR" sz="2800" b="1" dirty="0">
              <a:solidFill>
                <a:schemeClr val="bg1">
                  <a:lumMod val="95000"/>
                </a:schemeClr>
              </a:solidFill>
              <a:latin typeface="Al Tarikh" pitchFamily="2" charset="-78"/>
              <a:cs typeface="Al Tarikh" pitchFamily="2" charset="-78"/>
            </a:endParaRPr>
          </a:p>
        </p:txBody>
      </p:sp>
      <p:sp>
        <p:nvSpPr>
          <p:cNvPr id="10" name="TextBox 9"/>
          <p:cNvSpPr txBox="1"/>
          <p:nvPr/>
        </p:nvSpPr>
        <p:spPr>
          <a:xfrm>
            <a:off x="3009769" y="2836695"/>
            <a:ext cx="3096344" cy="830997"/>
          </a:xfrm>
          <a:prstGeom prst="rect">
            <a:avLst/>
          </a:prstGeom>
          <a:noFill/>
        </p:spPr>
        <p:txBody>
          <a:bodyPr wrap="square" rtlCol="0">
            <a:spAutoFit/>
          </a:bodyPr>
          <a:lstStyle/>
          <a:p>
            <a:pPr algn="ctr"/>
            <a:r>
              <a:rPr lang="ar-DZ" altLang="ko-KR" sz="1200" dirty="0">
                <a:solidFill>
                  <a:schemeClr val="bg1">
                    <a:lumMod val="95000"/>
                  </a:schemeClr>
                </a:solidFill>
                <a:latin typeface="Al Tarikh" pitchFamily="2" charset="-78"/>
                <a:cs typeface="Al Tarikh" pitchFamily="2" charset="-78"/>
              </a:rPr>
              <a:t>يحتوي قالب </a:t>
            </a:r>
            <a:r>
              <a:rPr lang="en-US" altLang="ko-KR" sz="1200" dirty="0">
                <a:solidFill>
                  <a:schemeClr val="bg1">
                    <a:lumMod val="95000"/>
                  </a:schemeClr>
                </a:solidFill>
                <a:latin typeface="Al Tarikh" pitchFamily="2" charset="-78"/>
                <a:cs typeface="Al Tarikh" pitchFamily="2" charset="-78"/>
              </a:rPr>
              <a:t>PowerPoint </a:t>
            </a:r>
            <a:r>
              <a:rPr lang="ar-DZ" altLang="ko-KR" sz="1200" dirty="0">
                <a:solidFill>
                  <a:schemeClr val="bg1">
                    <a:lumMod val="95000"/>
                  </a:schemeClr>
                </a:solidFill>
                <a:latin typeface="Al Tarikh" pitchFamily="2" charset="-78"/>
                <a:cs typeface="Al Tarikh" pitchFamily="2" charset="-78"/>
              </a:rPr>
              <a:t>هذا على تصميم نظيف ومحايد يمكن تكييفه مع أي محتوى ويلبي مختلف قطاعات السوق. مع هذه الشرائح العديدة ، يمكنك عمل عرض تقديمي بوربوينت كامل يناسب احتياجاتك.</a:t>
            </a:r>
            <a:endParaRPr lang="en-US" altLang="ko-KR" sz="1200" dirty="0">
              <a:solidFill>
                <a:schemeClr val="bg1">
                  <a:lumMod val="95000"/>
                </a:schemeClr>
              </a:solidFill>
              <a:latin typeface="Al Tarikh" pitchFamily="2" charset="-78"/>
              <a:cs typeface="Al Tarikh" pitchFamily="2" charset="-78"/>
            </a:endParaRPr>
          </a:p>
        </p:txBody>
      </p:sp>
      <p:sp>
        <p:nvSpPr>
          <p:cNvPr id="3" name="그림 개체 틀 2">
            <a:extLst>
              <a:ext uri="{FF2B5EF4-FFF2-40B4-BE49-F238E27FC236}">
                <a16:creationId xmlns:a16="http://schemas.microsoft.com/office/drawing/2014/main" id="{C63E210A-D51D-407A-B98B-C1849C112145}"/>
              </a:ext>
            </a:extLst>
          </p:cNvPr>
          <p:cNvSpPr>
            <a:spLocks noGrp="1"/>
          </p:cNvSpPr>
          <p:nvPr>
            <p:ph type="pic" idx="10"/>
          </p:nvPr>
        </p:nvSpPr>
        <p:spPr/>
      </p:sp>
      <p:sp>
        <p:nvSpPr>
          <p:cNvPr id="6" name="그림 개체 틀 5">
            <a:extLst>
              <a:ext uri="{FF2B5EF4-FFF2-40B4-BE49-F238E27FC236}">
                <a16:creationId xmlns:a16="http://schemas.microsoft.com/office/drawing/2014/main" id="{642F70BF-C85E-4A1A-B424-680769C2CC8E}"/>
              </a:ext>
            </a:extLst>
          </p:cNvPr>
          <p:cNvSpPr>
            <a:spLocks noGrp="1"/>
          </p:cNvSpPr>
          <p:nvPr>
            <p:ph type="pic" idx="11"/>
          </p:nvPr>
        </p:nvSpPr>
        <p:spPr/>
      </p:sp>
    </p:spTree>
    <p:extLst>
      <p:ext uri="{BB962C8B-B14F-4D97-AF65-F5344CB8AC3E}">
        <p14:creationId xmlns:p14="http://schemas.microsoft.com/office/powerpoint/2010/main" val="304026033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p:cTn id="13" dur="500" fill="hold"/>
                                        <p:tgtEl>
                                          <p:spTgt spid="10"/>
                                        </p:tgtEl>
                                        <p:attrNameLst>
                                          <p:attrName>ppt_w</p:attrName>
                                        </p:attrNameLst>
                                      </p:cBhvr>
                                      <p:tavLst>
                                        <p:tav tm="0">
                                          <p:val>
                                            <p:fltVal val="0"/>
                                          </p:val>
                                        </p:tav>
                                        <p:tav tm="100000">
                                          <p:val>
                                            <p:strVal val="#ppt_w"/>
                                          </p:val>
                                        </p:tav>
                                      </p:tavLst>
                                    </p:anim>
                                    <p:anim calcmode="lin" valueType="num">
                                      <p:cBhvr>
                                        <p:cTn id="14" dur="500" fill="hold"/>
                                        <p:tgtEl>
                                          <p:spTgt spid="10"/>
                                        </p:tgtEl>
                                        <p:attrNameLst>
                                          <p:attrName>ppt_h</p:attrName>
                                        </p:attrNameLst>
                                      </p:cBhvr>
                                      <p:tavLst>
                                        <p:tav tm="0">
                                          <p:val>
                                            <p:fltVal val="0"/>
                                          </p:val>
                                        </p:tav>
                                        <p:tav tm="100000">
                                          <p:val>
                                            <p:strVal val="#ppt_h"/>
                                          </p:val>
                                        </p:tav>
                                      </p:tavLst>
                                    </p:anim>
                                    <p:animEffect transition="in" filter="fade">
                                      <p:cBhvr>
                                        <p:cTn id="15" dur="500"/>
                                        <p:tgtEl>
                                          <p:spTgt spid="10"/>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ppt_w</p:attrName>
                                        </p:attrNameLst>
                                      </p:cBhvr>
                                      <p:tavLst>
                                        <p:tav tm="0">
                                          <p:val>
                                            <p:fltVal val="0"/>
                                          </p:val>
                                        </p:tav>
                                        <p:tav tm="100000">
                                          <p:val>
                                            <p:strVal val="#ppt_w"/>
                                          </p:val>
                                        </p:tav>
                                      </p:tavLst>
                                    </p:anim>
                                    <p:anim calcmode="lin" valueType="num">
                                      <p:cBhvr>
                                        <p:cTn id="20" dur="500" fill="hold"/>
                                        <p:tgtEl>
                                          <p:spTgt spid="3"/>
                                        </p:tgtEl>
                                        <p:attrNameLst>
                                          <p:attrName>ppt_h</p:attrName>
                                        </p:attrNameLst>
                                      </p:cBhvr>
                                      <p:tavLst>
                                        <p:tav tm="0">
                                          <p:val>
                                            <p:fltVal val="0"/>
                                          </p:val>
                                        </p:tav>
                                        <p:tav tm="100000">
                                          <p:val>
                                            <p:strVal val="#ppt_h"/>
                                          </p:val>
                                        </p:tav>
                                      </p:tavLst>
                                    </p:anim>
                                    <p:animEffect transition="in" filter="fade">
                                      <p:cBhvr>
                                        <p:cTn id="21" dur="500"/>
                                        <p:tgtEl>
                                          <p:spTgt spid="3"/>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500" fill="hold"/>
                                        <p:tgtEl>
                                          <p:spTgt spid="6"/>
                                        </p:tgtEl>
                                        <p:attrNameLst>
                                          <p:attrName>ppt_w</p:attrName>
                                        </p:attrNameLst>
                                      </p:cBhvr>
                                      <p:tavLst>
                                        <p:tav tm="0">
                                          <p:val>
                                            <p:fltVal val="0"/>
                                          </p:val>
                                        </p:tav>
                                        <p:tav tm="100000">
                                          <p:val>
                                            <p:strVal val="#ppt_w"/>
                                          </p:val>
                                        </p:tav>
                                      </p:tavLst>
                                    </p:anim>
                                    <p:anim calcmode="lin" valueType="num">
                                      <p:cBhvr>
                                        <p:cTn id="26" dur="500" fill="hold"/>
                                        <p:tgtEl>
                                          <p:spTgt spid="6"/>
                                        </p:tgtEl>
                                        <p:attrNameLst>
                                          <p:attrName>ppt_h</p:attrName>
                                        </p:attrNameLst>
                                      </p:cBhvr>
                                      <p:tavLst>
                                        <p:tav tm="0">
                                          <p:val>
                                            <p:fltVal val="0"/>
                                          </p:val>
                                        </p:tav>
                                        <p:tav tm="100000">
                                          <p:val>
                                            <p:strVal val="#ppt_h"/>
                                          </p:val>
                                        </p:tav>
                                      </p:tavLst>
                                    </p:anim>
                                    <p:animEffect transition="in" filter="fade">
                                      <p:cBhvr>
                                        <p:cTn id="2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DZ" altLang="ko-KR" dirty="0">
                <a:solidFill>
                  <a:srgbClr val="583D72"/>
                </a:solidFill>
                <a:latin typeface="Al Tarikh" pitchFamily="2" charset="-78"/>
                <a:cs typeface="Al Tarikh" pitchFamily="2" charset="-78"/>
              </a:rPr>
              <a:t>أكتب هنا العنوان الكامل</a:t>
            </a:r>
            <a:endParaRPr lang="ko-KR" altLang="en-US" dirty="0">
              <a:solidFill>
                <a:srgbClr val="583D72"/>
              </a:solidFill>
              <a:latin typeface="Al Tarikh" pitchFamily="2" charset="-78"/>
              <a:cs typeface="Al Tarikh" pitchFamily="2" charset="-78"/>
            </a:endParaRPr>
          </a:p>
        </p:txBody>
      </p:sp>
      <p:grpSp>
        <p:nvGrpSpPr>
          <p:cNvPr id="15" name="Group 14"/>
          <p:cNvGrpSpPr/>
          <p:nvPr/>
        </p:nvGrpSpPr>
        <p:grpSpPr>
          <a:xfrm>
            <a:off x="323528" y="1200458"/>
            <a:ext cx="4024064" cy="488848"/>
            <a:chOff x="2113657" y="4283314"/>
            <a:chExt cx="3647460" cy="488848"/>
          </a:xfrm>
        </p:grpSpPr>
        <p:sp>
          <p:nvSpPr>
            <p:cNvPr id="16" name="TextBox 15"/>
            <p:cNvSpPr txBox="1"/>
            <p:nvPr/>
          </p:nvSpPr>
          <p:spPr>
            <a:xfrm>
              <a:off x="2113657" y="4495163"/>
              <a:ext cx="3647459" cy="276999"/>
            </a:xfrm>
            <a:prstGeom prst="rect">
              <a:avLst/>
            </a:prstGeom>
            <a:noFill/>
          </p:spPr>
          <p:txBody>
            <a:bodyPr wrap="square" rtlCol="0">
              <a:spAutoFit/>
            </a:bodyPr>
            <a:lstStyle/>
            <a:p>
              <a:pPr algn="r"/>
              <a:r>
                <a:rPr lang="ar-DZ" altLang="ko-KR" sz="1200" dirty="0">
                  <a:solidFill>
                    <a:schemeClr val="tx1">
                      <a:lumMod val="75000"/>
                      <a:lumOff val="25000"/>
                    </a:schemeClr>
                  </a:solidFill>
                  <a:latin typeface="Al Tarikh" pitchFamily="2" charset="-78"/>
                  <a:cs typeface="Al Tarikh" pitchFamily="2" charset="-78"/>
                </a:rPr>
                <a:t>يمكنك ببساطة إقناع جمهورك وإضافة لمسة فريدة وجاذبية لعروضك التقديمية.</a:t>
              </a:r>
              <a:endParaRPr lang="en-US" altLang="ko-KR" sz="1200" dirty="0">
                <a:solidFill>
                  <a:schemeClr val="tx1">
                    <a:lumMod val="75000"/>
                    <a:lumOff val="25000"/>
                  </a:schemeClr>
                </a:solidFill>
                <a:latin typeface="Al Tarikh" pitchFamily="2" charset="-78"/>
                <a:cs typeface="Al Tarikh" pitchFamily="2" charset="-78"/>
              </a:endParaRPr>
            </a:p>
          </p:txBody>
        </p:sp>
        <p:sp>
          <p:nvSpPr>
            <p:cNvPr id="17" name="TextBox 16"/>
            <p:cNvSpPr txBox="1"/>
            <p:nvPr/>
          </p:nvSpPr>
          <p:spPr>
            <a:xfrm>
              <a:off x="2113658" y="4283314"/>
              <a:ext cx="3647459" cy="276999"/>
            </a:xfrm>
            <a:prstGeom prst="rect">
              <a:avLst/>
            </a:prstGeom>
            <a:noFill/>
          </p:spPr>
          <p:txBody>
            <a:bodyPr wrap="square" rtlCol="0">
              <a:spAutoFit/>
            </a:bodyPr>
            <a:lstStyle/>
            <a:p>
              <a:pPr algn="r"/>
              <a:r>
                <a:rPr lang="ar-DZ" altLang="ko-KR" sz="1200" b="1" dirty="0">
                  <a:solidFill>
                    <a:srgbClr val="583D72"/>
                  </a:solidFill>
                  <a:latin typeface="Al Tarikh" pitchFamily="2" charset="-78"/>
                  <a:cs typeface="Al Tarikh" pitchFamily="2" charset="-78"/>
                </a:rPr>
                <a:t>أكتب هنا العنوان الكامل</a:t>
              </a:r>
              <a:endParaRPr lang="ko-KR" altLang="en-US" sz="1200" b="1" dirty="0">
                <a:solidFill>
                  <a:srgbClr val="583D72"/>
                </a:solidFill>
                <a:latin typeface="Al Tarikh" pitchFamily="2" charset="-78"/>
                <a:cs typeface="Al Tarikh" pitchFamily="2" charset="-78"/>
              </a:endParaRPr>
            </a:p>
          </p:txBody>
        </p:sp>
      </p:grpSp>
      <p:grpSp>
        <p:nvGrpSpPr>
          <p:cNvPr id="27" name="Group 26"/>
          <p:cNvGrpSpPr/>
          <p:nvPr/>
        </p:nvGrpSpPr>
        <p:grpSpPr>
          <a:xfrm>
            <a:off x="323528" y="1897582"/>
            <a:ext cx="4024064" cy="488848"/>
            <a:chOff x="2113657" y="4283314"/>
            <a:chExt cx="3647460" cy="488848"/>
          </a:xfrm>
        </p:grpSpPr>
        <p:sp>
          <p:nvSpPr>
            <p:cNvPr id="28" name="TextBox 27"/>
            <p:cNvSpPr txBox="1"/>
            <p:nvPr/>
          </p:nvSpPr>
          <p:spPr>
            <a:xfrm>
              <a:off x="2113657" y="4495163"/>
              <a:ext cx="3647459" cy="276999"/>
            </a:xfrm>
            <a:prstGeom prst="rect">
              <a:avLst/>
            </a:prstGeom>
            <a:noFill/>
          </p:spPr>
          <p:txBody>
            <a:bodyPr wrap="square" rtlCol="0">
              <a:spAutoFit/>
            </a:bodyPr>
            <a:lstStyle/>
            <a:p>
              <a:pPr algn="r"/>
              <a:r>
                <a:rPr lang="ar-DZ" altLang="ko-KR" sz="1200" dirty="0">
                  <a:solidFill>
                    <a:schemeClr val="tx1">
                      <a:lumMod val="75000"/>
                      <a:lumOff val="25000"/>
                    </a:schemeClr>
                  </a:solidFill>
                  <a:latin typeface="Al Tarikh" pitchFamily="2" charset="-78"/>
                  <a:cs typeface="Al Tarikh" pitchFamily="2" charset="-78"/>
                </a:rPr>
                <a:t>يمكنك ببساطة إقناع جمهورك وإضافة لمسة فريدة وجاذبية لعروضك التقديمية.</a:t>
              </a:r>
              <a:endParaRPr lang="en-US" altLang="ko-KR" sz="1200" dirty="0">
                <a:solidFill>
                  <a:schemeClr val="tx1">
                    <a:lumMod val="75000"/>
                    <a:lumOff val="25000"/>
                  </a:schemeClr>
                </a:solidFill>
                <a:latin typeface="Al Tarikh" pitchFamily="2" charset="-78"/>
                <a:cs typeface="Al Tarikh" pitchFamily="2" charset="-78"/>
              </a:endParaRPr>
            </a:p>
          </p:txBody>
        </p:sp>
        <p:sp>
          <p:nvSpPr>
            <p:cNvPr id="29" name="TextBox 28"/>
            <p:cNvSpPr txBox="1"/>
            <p:nvPr/>
          </p:nvSpPr>
          <p:spPr>
            <a:xfrm>
              <a:off x="2113658" y="4283314"/>
              <a:ext cx="3647459" cy="276999"/>
            </a:xfrm>
            <a:prstGeom prst="rect">
              <a:avLst/>
            </a:prstGeom>
            <a:noFill/>
          </p:spPr>
          <p:txBody>
            <a:bodyPr wrap="square" rtlCol="0">
              <a:spAutoFit/>
            </a:bodyPr>
            <a:lstStyle/>
            <a:p>
              <a:pPr algn="r"/>
              <a:r>
                <a:rPr lang="ar-DZ" altLang="ko-KR" sz="1200" b="1" dirty="0">
                  <a:solidFill>
                    <a:schemeClr val="tx2">
                      <a:lumMod val="60000"/>
                      <a:lumOff val="40000"/>
                    </a:schemeClr>
                  </a:solidFill>
                  <a:latin typeface="Al Tarikh" pitchFamily="2" charset="-78"/>
                  <a:cs typeface="Al Tarikh" pitchFamily="2" charset="-78"/>
                </a:rPr>
                <a:t>أكتب هنا العنوان الكامل</a:t>
              </a:r>
              <a:endParaRPr lang="ko-KR" altLang="en-US" sz="1200" b="1" dirty="0">
                <a:solidFill>
                  <a:schemeClr val="tx2">
                    <a:lumMod val="60000"/>
                    <a:lumOff val="40000"/>
                  </a:schemeClr>
                </a:solidFill>
                <a:latin typeface="Al Tarikh" pitchFamily="2" charset="-78"/>
                <a:cs typeface="Al Tarikh" pitchFamily="2" charset="-78"/>
              </a:endParaRPr>
            </a:p>
          </p:txBody>
        </p:sp>
      </p:grpSp>
      <p:grpSp>
        <p:nvGrpSpPr>
          <p:cNvPr id="30" name="Group 29"/>
          <p:cNvGrpSpPr/>
          <p:nvPr/>
        </p:nvGrpSpPr>
        <p:grpSpPr>
          <a:xfrm>
            <a:off x="323528" y="2594706"/>
            <a:ext cx="4024064" cy="488848"/>
            <a:chOff x="2113657" y="4283314"/>
            <a:chExt cx="3647460" cy="488848"/>
          </a:xfrm>
        </p:grpSpPr>
        <p:sp>
          <p:nvSpPr>
            <p:cNvPr id="31" name="TextBox 30"/>
            <p:cNvSpPr txBox="1"/>
            <p:nvPr/>
          </p:nvSpPr>
          <p:spPr>
            <a:xfrm>
              <a:off x="2113657" y="4495163"/>
              <a:ext cx="3647459" cy="276999"/>
            </a:xfrm>
            <a:prstGeom prst="rect">
              <a:avLst/>
            </a:prstGeom>
            <a:noFill/>
          </p:spPr>
          <p:txBody>
            <a:bodyPr wrap="square" rtlCol="0">
              <a:spAutoFit/>
            </a:bodyPr>
            <a:lstStyle/>
            <a:p>
              <a:pPr algn="r"/>
              <a:r>
                <a:rPr lang="ar-DZ" altLang="ko-KR" sz="1200" dirty="0">
                  <a:solidFill>
                    <a:schemeClr val="tx1">
                      <a:lumMod val="75000"/>
                      <a:lumOff val="25000"/>
                    </a:schemeClr>
                  </a:solidFill>
                  <a:latin typeface="Al Tarikh" pitchFamily="2" charset="-78"/>
                  <a:cs typeface="Al Tarikh" pitchFamily="2" charset="-78"/>
                </a:rPr>
                <a:t>يمكنك ببساطة إقناع جمهورك وإضافة لمسة فريدة وجاذبية لعروضك التقديمية.</a:t>
              </a:r>
              <a:endParaRPr lang="en-US" altLang="ko-KR" sz="1200" dirty="0">
                <a:solidFill>
                  <a:schemeClr val="tx1">
                    <a:lumMod val="75000"/>
                    <a:lumOff val="25000"/>
                  </a:schemeClr>
                </a:solidFill>
                <a:latin typeface="Al Tarikh" pitchFamily="2" charset="-78"/>
                <a:cs typeface="Al Tarikh" pitchFamily="2" charset="-78"/>
              </a:endParaRPr>
            </a:p>
          </p:txBody>
        </p:sp>
        <p:sp>
          <p:nvSpPr>
            <p:cNvPr id="32" name="TextBox 31"/>
            <p:cNvSpPr txBox="1"/>
            <p:nvPr/>
          </p:nvSpPr>
          <p:spPr>
            <a:xfrm>
              <a:off x="2113658" y="4283314"/>
              <a:ext cx="3647459" cy="276999"/>
            </a:xfrm>
            <a:prstGeom prst="rect">
              <a:avLst/>
            </a:prstGeom>
            <a:noFill/>
          </p:spPr>
          <p:txBody>
            <a:bodyPr wrap="square" rtlCol="0">
              <a:spAutoFit/>
            </a:bodyPr>
            <a:lstStyle/>
            <a:p>
              <a:pPr algn="r"/>
              <a:r>
                <a:rPr lang="ar-DZ" altLang="ko-KR" sz="1200" b="1" dirty="0">
                  <a:solidFill>
                    <a:srgbClr val="1CBBB4"/>
                  </a:solidFill>
                  <a:latin typeface="Al Tarikh" pitchFamily="2" charset="-78"/>
                  <a:cs typeface="Al Tarikh" pitchFamily="2" charset="-78"/>
                </a:rPr>
                <a:t>أكتب هنا العنوان الكامل</a:t>
              </a:r>
              <a:endParaRPr lang="ko-KR" altLang="en-US" sz="1200" b="1" dirty="0">
                <a:solidFill>
                  <a:srgbClr val="1CBBB4"/>
                </a:solidFill>
                <a:latin typeface="Al Tarikh" pitchFamily="2" charset="-78"/>
                <a:cs typeface="Al Tarikh" pitchFamily="2" charset="-78"/>
              </a:endParaRPr>
            </a:p>
          </p:txBody>
        </p:sp>
      </p:grpSp>
      <p:grpSp>
        <p:nvGrpSpPr>
          <p:cNvPr id="33" name="Group 32"/>
          <p:cNvGrpSpPr/>
          <p:nvPr/>
        </p:nvGrpSpPr>
        <p:grpSpPr>
          <a:xfrm>
            <a:off x="323528" y="3291830"/>
            <a:ext cx="4024064" cy="488848"/>
            <a:chOff x="2113657" y="4283314"/>
            <a:chExt cx="3647460" cy="488848"/>
          </a:xfrm>
        </p:grpSpPr>
        <p:sp>
          <p:nvSpPr>
            <p:cNvPr id="34" name="TextBox 33"/>
            <p:cNvSpPr txBox="1"/>
            <p:nvPr/>
          </p:nvSpPr>
          <p:spPr>
            <a:xfrm>
              <a:off x="2113657" y="4495163"/>
              <a:ext cx="3647459" cy="276999"/>
            </a:xfrm>
            <a:prstGeom prst="rect">
              <a:avLst/>
            </a:prstGeom>
            <a:noFill/>
          </p:spPr>
          <p:txBody>
            <a:bodyPr wrap="square" rtlCol="0">
              <a:spAutoFit/>
            </a:bodyPr>
            <a:lstStyle/>
            <a:p>
              <a:pPr algn="r"/>
              <a:r>
                <a:rPr lang="ar-DZ" altLang="ko-KR" sz="1200" dirty="0">
                  <a:solidFill>
                    <a:schemeClr val="tx1">
                      <a:lumMod val="75000"/>
                      <a:lumOff val="25000"/>
                    </a:schemeClr>
                  </a:solidFill>
                  <a:latin typeface="Al Tarikh" pitchFamily="2" charset="-78"/>
                  <a:cs typeface="Al Tarikh" pitchFamily="2" charset="-78"/>
                </a:rPr>
                <a:t>يمكنك ببساطة إقناع جمهورك وإضافة لمسة فريدة وجاذبية لعروضك التقديمية.</a:t>
              </a:r>
              <a:endParaRPr lang="en-US" altLang="ko-KR" sz="1200" dirty="0">
                <a:solidFill>
                  <a:schemeClr val="tx1">
                    <a:lumMod val="75000"/>
                    <a:lumOff val="25000"/>
                  </a:schemeClr>
                </a:solidFill>
                <a:latin typeface="Al Tarikh" pitchFamily="2" charset="-78"/>
                <a:cs typeface="Al Tarikh" pitchFamily="2" charset="-78"/>
              </a:endParaRPr>
            </a:p>
          </p:txBody>
        </p:sp>
        <p:sp>
          <p:nvSpPr>
            <p:cNvPr id="35" name="TextBox 34"/>
            <p:cNvSpPr txBox="1"/>
            <p:nvPr/>
          </p:nvSpPr>
          <p:spPr>
            <a:xfrm>
              <a:off x="2113658" y="4283314"/>
              <a:ext cx="3647459" cy="276999"/>
            </a:xfrm>
            <a:prstGeom prst="rect">
              <a:avLst/>
            </a:prstGeom>
            <a:noFill/>
          </p:spPr>
          <p:txBody>
            <a:bodyPr wrap="square" rtlCol="0">
              <a:spAutoFit/>
            </a:bodyPr>
            <a:lstStyle/>
            <a:p>
              <a:pPr algn="r"/>
              <a:r>
                <a:rPr lang="ar-DZ" altLang="ko-KR" sz="1200" b="1" dirty="0">
                  <a:solidFill>
                    <a:srgbClr val="576868"/>
                  </a:solidFill>
                  <a:latin typeface="Al Tarikh" pitchFamily="2" charset="-78"/>
                  <a:cs typeface="Al Tarikh" pitchFamily="2" charset="-78"/>
                </a:rPr>
                <a:t>أكتب هنا العنوان الكامل</a:t>
              </a:r>
              <a:endParaRPr lang="ko-KR" altLang="en-US" sz="1200" b="1" dirty="0">
                <a:solidFill>
                  <a:srgbClr val="576868"/>
                </a:solidFill>
                <a:latin typeface="Al Tarikh" pitchFamily="2" charset="-78"/>
                <a:cs typeface="Al Tarikh" pitchFamily="2" charset="-78"/>
              </a:endParaRPr>
            </a:p>
          </p:txBody>
        </p:sp>
      </p:grpSp>
      <p:sp>
        <p:nvSpPr>
          <p:cNvPr id="36" name="Pentagon 6"/>
          <p:cNvSpPr/>
          <p:nvPr/>
        </p:nvSpPr>
        <p:spPr>
          <a:xfrm rot="16200000">
            <a:off x="6840452" y="2751970"/>
            <a:ext cx="3600000" cy="648072"/>
          </a:xfrm>
          <a:prstGeom prst="homePlate">
            <a:avLst/>
          </a:prstGeom>
          <a:solidFill>
            <a:srgbClr val="583D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l Tarikh" pitchFamily="2" charset="-78"/>
              <a:cs typeface="Al Tarikh" pitchFamily="2" charset="-78"/>
            </a:endParaRPr>
          </a:p>
        </p:txBody>
      </p:sp>
      <p:sp>
        <p:nvSpPr>
          <p:cNvPr id="38" name="Pentagon 7"/>
          <p:cNvSpPr/>
          <p:nvPr/>
        </p:nvSpPr>
        <p:spPr>
          <a:xfrm rot="16200000">
            <a:off x="6336355" y="3111970"/>
            <a:ext cx="2880000" cy="648072"/>
          </a:xfrm>
          <a:prstGeom prst="homePlat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l Tarikh" pitchFamily="2" charset="-78"/>
              <a:cs typeface="Al Tarikh" pitchFamily="2" charset="-78"/>
            </a:endParaRPr>
          </a:p>
        </p:txBody>
      </p:sp>
      <p:sp>
        <p:nvSpPr>
          <p:cNvPr id="40" name="Pentagon 8"/>
          <p:cNvSpPr/>
          <p:nvPr/>
        </p:nvSpPr>
        <p:spPr>
          <a:xfrm rot="16200000">
            <a:off x="5688244" y="3471970"/>
            <a:ext cx="2160000" cy="648072"/>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l Tarikh" pitchFamily="2" charset="-78"/>
              <a:cs typeface="Al Tarikh" pitchFamily="2" charset="-78"/>
            </a:endParaRPr>
          </a:p>
        </p:txBody>
      </p:sp>
      <p:sp>
        <p:nvSpPr>
          <p:cNvPr id="42" name="Pentagon 9"/>
          <p:cNvSpPr/>
          <p:nvPr/>
        </p:nvSpPr>
        <p:spPr>
          <a:xfrm rot="16200000">
            <a:off x="5112140" y="3831811"/>
            <a:ext cx="1440000" cy="648072"/>
          </a:xfrm>
          <a:prstGeom prst="homePlat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accent5"/>
              </a:solidFill>
              <a:latin typeface="Al Tarikh" pitchFamily="2" charset="-78"/>
              <a:cs typeface="Al Tarikh" pitchFamily="2" charset="-78"/>
            </a:endParaRPr>
          </a:p>
        </p:txBody>
      </p:sp>
      <p:sp>
        <p:nvSpPr>
          <p:cNvPr id="44" name="Rounded Rectangle 7"/>
          <p:cNvSpPr/>
          <p:nvPr/>
        </p:nvSpPr>
        <p:spPr>
          <a:xfrm>
            <a:off x="6598383" y="4162682"/>
            <a:ext cx="339722" cy="293174"/>
          </a:xfrm>
          <a:custGeom>
            <a:avLst/>
            <a:gdLst/>
            <a:ahLst/>
            <a:cxnLst/>
            <a:rect l="l" t="t" r="r" b="b"/>
            <a:pathLst>
              <a:path w="3240006" h="2796091">
                <a:moveTo>
                  <a:pt x="686867" y="612319"/>
                </a:moveTo>
                <a:cubicBezTo>
                  <a:pt x="611281" y="612319"/>
                  <a:pt x="550007" y="673593"/>
                  <a:pt x="550007" y="749179"/>
                </a:cubicBezTo>
                <a:cubicBezTo>
                  <a:pt x="550007" y="824765"/>
                  <a:pt x="611281" y="886039"/>
                  <a:pt x="686867" y="886039"/>
                </a:cubicBezTo>
                <a:cubicBezTo>
                  <a:pt x="762453" y="886039"/>
                  <a:pt x="823727" y="824765"/>
                  <a:pt x="823727" y="749179"/>
                </a:cubicBezTo>
                <a:cubicBezTo>
                  <a:pt x="823727" y="673593"/>
                  <a:pt x="762453" y="612319"/>
                  <a:pt x="686867" y="612319"/>
                </a:cubicBezTo>
                <a:close/>
                <a:moveTo>
                  <a:pt x="1587500" y="281447"/>
                </a:moveTo>
                <a:cubicBezTo>
                  <a:pt x="1432061" y="281447"/>
                  <a:pt x="1306053" y="407455"/>
                  <a:pt x="1306053" y="562894"/>
                </a:cubicBezTo>
                <a:cubicBezTo>
                  <a:pt x="1306053" y="718333"/>
                  <a:pt x="1432061" y="844341"/>
                  <a:pt x="1587500" y="844341"/>
                </a:cubicBezTo>
                <a:cubicBezTo>
                  <a:pt x="1742939" y="844341"/>
                  <a:pt x="1868947" y="718333"/>
                  <a:pt x="1868947" y="562894"/>
                </a:cubicBezTo>
                <a:cubicBezTo>
                  <a:pt x="1868947" y="407455"/>
                  <a:pt x="1742939" y="281447"/>
                  <a:pt x="1587500" y="281447"/>
                </a:cubicBezTo>
                <a:close/>
                <a:moveTo>
                  <a:pt x="1587500" y="0"/>
                </a:moveTo>
                <a:cubicBezTo>
                  <a:pt x="1898378" y="0"/>
                  <a:pt x="2150394" y="252016"/>
                  <a:pt x="2150394" y="562894"/>
                </a:cubicBezTo>
                <a:cubicBezTo>
                  <a:pt x="2150394" y="786167"/>
                  <a:pt x="2020401" y="979078"/>
                  <a:pt x="1831095" y="1068260"/>
                </a:cubicBezTo>
                <a:lnTo>
                  <a:pt x="2215710" y="1068260"/>
                </a:lnTo>
                <a:cubicBezTo>
                  <a:pt x="2374756" y="1068260"/>
                  <a:pt x="2503688" y="1197192"/>
                  <a:pt x="2503688" y="1356238"/>
                </a:cubicBezTo>
                <a:lnTo>
                  <a:pt x="2503688" y="1474975"/>
                </a:lnTo>
                <a:lnTo>
                  <a:pt x="2656086" y="1474975"/>
                </a:lnTo>
                <a:cubicBezTo>
                  <a:pt x="2692420" y="1474975"/>
                  <a:pt x="2722815" y="1500405"/>
                  <a:pt x="2728975" y="1534767"/>
                </a:cubicBezTo>
                <a:lnTo>
                  <a:pt x="3240006" y="1109804"/>
                </a:lnTo>
                <a:lnTo>
                  <a:pt x="3240006" y="2754548"/>
                </a:lnTo>
                <a:lnTo>
                  <a:pt x="2728975" y="2329585"/>
                </a:lnTo>
                <a:cubicBezTo>
                  <a:pt x="2722815" y="2363946"/>
                  <a:pt x="2692420" y="2389375"/>
                  <a:pt x="2656086" y="2389375"/>
                </a:cubicBezTo>
                <a:lnTo>
                  <a:pt x="2503688" y="2389375"/>
                </a:lnTo>
                <a:lnTo>
                  <a:pt x="2503688" y="2508113"/>
                </a:lnTo>
                <a:cubicBezTo>
                  <a:pt x="2503688" y="2667159"/>
                  <a:pt x="2374756" y="2796091"/>
                  <a:pt x="2215710" y="2796091"/>
                </a:cubicBezTo>
                <a:lnTo>
                  <a:pt x="287978" y="2796091"/>
                </a:lnTo>
                <a:cubicBezTo>
                  <a:pt x="128932" y="2796091"/>
                  <a:pt x="0" y="2667159"/>
                  <a:pt x="0" y="2508113"/>
                </a:cubicBezTo>
                <a:lnTo>
                  <a:pt x="0" y="1356238"/>
                </a:lnTo>
                <a:cubicBezTo>
                  <a:pt x="0" y="1197192"/>
                  <a:pt x="128932" y="1068260"/>
                  <a:pt x="287978" y="1068260"/>
                </a:cubicBezTo>
                <a:lnTo>
                  <a:pt x="544513" y="1068260"/>
                </a:lnTo>
                <a:cubicBezTo>
                  <a:pt x="422089" y="1014226"/>
                  <a:pt x="336949" y="891645"/>
                  <a:pt x="336949" y="749179"/>
                </a:cubicBezTo>
                <a:cubicBezTo>
                  <a:pt x="336949" y="555925"/>
                  <a:pt x="493613" y="399261"/>
                  <a:pt x="686867" y="399261"/>
                </a:cubicBezTo>
                <a:cubicBezTo>
                  <a:pt x="880121" y="399261"/>
                  <a:pt x="1036785" y="555925"/>
                  <a:pt x="1036785" y="749179"/>
                </a:cubicBezTo>
                <a:cubicBezTo>
                  <a:pt x="1036785" y="891645"/>
                  <a:pt x="951645" y="1014226"/>
                  <a:pt x="829222" y="1068260"/>
                </a:cubicBezTo>
                <a:lnTo>
                  <a:pt x="1343906" y="1068260"/>
                </a:lnTo>
                <a:cubicBezTo>
                  <a:pt x="1154600" y="979078"/>
                  <a:pt x="1024606" y="786167"/>
                  <a:pt x="1024606" y="562894"/>
                </a:cubicBezTo>
                <a:cubicBezTo>
                  <a:pt x="1024606" y="252016"/>
                  <a:pt x="1276622" y="0"/>
                  <a:pt x="15875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45" name="Rounded Rectangle 27"/>
          <p:cNvSpPr/>
          <p:nvPr/>
        </p:nvSpPr>
        <p:spPr>
          <a:xfrm>
            <a:off x="5687165" y="4197750"/>
            <a:ext cx="289951" cy="222720"/>
          </a:xfrm>
          <a:custGeom>
            <a:avLst/>
            <a:gdLst/>
            <a:ahLst/>
            <a:cxnLst/>
            <a:rect l="l" t="t" r="r" b="b"/>
            <a:pathLst>
              <a:path w="3186824" h="2447912">
                <a:moveTo>
                  <a:pt x="1917737" y="1021643"/>
                </a:moveTo>
                <a:cubicBezTo>
                  <a:pt x="2188548" y="1021643"/>
                  <a:pt x="2408083" y="1241178"/>
                  <a:pt x="2408083" y="1511989"/>
                </a:cubicBezTo>
                <a:cubicBezTo>
                  <a:pt x="2408083" y="1782800"/>
                  <a:pt x="2188548" y="2002335"/>
                  <a:pt x="1917737" y="2002335"/>
                </a:cubicBezTo>
                <a:cubicBezTo>
                  <a:pt x="1646926" y="2002335"/>
                  <a:pt x="1427391" y="1782800"/>
                  <a:pt x="1427391" y="1511989"/>
                </a:cubicBezTo>
                <a:cubicBezTo>
                  <a:pt x="1427391" y="1241178"/>
                  <a:pt x="1646926" y="1021643"/>
                  <a:pt x="1917737" y="1021643"/>
                </a:cubicBezTo>
                <a:close/>
                <a:moveTo>
                  <a:pt x="1917737" y="827913"/>
                </a:moveTo>
                <a:cubicBezTo>
                  <a:pt x="1539932" y="827913"/>
                  <a:pt x="1233661" y="1134184"/>
                  <a:pt x="1233661" y="1511989"/>
                </a:cubicBezTo>
                <a:cubicBezTo>
                  <a:pt x="1233661" y="1889794"/>
                  <a:pt x="1539932" y="2196065"/>
                  <a:pt x="1917737" y="2196065"/>
                </a:cubicBezTo>
                <a:cubicBezTo>
                  <a:pt x="2295542" y="2196065"/>
                  <a:pt x="2601813" y="1889794"/>
                  <a:pt x="2601813" y="1511989"/>
                </a:cubicBezTo>
                <a:cubicBezTo>
                  <a:pt x="2601813" y="1134184"/>
                  <a:pt x="2295542" y="827913"/>
                  <a:pt x="1917737" y="827913"/>
                </a:cubicBezTo>
                <a:close/>
                <a:moveTo>
                  <a:pt x="1112286" y="675885"/>
                </a:moveTo>
                <a:lnTo>
                  <a:pt x="1112286" y="830188"/>
                </a:lnTo>
                <a:lnTo>
                  <a:pt x="1328310" y="830188"/>
                </a:lnTo>
                <a:lnTo>
                  <a:pt x="1328310" y="675885"/>
                </a:lnTo>
                <a:close/>
                <a:moveTo>
                  <a:pt x="2586084" y="626422"/>
                </a:moveTo>
                <a:lnTo>
                  <a:pt x="2586084" y="830188"/>
                </a:lnTo>
                <a:lnTo>
                  <a:pt x="3001340" y="830188"/>
                </a:lnTo>
                <a:lnTo>
                  <a:pt x="3001340" y="626422"/>
                </a:lnTo>
                <a:close/>
                <a:moveTo>
                  <a:pt x="1593701" y="108218"/>
                </a:moveTo>
                <a:lnTo>
                  <a:pt x="1593701" y="432905"/>
                </a:lnTo>
                <a:lnTo>
                  <a:pt x="2241773" y="432905"/>
                </a:lnTo>
                <a:lnTo>
                  <a:pt x="2241773" y="108218"/>
                </a:lnTo>
                <a:close/>
                <a:moveTo>
                  <a:pt x="1452512" y="0"/>
                </a:moveTo>
                <a:lnTo>
                  <a:pt x="2382963" y="0"/>
                </a:lnTo>
                <a:cubicBezTo>
                  <a:pt x="2433311" y="0"/>
                  <a:pt x="2474127" y="40816"/>
                  <a:pt x="2474127" y="91164"/>
                </a:cubicBezTo>
                <a:lnTo>
                  <a:pt x="2474127" y="432905"/>
                </a:lnTo>
                <a:lnTo>
                  <a:pt x="2933014" y="432905"/>
                </a:lnTo>
                <a:cubicBezTo>
                  <a:pt x="3073189" y="432905"/>
                  <a:pt x="3186824" y="546540"/>
                  <a:pt x="3186824" y="686715"/>
                </a:cubicBezTo>
                <a:lnTo>
                  <a:pt x="3186824" y="2194102"/>
                </a:lnTo>
                <a:cubicBezTo>
                  <a:pt x="3186824" y="2334277"/>
                  <a:pt x="3073189" y="2447912"/>
                  <a:pt x="2933014" y="2447912"/>
                </a:cubicBezTo>
                <a:lnTo>
                  <a:pt x="253810" y="2447912"/>
                </a:lnTo>
                <a:cubicBezTo>
                  <a:pt x="113635" y="2447912"/>
                  <a:pt x="0" y="2334277"/>
                  <a:pt x="0" y="2194102"/>
                </a:cubicBezTo>
                <a:lnTo>
                  <a:pt x="0" y="686715"/>
                </a:lnTo>
                <a:cubicBezTo>
                  <a:pt x="0" y="546540"/>
                  <a:pt x="113635" y="432905"/>
                  <a:pt x="253810" y="432905"/>
                </a:cubicBezTo>
                <a:lnTo>
                  <a:pt x="307082" y="432905"/>
                </a:lnTo>
                <a:lnTo>
                  <a:pt x="307082" y="313169"/>
                </a:lnTo>
                <a:cubicBezTo>
                  <a:pt x="307082" y="287995"/>
                  <a:pt x="327490" y="267587"/>
                  <a:pt x="352664" y="267587"/>
                </a:cubicBezTo>
                <a:lnTo>
                  <a:pt x="817888" y="267587"/>
                </a:lnTo>
                <a:cubicBezTo>
                  <a:pt x="843062" y="267587"/>
                  <a:pt x="863470" y="287995"/>
                  <a:pt x="863470" y="313169"/>
                </a:cubicBezTo>
                <a:lnTo>
                  <a:pt x="863470" y="432905"/>
                </a:lnTo>
                <a:lnTo>
                  <a:pt x="1361348" y="432905"/>
                </a:lnTo>
                <a:lnTo>
                  <a:pt x="1361348" y="91164"/>
                </a:lnTo>
                <a:cubicBezTo>
                  <a:pt x="1361348" y="40816"/>
                  <a:pt x="1402164" y="0"/>
                  <a:pt x="145251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46" name="Rectangle 9"/>
          <p:cNvSpPr/>
          <p:nvPr/>
        </p:nvSpPr>
        <p:spPr>
          <a:xfrm>
            <a:off x="8510168" y="4187310"/>
            <a:ext cx="260571" cy="243917"/>
          </a:xfrm>
          <a:custGeom>
            <a:avLst/>
            <a:gdLst>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29618 w 3239999"/>
              <a:gd name="connsiteY32" fmla="*/ 2690698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2991331 w 3239999"/>
              <a:gd name="connsiteY3" fmla="*/ 2709748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29618 w 3239999"/>
              <a:gd name="connsiteY32" fmla="*/ 2690698 h 3032924"/>
              <a:gd name="connsiteX33" fmla="*/ 1576606 w 3239999"/>
              <a:gd name="connsiteY33" fmla="*/ 2776423 h 3032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239999" h="3032924">
                <a:moveTo>
                  <a:pt x="1576606" y="2778202"/>
                </a:moveTo>
                <a:cubicBezTo>
                  <a:pt x="1576606" y="2778795"/>
                  <a:pt x="1663394" y="2792670"/>
                  <a:pt x="1663394" y="2778202"/>
                </a:cubicBezTo>
                <a:lnTo>
                  <a:pt x="1663394" y="2776423"/>
                </a:lnTo>
                <a:cubicBezTo>
                  <a:pt x="2185083" y="2605634"/>
                  <a:pt x="2444552" y="2500589"/>
                  <a:pt x="2991331" y="2709748"/>
                </a:cubicBezTo>
                <a:lnTo>
                  <a:pt x="3000856" y="526981"/>
                </a:lnTo>
                <a:lnTo>
                  <a:pt x="2855082" y="526981"/>
                </a:lnTo>
                <a:cubicBezTo>
                  <a:pt x="2857178" y="1175360"/>
                  <a:pt x="2859273" y="1823738"/>
                  <a:pt x="2861369" y="2472117"/>
                </a:cubicBezTo>
                <a:cubicBezTo>
                  <a:pt x="2483869" y="2318121"/>
                  <a:pt x="2052449" y="2439541"/>
                  <a:pt x="1663394" y="2765302"/>
                </a:cubicBezTo>
                <a:lnTo>
                  <a:pt x="1663394" y="526981"/>
                </a:lnTo>
                <a:lnTo>
                  <a:pt x="1663394" y="430441"/>
                </a:lnTo>
                <a:lnTo>
                  <a:pt x="1663394" y="402054"/>
                </a:lnTo>
                <a:cubicBezTo>
                  <a:pt x="1896442" y="149589"/>
                  <a:pt x="2115835" y="2106"/>
                  <a:pt x="2406065" y="22"/>
                </a:cubicBezTo>
                <a:cubicBezTo>
                  <a:pt x="2537987" y="-925"/>
                  <a:pt x="2684544" y="28169"/>
                  <a:pt x="2853673" y="91100"/>
                </a:cubicBezTo>
                <a:cubicBezTo>
                  <a:pt x="2854039" y="204214"/>
                  <a:pt x="2854404" y="317327"/>
                  <a:pt x="2854770" y="430441"/>
                </a:cubicBezTo>
                <a:lnTo>
                  <a:pt x="3120669" y="428517"/>
                </a:lnTo>
                <a:lnTo>
                  <a:pt x="3120669" y="738345"/>
                </a:lnTo>
                <a:lnTo>
                  <a:pt x="3239999" y="738345"/>
                </a:lnTo>
                <a:lnTo>
                  <a:pt x="3239999" y="3032924"/>
                </a:lnTo>
                <a:lnTo>
                  <a:pt x="0" y="3032924"/>
                </a:lnTo>
                <a:lnTo>
                  <a:pt x="0" y="738345"/>
                </a:lnTo>
                <a:lnTo>
                  <a:pt x="102477" y="738345"/>
                </a:lnTo>
                <a:lnTo>
                  <a:pt x="102477" y="428517"/>
                </a:lnTo>
                <a:lnTo>
                  <a:pt x="385229" y="430441"/>
                </a:lnTo>
                <a:cubicBezTo>
                  <a:pt x="385595" y="317327"/>
                  <a:pt x="385960" y="204214"/>
                  <a:pt x="386326" y="91100"/>
                </a:cubicBezTo>
                <a:cubicBezTo>
                  <a:pt x="555455" y="28169"/>
                  <a:pt x="702013" y="-925"/>
                  <a:pt x="833935" y="22"/>
                </a:cubicBezTo>
                <a:cubicBezTo>
                  <a:pt x="1124164" y="2106"/>
                  <a:pt x="1343558" y="149589"/>
                  <a:pt x="1576606" y="402054"/>
                </a:cubicBezTo>
                <a:lnTo>
                  <a:pt x="1576606" y="430441"/>
                </a:lnTo>
                <a:lnTo>
                  <a:pt x="1576606" y="526981"/>
                </a:lnTo>
                <a:lnTo>
                  <a:pt x="1576606" y="2765302"/>
                </a:lnTo>
                <a:cubicBezTo>
                  <a:pt x="1187550" y="2439541"/>
                  <a:pt x="756130" y="2318121"/>
                  <a:pt x="378630" y="2472117"/>
                </a:cubicBezTo>
                <a:lnTo>
                  <a:pt x="384918" y="526981"/>
                </a:lnTo>
                <a:lnTo>
                  <a:pt x="239143" y="526981"/>
                </a:lnTo>
                <a:lnTo>
                  <a:pt x="229618" y="2690698"/>
                </a:lnTo>
                <a:cubicBezTo>
                  <a:pt x="773243" y="2466244"/>
                  <a:pt x="1081748" y="2626096"/>
                  <a:pt x="1576606" y="2776423"/>
                </a:cubicBez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l Tarikh" pitchFamily="2" charset="-78"/>
              <a:cs typeface="Al Tarikh" pitchFamily="2" charset="-78"/>
            </a:endParaRPr>
          </a:p>
        </p:txBody>
      </p:sp>
      <p:sp>
        <p:nvSpPr>
          <p:cNvPr id="47" name="Oval 21"/>
          <p:cNvSpPr>
            <a:spLocks noChangeAspect="1"/>
          </p:cNvSpPr>
          <p:nvPr/>
        </p:nvSpPr>
        <p:spPr>
          <a:xfrm>
            <a:off x="7622414" y="4154042"/>
            <a:ext cx="307882" cy="310454"/>
          </a:xfrm>
          <a:custGeom>
            <a:avLst/>
            <a:gdLst/>
            <a:ahLst/>
            <a:cxnLst/>
            <a:rect l="l" t="t" r="r" b="b"/>
            <a:pathLst>
              <a:path w="1652142" h="1665940">
                <a:moveTo>
                  <a:pt x="898689" y="548008"/>
                </a:moveTo>
                <a:cubicBezTo>
                  <a:pt x="737950" y="504938"/>
                  <a:pt x="572731" y="600328"/>
                  <a:pt x="529661" y="761066"/>
                </a:cubicBezTo>
                <a:cubicBezTo>
                  <a:pt x="486591" y="921805"/>
                  <a:pt x="581980" y="1087025"/>
                  <a:pt x="742719" y="1130094"/>
                </a:cubicBezTo>
                <a:cubicBezTo>
                  <a:pt x="903458" y="1173164"/>
                  <a:pt x="1068677" y="1077775"/>
                  <a:pt x="1111747" y="917036"/>
                </a:cubicBezTo>
                <a:cubicBezTo>
                  <a:pt x="1154817" y="756297"/>
                  <a:pt x="1059428" y="591077"/>
                  <a:pt x="898689" y="548008"/>
                </a:cubicBezTo>
                <a:close/>
                <a:moveTo>
                  <a:pt x="952303" y="347916"/>
                </a:moveTo>
                <a:cubicBezTo>
                  <a:pt x="1223549" y="420596"/>
                  <a:pt x="1384519" y="699404"/>
                  <a:pt x="1311839" y="970650"/>
                </a:cubicBezTo>
                <a:cubicBezTo>
                  <a:pt x="1239159" y="1241896"/>
                  <a:pt x="960351" y="1402866"/>
                  <a:pt x="689105" y="1330186"/>
                </a:cubicBezTo>
                <a:cubicBezTo>
                  <a:pt x="417859" y="1257506"/>
                  <a:pt x="256889" y="978698"/>
                  <a:pt x="329569" y="707451"/>
                </a:cubicBezTo>
                <a:cubicBezTo>
                  <a:pt x="402249" y="436205"/>
                  <a:pt x="681057" y="275235"/>
                  <a:pt x="952303" y="347916"/>
                </a:cubicBezTo>
                <a:close/>
                <a:moveTo>
                  <a:pt x="971799" y="275155"/>
                </a:moveTo>
                <a:cubicBezTo>
                  <a:pt x="660368" y="191707"/>
                  <a:pt x="340256" y="376524"/>
                  <a:pt x="256808" y="687955"/>
                </a:cubicBezTo>
                <a:cubicBezTo>
                  <a:pt x="173361" y="999387"/>
                  <a:pt x="358178" y="1319499"/>
                  <a:pt x="669609" y="1402947"/>
                </a:cubicBezTo>
                <a:cubicBezTo>
                  <a:pt x="981040" y="1486395"/>
                  <a:pt x="1301152" y="1301577"/>
                  <a:pt x="1384600" y="990146"/>
                </a:cubicBezTo>
                <a:cubicBezTo>
                  <a:pt x="1468047" y="678715"/>
                  <a:pt x="1283230" y="358603"/>
                  <a:pt x="971799" y="275155"/>
                </a:cubicBezTo>
                <a:close/>
                <a:moveTo>
                  <a:pt x="1652142" y="394531"/>
                </a:moveTo>
                <a:lnTo>
                  <a:pt x="1649662" y="403784"/>
                </a:lnTo>
                <a:lnTo>
                  <a:pt x="1647140" y="399895"/>
                </a:lnTo>
                <a:close/>
                <a:moveTo>
                  <a:pt x="1158157" y="65026"/>
                </a:moveTo>
                <a:lnTo>
                  <a:pt x="1154679" y="271718"/>
                </a:lnTo>
                <a:lnTo>
                  <a:pt x="1148331" y="270017"/>
                </a:lnTo>
                <a:cubicBezTo>
                  <a:pt x="1200055" y="299127"/>
                  <a:pt x="1246804" y="334821"/>
                  <a:pt x="1286346" y="377149"/>
                </a:cubicBezTo>
                <a:lnTo>
                  <a:pt x="1470353" y="331395"/>
                </a:lnTo>
                <a:lnTo>
                  <a:pt x="1588305" y="553229"/>
                </a:lnTo>
                <a:lnTo>
                  <a:pt x="1457194" y="671432"/>
                </a:lnTo>
                <a:cubicBezTo>
                  <a:pt x="1473630" y="731297"/>
                  <a:pt x="1481376" y="793983"/>
                  <a:pt x="1478595" y="857704"/>
                </a:cubicBezTo>
                <a:lnTo>
                  <a:pt x="1642362" y="948616"/>
                </a:lnTo>
                <a:lnTo>
                  <a:pt x="1577335" y="1191298"/>
                </a:lnTo>
                <a:lnTo>
                  <a:pt x="1378614" y="1187955"/>
                </a:lnTo>
                <a:cubicBezTo>
                  <a:pt x="1353489" y="1229936"/>
                  <a:pt x="1323048" y="1267799"/>
                  <a:pt x="1288939" y="1301599"/>
                </a:cubicBezTo>
                <a:lnTo>
                  <a:pt x="1354201" y="1471932"/>
                </a:lnTo>
                <a:lnTo>
                  <a:pt x="1148396" y="1616039"/>
                </a:lnTo>
                <a:lnTo>
                  <a:pt x="992294" y="1480516"/>
                </a:lnTo>
                <a:lnTo>
                  <a:pt x="1011291" y="1467215"/>
                </a:lnTo>
                <a:cubicBezTo>
                  <a:pt x="951500" y="1486565"/>
                  <a:pt x="888271" y="1495869"/>
                  <a:pt x="823805" y="1495510"/>
                </a:cubicBezTo>
                <a:lnTo>
                  <a:pt x="729193" y="1665940"/>
                </a:lnTo>
                <a:lnTo>
                  <a:pt x="486511" y="1600914"/>
                </a:lnTo>
                <a:lnTo>
                  <a:pt x="489790" y="1406012"/>
                </a:lnTo>
                <a:cubicBezTo>
                  <a:pt x="438364" y="1376702"/>
                  <a:pt x="391917" y="1340859"/>
                  <a:pt x="352658" y="1298452"/>
                </a:cubicBezTo>
                <a:lnTo>
                  <a:pt x="355803" y="1305197"/>
                </a:lnTo>
                <a:lnTo>
                  <a:pt x="152856" y="1344512"/>
                </a:lnTo>
                <a:lnTo>
                  <a:pt x="46675" y="1116809"/>
                </a:lnTo>
                <a:lnTo>
                  <a:pt x="183929" y="1005520"/>
                </a:lnTo>
                <a:cubicBezTo>
                  <a:pt x="169279" y="951824"/>
                  <a:pt x="161626" y="895865"/>
                  <a:pt x="161615" y="838915"/>
                </a:cubicBezTo>
                <a:lnTo>
                  <a:pt x="0" y="749197"/>
                </a:lnTo>
                <a:lnTo>
                  <a:pt x="65026" y="506515"/>
                </a:lnTo>
                <a:lnTo>
                  <a:pt x="250227" y="509630"/>
                </a:lnTo>
                <a:cubicBezTo>
                  <a:pt x="275353" y="465291"/>
                  <a:pt x="305693" y="424864"/>
                  <a:pt x="340015" y="388679"/>
                </a:cubicBezTo>
                <a:lnTo>
                  <a:pt x="277984" y="197357"/>
                </a:lnTo>
                <a:lnTo>
                  <a:pt x="491050" y="64219"/>
                </a:lnTo>
                <a:lnTo>
                  <a:pt x="639843" y="207726"/>
                </a:lnTo>
                <a:lnTo>
                  <a:pt x="638348" y="208660"/>
                </a:lnTo>
                <a:cubicBezTo>
                  <a:pt x="696840" y="190256"/>
                  <a:pt x="758594" y="181748"/>
                  <a:pt x="821488" y="182440"/>
                </a:cubicBezTo>
                <a:lnTo>
                  <a:pt x="815140" y="180739"/>
                </a:lnTo>
                <a:lnTo>
                  <a:pt x="915476"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cxnSp>
        <p:nvCxnSpPr>
          <p:cNvPr id="48" name="Straight Arrow Connector 36"/>
          <p:cNvCxnSpPr/>
          <p:nvPr/>
        </p:nvCxnSpPr>
        <p:spPr>
          <a:xfrm flipH="1">
            <a:off x="4939984" y="3435846"/>
            <a:ext cx="856152" cy="0"/>
          </a:xfrm>
          <a:prstGeom prst="straightConnector1">
            <a:avLst/>
          </a:prstGeom>
          <a:ln w="25400">
            <a:solidFill>
              <a:schemeClr val="accent5"/>
            </a:solidFill>
            <a:prstDash val="sysDot"/>
            <a:tailEnd type="triangle" w="lg" len="med"/>
          </a:ln>
        </p:spPr>
        <p:style>
          <a:lnRef idx="1">
            <a:schemeClr val="accent1"/>
          </a:lnRef>
          <a:fillRef idx="0">
            <a:schemeClr val="accent1"/>
          </a:fillRef>
          <a:effectRef idx="0">
            <a:schemeClr val="accent1"/>
          </a:effectRef>
          <a:fontRef idx="minor">
            <a:schemeClr val="tx1"/>
          </a:fontRef>
        </p:style>
      </p:cxnSp>
      <p:cxnSp>
        <p:nvCxnSpPr>
          <p:cNvPr id="49" name="Straight Arrow Connector 38"/>
          <p:cNvCxnSpPr/>
          <p:nvPr/>
        </p:nvCxnSpPr>
        <p:spPr>
          <a:xfrm flipH="1">
            <a:off x="5117517" y="2715766"/>
            <a:ext cx="1614723" cy="0"/>
          </a:xfrm>
          <a:prstGeom prst="straightConnector1">
            <a:avLst/>
          </a:prstGeom>
          <a:ln w="25400">
            <a:solidFill>
              <a:schemeClr val="accent2"/>
            </a:solidFill>
            <a:prstDash val="sysDot"/>
            <a:tailEnd type="triangle" w="lg" len="med"/>
          </a:ln>
        </p:spPr>
        <p:style>
          <a:lnRef idx="1">
            <a:schemeClr val="accent1"/>
          </a:lnRef>
          <a:fillRef idx="0">
            <a:schemeClr val="accent1"/>
          </a:fillRef>
          <a:effectRef idx="0">
            <a:schemeClr val="accent1"/>
          </a:effectRef>
          <a:fontRef idx="minor">
            <a:schemeClr val="tx1"/>
          </a:fontRef>
        </p:style>
      </p:cxnSp>
      <p:cxnSp>
        <p:nvCxnSpPr>
          <p:cNvPr id="50" name="Straight Arrow Connector 40"/>
          <p:cNvCxnSpPr/>
          <p:nvPr/>
        </p:nvCxnSpPr>
        <p:spPr>
          <a:xfrm flipH="1" flipV="1">
            <a:off x="5292080" y="1977998"/>
            <a:ext cx="2453836" cy="17688"/>
          </a:xfrm>
          <a:prstGeom prst="straightConnector1">
            <a:avLst/>
          </a:prstGeom>
          <a:ln w="25400">
            <a:solidFill>
              <a:schemeClr val="tx2">
                <a:lumMod val="60000"/>
                <a:lumOff val="40000"/>
              </a:schemeClr>
            </a:solidFill>
            <a:prstDash val="sysDot"/>
            <a:tailEnd type="triangle" w="lg" len="med"/>
          </a:ln>
        </p:spPr>
        <p:style>
          <a:lnRef idx="1">
            <a:schemeClr val="accent1"/>
          </a:lnRef>
          <a:fillRef idx="0">
            <a:schemeClr val="accent1"/>
          </a:fillRef>
          <a:effectRef idx="0">
            <a:schemeClr val="accent1"/>
          </a:effectRef>
          <a:fontRef idx="minor">
            <a:schemeClr val="tx1"/>
          </a:fontRef>
        </p:style>
      </p:cxnSp>
      <p:cxnSp>
        <p:nvCxnSpPr>
          <p:cNvPr id="51" name="Straight Arrow Connector 42"/>
          <p:cNvCxnSpPr/>
          <p:nvPr/>
        </p:nvCxnSpPr>
        <p:spPr>
          <a:xfrm flipH="1">
            <a:off x="5220072" y="1275606"/>
            <a:ext cx="3381996" cy="0"/>
          </a:xfrm>
          <a:prstGeom prst="straightConnector1">
            <a:avLst/>
          </a:prstGeom>
          <a:ln w="25400">
            <a:solidFill>
              <a:srgbClr val="583D72"/>
            </a:solidFill>
            <a:prstDash val="sysDot"/>
            <a:tailEnd type="triangl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5416056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p:cTn id="13" dur="500" fill="hold"/>
                                        <p:tgtEl>
                                          <p:spTgt spid="15"/>
                                        </p:tgtEl>
                                        <p:attrNameLst>
                                          <p:attrName>ppt_w</p:attrName>
                                        </p:attrNameLst>
                                      </p:cBhvr>
                                      <p:tavLst>
                                        <p:tav tm="0">
                                          <p:val>
                                            <p:fltVal val="0"/>
                                          </p:val>
                                        </p:tav>
                                        <p:tav tm="100000">
                                          <p:val>
                                            <p:strVal val="#ppt_w"/>
                                          </p:val>
                                        </p:tav>
                                      </p:tavLst>
                                    </p:anim>
                                    <p:anim calcmode="lin" valueType="num">
                                      <p:cBhvr>
                                        <p:cTn id="14" dur="500" fill="hold"/>
                                        <p:tgtEl>
                                          <p:spTgt spid="15"/>
                                        </p:tgtEl>
                                        <p:attrNameLst>
                                          <p:attrName>ppt_h</p:attrName>
                                        </p:attrNameLst>
                                      </p:cBhvr>
                                      <p:tavLst>
                                        <p:tav tm="0">
                                          <p:val>
                                            <p:fltVal val="0"/>
                                          </p:val>
                                        </p:tav>
                                        <p:tav tm="100000">
                                          <p:val>
                                            <p:strVal val="#ppt_h"/>
                                          </p:val>
                                        </p:tav>
                                      </p:tavLst>
                                    </p:anim>
                                    <p:animEffect transition="in" filter="fade">
                                      <p:cBhvr>
                                        <p:cTn id="15" dur="500"/>
                                        <p:tgtEl>
                                          <p:spTgt spid="15"/>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27"/>
                                        </p:tgtEl>
                                        <p:attrNameLst>
                                          <p:attrName>style.visibility</p:attrName>
                                        </p:attrNameLst>
                                      </p:cBhvr>
                                      <p:to>
                                        <p:strVal val="visible"/>
                                      </p:to>
                                    </p:set>
                                    <p:anim calcmode="lin" valueType="num">
                                      <p:cBhvr>
                                        <p:cTn id="19" dur="500" fill="hold"/>
                                        <p:tgtEl>
                                          <p:spTgt spid="27"/>
                                        </p:tgtEl>
                                        <p:attrNameLst>
                                          <p:attrName>ppt_w</p:attrName>
                                        </p:attrNameLst>
                                      </p:cBhvr>
                                      <p:tavLst>
                                        <p:tav tm="0">
                                          <p:val>
                                            <p:fltVal val="0"/>
                                          </p:val>
                                        </p:tav>
                                        <p:tav tm="100000">
                                          <p:val>
                                            <p:strVal val="#ppt_w"/>
                                          </p:val>
                                        </p:tav>
                                      </p:tavLst>
                                    </p:anim>
                                    <p:anim calcmode="lin" valueType="num">
                                      <p:cBhvr>
                                        <p:cTn id="20" dur="500" fill="hold"/>
                                        <p:tgtEl>
                                          <p:spTgt spid="27"/>
                                        </p:tgtEl>
                                        <p:attrNameLst>
                                          <p:attrName>ppt_h</p:attrName>
                                        </p:attrNameLst>
                                      </p:cBhvr>
                                      <p:tavLst>
                                        <p:tav tm="0">
                                          <p:val>
                                            <p:fltVal val="0"/>
                                          </p:val>
                                        </p:tav>
                                        <p:tav tm="100000">
                                          <p:val>
                                            <p:strVal val="#ppt_h"/>
                                          </p:val>
                                        </p:tav>
                                      </p:tavLst>
                                    </p:anim>
                                    <p:animEffect transition="in" filter="fade">
                                      <p:cBhvr>
                                        <p:cTn id="21" dur="500"/>
                                        <p:tgtEl>
                                          <p:spTgt spid="27"/>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30"/>
                                        </p:tgtEl>
                                        <p:attrNameLst>
                                          <p:attrName>style.visibility</p:attrName>
                                        </p:attrNameLst>
                                      </p:cBhvr>
                                      <p:to>
                                        <p:strVal val="visible"/>
                                      </p:to>
                                    </p:set>
                                    <p:anim calcmode="lin" valueType="num">
                                      <p:cBhvr>
                                        <p:cTn id="25" dur="500" fill="hold"/>
                                        <p:tgtEl>
                                          <p:spTgt spid="30"/>
                                        </p:tgtEl>
                                        <p:attrNameLst>
                                          <p:attrName>ppt_w</p:attrName>
                                        </p:attrNameLst>
                                      </p:cBhvr>
                                      <p:tavLst>
                                        <p:tav tm="0">
                                          <p:val>
                                            <p:fltVal val="0"/>
                                          </p:val>
                                        </p:tav>
                                        <p:tav tm="100000">
                                          <p:val>
                                            <p:strVal val="#ppt_w"/>
                                          </p:val>
                                        </p:tav>
                                      </p:tavLst>
                                    </p:anim>
                                    <p:anim calcmode="lin" valueType="num">
                                      <p:cBhvr>
                                        <p:cTn id="26" dur="500" fill="hold"/>
                                        <p:tgtEl>
                                          <p:spTgt spid="30"/>
                                        </p:tgtEl>
                                        <p:attrNameLst>
                                          <p:attrName>ppt_h</p:attrName>
                                        </p:attrNameLst>
                                      </p:cBhvr>
                                      <p:tavLst>
                                        <p:tav tm="0">
                                          <p:val>
                                            <p:fltVal val="0"/>
                                          </p:val>
                                        </p:tav>
                                        <p:tav tm="100000">
                                          <p:val>
                                            <p:strVal val="#ppt_h"/>
                                          </p:val>
                                        </p:tav>
                                      </p:tavLst>
                                    </p:anim>
                                    <p:animEffect transition="in" filter="fade">
                                      <p:cBhvr>
                                        <p:cTn id="27" dur="500"/>
                                        <p:tgtEl>
                                          <p:spTgt spid="30"/>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33"/>
                                        </p:tgtEl>
                                        <p:attrNameLst>
                                          <p:attrName>style.visibility</p:attrName>
                                        </p:attrNameLst>
                                      </p:cBhvr>
                                      <p:to>
                                        <p:strVal val="visible"/>
                                      </p:to>
                                    </p:set>
                                    <p:anim calcmode="lin" valueType="num">
                                      <p:cBhvr>
                                        <p:cTn id="31" dur="500" fill="hold"/>
                                        <p:tgtEl>
                                          <p:spTgt spid="33"/>
                                        </p:tgtEl>
                                        <p:attrNameLst>
                                          <p:attrName>ppt_w</p:attrName>
                                        </p:attrNameLst>
                                      </p:cBhvr>
                                      <p:tavLst>
                                        <p:tav tm="0">
                                          <p:val>
                                            <p:fltVal val="0"/>
                                          </p:val>
                                        </p:tav>
                                        <p:tav tm="100000">
                                          <p:val>
                                            <p:strVal val="#ppt_w"/>
                                          </p:val>
                                        </p:tav>
                                      </p:tavLst>
                                    </p:anim>
                                    <p:anim calcmode="lin" valueType="num">
                                      <p:cBhvr>
                                        <p:cTn id="32" dur="500" fill="hold"/>
                                        <p:tgtEl>
                                          <p:spTgt spid="33"/>
                                        </p:tgtEl>
                                        <p:attrNameLst>
                                          <p:attrName>ppt_h</p:attrName>
                                        </p:attrNameLst>
                                      </p:cBhvr>
                                      <p:tavLst>
                                        <p:tav tm="0">
                                          <p:val>
                                            <p:fltVal val="0"/>
                                          </p:val>
                                        </p:tav>
                                        <p:tav tm="100000">
                                          <p:val>
                                            <p:strVal val="#ppt_h"/>
                                          </p:val>
                                        </p:tav>
                                      </p:tavLst>
                                    </p:anim>
                                    <p:animEffect transition="in" filter="fade">
                                      <p:cBhvr>
                                        <p:cTn id="33" dur="500"/>
                                        <p:tgtEl>
                                          <p:spTgt spid="33"/>
                                        </p:tgtEl>
                                      </p:cBhvr>
                                    </p:animEffect>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36"/>
                                        </p:tgtEl>
                                        <p:attrNameLst>
                                          <p:attrName>style.visibility</p:attrName>
                                        </p:attrNameLst>
                                      </p:cBhvr>
                                      <p:to>
                                        <p:strVal val="visible"/>
                                      </p:to>
                                    </p:set>
                                    <p:anim calcmode="lin" valueType="num">
                                      <p:cBhvr>
                                        <p:cTn id="37" dur="500" fill="hold"/>
                                        <p:tgtEl>
                                          <p:spTgt spid="36"/>
                                        </p:tgtEl>
                                        <p:attrNameLst>
                                          <p:attrName>ppt_w</p:attrName>
                                        </p:attrNameLst>
                                      </p:cBhvr>
                                      <p:tavLst>
                                        <p:tav tm="0">
                                          <p:val>
                                            <p:fltVal val="0"/>
                                          </p:val>
                                        </p:tav>
                                        <p:tav tm="100000">
                                          <p:val>
                                            <p:strVal val="#ppt_w"/>
                                          </p:val>
                                        </p:tav>
                                      </p:tavLst>
                                    </p:anim>
                                    <p:anim calcmode="lin" valueType="num">
                                      <p:cBhvr>
                                        <p:cTn id="38" dur="500" fill="hold"/>
                                        <p:tgtEl>
                                          <p:spTgt spid="36"/>
                                        </p:tgtEl>
                                        <p:attrNameLst>
                                          <p:attrName>ppt_h</p:attrName>
                                        </p:attrNameLst>
                                      </p:cBhvr>
                                      <p:tavLst>
                                        <p:tav tm="0">
                                          <p:val>
                                            <p:fltVal val="0"/>
                                          </p:val>
                                        </p:tav>
                                        <p:tav tm="100000">
                                          <p:val>
                                            <p:strVal val="#ppt_h"/>
                                          </p:val>
                                        </p:tav>
                                      </p:tavLst>
                                    </p:anim>
                                    <p:animEffect transition="in" filter="fade">
                                      <p:cBhvr>
                                        <p:cTn id="39" dur="500"/>
                                        <p:tgtEl>
                                          <p:spTgt spid="36"/>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38"/>
                                        </p:tgtEl>
                                        <p:attrNameLst>
                                          <p:attrName>style.visibility</p:attrName>
                                        </p:attrNameLst>
                                      </p:cBhvr>
                                      <p:to>
                                        <p:strVal val="visible"/>
                                      </p:to>
                                    </p:set>
                                    <p:anim calcmode="lin" valueType="num">
                                      <p:cBhvr>
                                        <p:cTn id="43" dur="500" fill="hold"/>
                                        <p:tgtEl>
                                          <p:spTgt spid="38"/>
                                        </p:tgtEl>
                                        <p:attrNameLst>
                                          <p:attrName>ppt_w</p:attrName>
                                        </p:attrNameLst>
                                      </p:cBhvr>
                                      <p:tavLst>
                                        <p:tav tm="0">
                                          <p:val>
                                            <p:fltVal val="0"/>
                                          </p:val>
                                        </p:tav>
                                        <p:tav tm="100000">
                                          <p:val>
                                            <p:strVal val="#ppt_w"/>
                                          </p:val>
                                        </p:tav>
                                      </p:tavLst>
                                    </p:anim>
                                    <p:anim calcmode="lin" valueType="num">
                                      <p:cBhvr>
                                        <p:cTn id="44" dur="500" fill="hold"/>
                                        <p:tgtEl>
                                          <p:spTgt spid="38"/>
                                        </p:tgtEl>
                                        <p:attrNameLst>
                                          <p:attrName>ppt_h</p:attrName>
                                        </p:attrNameLst>
                                      </p:cBhvr>
                                      <p:tavLst>
                                        <p:tav tm="0">
                                          <p:val>
                                            <p:fltVal val="0"/>
                                          </p:val>
                                        </p:tav>
                                        <p:tav tm="100000">
                                          <p:val>
                                            <p:strVal val="#ppt_h"/>
                                          </p:val>
                                        </p:tav>
                                      </p:tavLst>
                                    </p:anim>
                                    <p:animEffect transition="in" filter="fade">
                                      <p:cBhvr>
                                        <p:cTn id="45" dur="500"/>
                                        <p:tgtEl>
                                          <p:spTgt spid="38"/>
                                        </p:tgtEl>
                                      </p:cBhvr>
                                    </p:animEffect>
                                  </p:childTnLst>
                                </p:cTn>
                              </p:par>
                            </p:childTnLst>
                          </p:cTn>
                        </p:par>
                        <p:par>
                          <p:cTn id="46" fill="hold">
                            <p:stCondLst>
                              <p:cond delay="3500"/>
                            </p:stCondLst>
                            <p:childTnLst>
                              <p:par>
                                <p:cTn id="47" presetID="53" presetClass="entr" presetSubtype="16" fill="hold" grpId="0" nodeType="afterEffect">
                                  <p:stCondLst>
                                    <p:cond delay="0"/>
                                  </p:stCondLst>
                                  <p:childTnLst>
                                    <p:set>
                                      <p:cBhvr>
                                        <p:cTn id="48" dur="1" fill="hold">
                                          <p:stCondLst>
                                            <p:cond delay="0"/>
                                          </p:stCondLst>
                                        </p:cTn>
                                        <p:tgtEl>
                                          <p:spTgt spid="40"/>
                                        </p:tgtEl>
                                        <p:attrNameLst>
                                          <p:attrName>style.visibility</p:attrName>
                                        </p:attrNameLst>
                                      </p:cBhvr>
                                      <p:to>
                                        <p:strVal val="visible"/>
                                      </p:to>
                                    </p:set>
                                    <p:anim calcmode="lin" valueType="num">
                                      <p:cBhvr>
                                        <p:cTn id="49" dur="500" fill="hold"/>
                                        <p:tgtEl>
                                          <p:spTgt spid="40"/>
                                        </p:tgtEl>
                                        <p:attrNameLst>
                                          <p:attrName>ppt_w</p:attrName>
                                        </p:attrNameLst>
                                      </p:cBhvr>
                                      <p:tavLst>
                                        <p:tav tm="0">
                                          <p:val>
                                            <p:fltVal val="0"/>
                                          </p:val>
                                        </p:tav>
                                        <p:tav tm="100000">
                                          <p:val>
                                            <p:strVal val="#ppt_w"/>
                                          </p:val>
                                        </p:tav>
                                      </p:tavLst>
                                    </p:anim>
                                    <p:anim calcmode="lin" valueType="num">
                                      <p:cBhvr>
                                        <p:cTn id="50" dur="500" fill="hold"/>
                                        <p:tgtEl>
                                          <p:spTgt spid="40"/>
                                        </p:tgtEl>
                                        <p:attrNameLst>
                                          <p:attrName>ppt_h</p:attrName>
                                        </p:attrNameLst>
                                      </p:cBhvr>
                                      <p:tavLst>
                                        <p:tav tm="0">
                                          <p:val>
                                            <p:fltVal val="0"/>
                                          </p:val>
                                        </p:tav>
                                        <p:tav tm="100000">
                                          <p:val>
                                            <p:strVal val="#ppt_h"/>
                                          </p:val>
                                        </p:tav>
                                      </p:tavLst>
                                    </p:anim>
                                    <p:animEffect transition="in" filter="fade">
                                      <p:cBhvr>
                                        <p:cTn id="51" dur="500"/>
                                        <p:tgtEl>
                                          <p:spTgt spid="40"/>
                                        </p:tgtEl>
                                      </p:cBhvr>
                                    </p:animEffect>
                                  </p:childTnLst>
                                </p:cTn>
                              </p:par>
                            </p:childTnLst>
                          </p:cTn>
                        </p:par>
                        <p:par>
                          <p:cTn id="52" fill="hold">
                            <p:stCondLst>
                              <p:cond delay="4000"/>
                            </p:stCondLst>
                            <p:childTnLst>
                              <p:par>
                                <p:cTn id="53" presetID="53" presetClass="entr" presetSubtype="16" fill="hold" grpId="0" nodeType="afterEffect">
                                  <p:stCondLst>
                                    <p:cond delay="0"/>
                                  </p:stCondLst>
                                  <p:childTnLst>
                                    <p:set>
                                      <p:cBhvr>
                                        <p:cTn id="54" dur="1" fill="hold">
                                          <p:stCondLst>
                                            <p:cond delay="0"/>
                                          </p:stCondLst>
                                        </p:cTn>
                                        <p:tgtEl>
                                          <p:spTgt spid="42"/>
                                        </p:tgtEl>
                                        <p:attrNameLst>
                                          <p:attrName>style.visibility</p:attrName>
                                        </p:attrNameLst>
                                      </p:cBhvr>
                                      <p:to>
                                        <p:strVal val="visible"/>
                                      </p:to>
                                    </p:set>
                                    <p:anim calcmode="lin" valueType="num">
                                      <p:cBhvr>
                                        <p:cTn id="55" dur="500" fill="hold"/>
                                        <p:tgtEl>
                                          <p:spTgt spid="42"/>
                                        </p:tgtEl>
                                        <p:attrNameLst>
                                          <p:attrName>ppt_w</p:attrName>
                                        </p:attrNameLst>
                                      </p:cBhvr>
                                      <p:tavLst>
                                        <p:tav tm="0">
                                          <p:val>
                                            <p:fltVal val="0"/>
                                          </p:val>
                                        </p:tav>
                                        <p:tav tm="100000">
                                          <p:val>
                                            <p:strVal val="#ppt_w"/>
                                          </p:val>
                                        </p:tav>
                                      </p:tavLst>
                                    </p:anim>
                                    <p:anim calcmode="lin" valueType="num">
                                      <p:cBhvr>
                                        <p:cTn id="56" dur="500" fill="hold"/>
                                        <p:tgtEl>
                                          <p:spTgt spid="42"/>
                                        </p:tgtEl>
                                        <p:attrNameLst>
                                          <p:attrName>ppt_h</p:attrName>
                                        </p:attrNameLst>
                                      </p:cBhvr>
                                      <p:tavLst>
                                        <p:tav tm="0">
                                          <p:val>
                                            <p:fltVal val="0"/>
                                          </p:val>
                                        </p:tav>
                                        <p:tav tm="100000">
                                          <p:val>
                                            <p:strVal val="#ppt_h"/>
                                          </p:val>
                                        </p:tav>
                                      </p:tavLst>
                                    </p:anim>
                                    <p:animEffect transition="in" filter="fade">
                                      <p:cBhvr>
                                        <p:cTn id="57" dur="500"/>
                                        <p:tgtEl>
                                          <p:spTgt spid="42"/>
                                        </p:tgtEl>
                                      </p:cBhvr>
                                    </p:animEffect>
                                  </p:childTnLst>
                                </p:cTn>
                              </p:par>
                            </p:childTnLst>
                          </p:cTn>
                        </p:par>
                        <p:par>
                          <p:cTn id="58" fill="hold">
                            <p:stCondLst>
                              <p:cond delay="4500"/>
                            </p:stCondLst>
                            <p:childTnLst>
                              <p:par>
                                <p:cTn id="59" presetID="53" presetClass="entr" presetSubtype="16" fill="hold" grpId="0" nodeType="afterEffect">
                                  <p:stCondLst>
                                    <p:cond delay="0"/>
                                  </p:stCondLst>
                                  <p:childTnLst>
                                    <p:set>
                                      <p:cBhvr>
                                        <p:cTn id="60" dur="1" fill="hold">
                                          <p:stCondLst>
                                            <p:cond delay="0"/>
                                          </p:stCondLst>
                                        </p:cTn>
                                        <p:tgtEl>
                                          <p:spTgt spid="44"/>
                                        </p:tgtEl>
                                        <p:attrNameLst>
                                          <p:attrName>style.visibility</p:attrName>
                                        </p:attrNameLst>
                                      </p:cBhvr>
                                      <p:to>
                                        <p:strVal val="visible"/>
                                      </p:to>
                                    </p:set>
                                    <p:anim calcmode="lin" valueType="num">
                                      <p:cBhvr>
                                        <p:cTn id="61" dur="500" fill="hold"/>
                                        <p:tgtEl>
                                          <p:spTgt spid="44"/>
                                        </p:tgtEl>
                                        <p:attrNameLst>
                                          <p:attrName>ppt_w</p:attrName>
                                        </p:attrNameLst>
                                      </p:cBhvr>
                                      <p:tavLst>
                                        <p:tav tm="0">
                                          <p:val>
                                            <p:fltVal val="0"/>
                                          </p:val>
                                        </p:tav>
                                        <p:tav tm="100000">
                                          <p:val>
                                            <p:strVal val="#ppt_w"/>
                                          </p:val>
                                        </p:tav>
                                      </p:tavLst>
                                    </p:anim>
                                    <p:anim calcmode="lin" valueType="num">
                                      <p:cBhvr>
                                        <p:cTn id="62" dur="500" fill="hold"/>
                                        <p:tgtEl>
                                          <p:spTgt spid="44"/>
                                        </p:tgtEl>
                                        <p:attrNameLst>
                                          <p:attrName>ppt_h</p:attrName>
                                        </p:attrNameLst>
                                      </p:cBhvr>
                                      <p:tavLst>
                                        <p:tav tm="0">
                                          <p:val>
                                            <p:fltVal val="0"/>
                                          </p:val>
                                        </p:tav>
                                        <p:tav tm="100000">
                                          <p:val>
                                            <p:strVal val="#ppt_h"/>
                                          </p:val>
                                        </p:tav>
                                      </p:tavLst>
                                    </p:anim>
                                    <p:animEffect transition="in" filter="fade">
                                      <p:cBhvr>
                                        <p:cTn id="63" dur="500"/>
                                        <p:tgtEl>
                                          <p:spTgt spid="44"/>
                                        </p:tgtEl>
                                      </p:cBhvr>
                                    </p:animEffect>
                                  </p:childTnLst>
                                </p:cTn>
                              </p:par>
                            </p:childTnLst>
                          </p:cTn>
                        </p:par>
                        <p:par>
                          <p:cTn id="64" fill="hold">
                            <p:stCondLst>
                              <p:cond delay="5000"/>
                            </p:stCondLst>
                            <p:childTnLst>
                              <p:par>
                                <p:cTn id="65" presetID="53" presetClass="entr" presetSubtype="16" fill="hold" grpId="0" nodeType="afterEffect">
                                  <p:stCondLst>
                                    <p:cond delay="0"/>
                                  </p:stCondLst>
                                  <p:childTnLst>
                                    <p:set>
                                      <p:cBhvr>
                                        <p:cTn id="66" dur="1" fill="hold">
                                          <p:stCondLst>
                                            <p:cond delay="0"/>
                                          </p:stCondLst>
                                        </p:cTn>
                                        <p:tgtEl>
                                          <p:spTgt spid="45"/>
                                        </p:tgtEl>
                                        <p:attrNameLst>
                                          <p:attrName>style.visibility</p:attrName>
                                        </p:attrNameLst>
                                      </p:cBhvr>
                                      <p:to>
                                        <p:strVal val="visible"/>
                                      </p:to>
                                    </p:set>
                                    <p:anim calcmode="lin" valueType="num">
                                      <p:cBhvr>
                                        <p:cTn id="67" dur="500" fill="hold"/>
                                        <p:tgtEl>
                                          <p:spTgt spid="45"/>
                                        </p:tgtEl>
                                        <p:attrNameLst>
                                          <p:attrName>ppt_w</p:attrName>
                                        </p:attrNameLst>
                                      </p:cBhvr>
                                      <p:tavLst>
                                        <p:tav tm="0">
                                          <p:val>
                                            <p:fltVal val="0"/>
                                          </p:val>
                                        </p:tav>
                                        <p:tav tm="100000">
                                          <p:val>
                                            <p:strVal val="#ppt_w"/>
                                          </p:val>
                                        </p:tav>
                                      </p:tavLst>
                                    </p:anim>
                                    <p:anim calcmode="lin" valueType="num">
                                      <p:cBhvr>
                                        <p:cTn id="68" dur="500" fill="hold"/>
                                        <p:tgtEl>
                                          <p:spTgt spid="45"/>
                                        </p:tgtEl>
                                        <p:attrNameLst>
                                          <p:attrName>ppt_h</p:attrName>
                                        </p:attrNameLst>
                                      </p:cBhvr>
                                      <p:tavLst>
                                        <p:tav tm="0">
                                          <p:val>
                                            <p:fltVal val="0"/>
                                          </p:val>
                                        </p:tav>
                                        <p:tav tm="100000">
                                          <p:val>
                                            <p:strVal val="#ppt_h"/>
                                          </p:val>
                                        </p:tav>
                                      </p:tavLst>
                                    </p:anim>
                                    <p:animEffect transition="in" filter="fade">
                                      <p:cBhvr>
                                        <p:cTn id="69" dur="500"/>
                                        <p:tgtEl>
                                          <p:spTgt spid="45"/>
                                        </p:tgtEl>
                                      </p:cBhvr>
                                    </p:animEffect>
                                  </p:childTnLst>
                                </p:cTn>
                              </p:par>
                            </p:childTnLst>
                          </p:cTn>
                        </p:par>
                        <p:par>
                          <p:cTn id="70" fill="hold">
                            <p:stCondLst>
                              <p:cond delay="5500"/>
                            </p:stCondLst>
                            <p:childTnLst>
                              <p:par>
                                <p:cTn id="71" presetID="53" presetClass="entr" presetSubtype="16" fill="hold" grpId="0" nodeType="afterEffect">
                                  <p:stCondLst>
                                    <p:cond delay="0"/>
                                  </p:stCondLst>
                                  <p:childTnLst>
                                    <p:set>
                                      <p:cBhvr>
                                        <p:cTn id="72" dur="1" fill="hold">
                                          <p:stCondLst>
                                            <p:cond delay="0"/>
                                          </p:stCondLst>
                                        </p:cTn>
                                        <p:tgtEl>
                                          <p:spTgt spid="46"/>
                                        </p:tgtEl>
                                        <p:attrNameLst>
                                          <p:attrName>style.visibility</p:attrName>
                                        </p:attrNameLst>
                                      </p:cBhvr>
                                      <p:to>
                                        <p:strVal val="visible"/>
                                      </p:to>
                                    </p:set>
                                    <p:anim calcmode="lin" valueType="num">
                                      <p:cBhvr>
                                        <p:cTn id="73" dur="500" fill="hold"/>
                                        <p:tgtEl>
                                          <p:spTgt spid="46"/>
                                        </p:tgtEl>
                                        <p:attrNameLst>
                                          <p:attrName>ppt_w</p:attrName>
                                        </p:attrNameLst>
                                      </p:cBhvr>
                                      <p:tavLst>
                                        <p:tav tm="0">
                                          <p:val>
                                            <p:fltVal val="0"/>
                                          </p:val>
                                        </p:tav>
                                        <p:tav tm="100000">
                                          <p:val>
                                            <p:strVal val="#ppt_w"/>
                                          </p:val>
                                        </p:tav>
                                      </p:tavLst>
                                    </p:anim>
                                    <p:anim calcmode="lin" valueType="num">
                                      <p:cBhvr>
                                        <p:cTn id="74" dur="500" fill="hold"/>
                                        <p:tgtEl>
                                          <p:spTgt spid="46"/>
                                        </p:tgtEl>
                                        <p:attrNameLst>
                                          <p:attrName>ppt_h</p:attrName>
                                        </p:attrNameLst>
                                      </p:cBhvr>
                                      <p:tavLst>
                                        <p:tav tm="0">
                                          <p:val>
                                            <p:fltVal val="0"/>
                                          </p:val>
                                        </p:tav>
                                        <p:tav tm="100000">
                                          <p:val>
                                            <p:strVal val="#ppt_h"/>
                                          </p:val>
                                        </p:tav>
                                      </p:tavLst>
                                    </p:anim>
                                    <p:animEffect transition="in" filter="fade">
                                      <p:cBhvr>
                                        <p:cTn id="75" dur="500"/>
                                        <p:tgtEl>
                                          <p:spTgt spid="46"/>
                                        </p:tgtEl>
                                      </p:cBhvr>
                                    </p:animEffect>
                                  </p:childTnLst>
                                </p:cTn>
                              </p:par>
                            </p:childTnLst>
                          </p:cTn>
                        </p:par>
                        <p:par>
                          <p:cTn id="76" fill="hold">
                            <p:stCondLst>
                              <p:cond delay="6000"/>
                            </p:stCondLst>
                            <p:childTnLst>
                              <p:par>
                                <p:cTn id="77" presetID="53" presetClass="entr" presetSubtype="16" fill="hold" grpId="0" nodeType="afterEffect">
                                  <p:stCondLst>
                                    <p:cond delay="0"/>
                                  </p:stCondLst>
                                  <p:childTnLst>
                                    <p:set>
                                      <p:cBhvr>
                                        <p:cTn id="78" dur="1" fill="hold">
                                          <p:stCondLst>
                                            <p:cond delay="0"/>
                                          </p:stCondLst>
                                        </p:cTn>
                                        <p:tgtEl>
                                          <p:spTgt spid="47"/>
                                        </p:tgtEl>
                                        <p:attrNameLst>
                                          <p:attrName>style.visibility</p:attrName>
                                        </p:attrNameLst>
                                      </p:cBhvr>
                                      <p:to>
                                        <p:strVal val="visible"/>
                                      </p:to>
                                    </p:set>
                                    <p:anim calcmode="lin" valueType="num">
                                      <p:cBhvr>
                                        <p:cTn id="79" dur="500" fill="hold"/>
                                        <p:tgtEl>
                                          <p:spTgt spid="47"/>
                                        </p:tgtEl>
                                        <p:attrNameLst>
                                          <p:attrName>ppt_w</p:attrName>
                                        </p:attrNameLst>
                                      </p:cBhvr>
                                      <p:tavLst>
                                        <p:tav tm="0">
                                          <p:val>
                                            <p:fltVal val="0"/>
                                          </p:val>
                                        </p:tav>
                                        <p:tav tm="100000">
                                          <p:val>
                                            <p:strVal val="#ppt_w"/>
                                          </p:val>
                                        </p:tav>
                                      </p:tavLst>
                                    </p:anim>
                                    <p:anim calcmode="lin" valueType="num">
                                      <p:cBhvr>
                                        <p:cTn id="80" dur="500" fill="hold"/>
                                        <p:tgtEl>
                                          <p:spTgt spid="47"/>
                                        </p:tgtEl>
                                        <p:attrNameLst>
                                          <p:attrName>ppt_h</p:attrName>
                                        </p:attrNameLst>
                                      </p:cBhvr>
                                      <p:tavLst>
                                        <p:tav tm="0">
                                          <p:val>
                                            <p:fltVal val="0"/>
                                          </p:val>
                                        </p:tav>
                                        <p:tav tm="100000">
                                          <p:val>
                                            <p:strVal val="#ppt_h"/>
                                          </p:val>
                                        </p:tav>
                                      </p:tavLst>
                                    </p:anim>
                                    <p:animEffect transition="in" filter="fade">
                                      <p:cBhvr>
                                        <p:cTn id="81" dur="500"/>
                                        <p:tgtEl>
                                          <p:spTgt spid="47"/>
                                        </p:tgtEl>
                                      </p:cBhvr>
                                    </p:animEffect>
                                  </p:childTnLst>
                                </p:cTn>
                              </p:par>
                            </p:childTnLst>
                          </p:cTn>
                        </p:par>
                        <p:par>
                          <p:cTn id="82" fill="hold">
                            <p:stCondLst>
                              <p:cond delay="6500"/>
                            </p:stCondLst>
                            <p:childTnLst>
                              <p:par>
                                <p:cTn id="83" presetID="53" presetClass="entr" presetSubtype="16" fill="hold" nodeType="afterEffect">
                                  <p:stCondLst>
                                    <p:cond delay="0"/>
                                  </p:stCondLst>
                                  <p:childTnLst>
                                    <p:set>
                                      <p:cBhvr>
                                        <p:cTn id="84" dur="1" fill="hold">
                                          <p:stCondLst>
                                            <p:cond delay="0"/>
                                          </p:stCondLst>
                                        </p:cTn>
                                        <p:tgtEl>
                                          <p:spTgt spid="48"/>
                                        </p:tgtEl>
                                        <p:attrNameLst>
                                          <p:attrName>style.visibility</p:attrName>
                                        </p:attrNameLst>
                                      </p:cBhvr>
                                      <p:to>
                                        <p:strVal val="visible"/>
                                      </p:to>
                                    </p:set>
                                    <p:anim calcmode="lin" valueType="num">
                                      <p:cBhvr>
                                        <p:cTn id="85" dur="500" fill="hold"/>
                                        <p:tgtEl>
                                          <p:spTgt spid="48"/>
                                        </p:tgtEl>
                                        <p:attrNameLst>
                                          <p:attrName>ppt_w</p:attrName>
                                        </p:attrNameLst>
                                      </p:cBhvr>
                                      <p:tavLst>
                                        <p:tav tm="0">
                                          <p:val>
                                            <p:fltVal val="0"/>
                                          </p:val>
                                        </p:tav>
                                        <p:tav tm="100000">
                                          <p:val>
                                            <p:strVal val="#ppt_w"/>
                                          </p:val>
                                        </p:tav>
                                      </p:tavLst>
                                    </p:anim>
                                    <p:anim calcmode="lin" valueType="num">
                                      <p:cBhvr>
                                        <p:cTn id="86" dur="500" fill="hold"/>
                                        <p:tgtEl>
                                          <p:spTgt spid="48"/>
                                        </p:tgtEl>
                                        <p:attrNameLst>
                                          <p:attrName>ppt_h</p:attrName>
                                        </p:attrNameLst>
                                      </p:cBhvr>
                                      <p:tavLst>
                                        <p:tav tm="0">
                                          <p:val>
                                            <p:fltVal val="0"/>
                                          </p:val>
                                        </p:tav>
                                        <p:tav tm="100000">
                                          <p:val>
                                            <p:strVal val="#ppt_h"/>
                                          </p:val>
                                        </p:tav>
                                      </p:tavLst>
                                    </p:anim>
                                    <p:animEffect transition="in" filter="fade">
                                      <p:cBhvr>
                                        <p:cTn id="87" dur="500"/>
                                        <p:tgtEl>
                                          <p:spTgt spid="48"/>
                                        </p:tgtEl>
                                      </p:cBhvr>
                                    </p:animEffect>
                                  </p:childTnLst>
                                </p:cTn>
                              </p:par>
                            </p:childTnLst>
                          </p:cTn>
                        </p:par>
                        <p:par>
                          <p:cTn id="88" fill="hold">
                            <p:stCondLst>
                              <p:cond delay="7000"/>
                            </p:stCondLst>
                            <p:childTnLst>
                              <p:par>
                                <p:cTn id="89" presetID="53" presetClass="entr" presetSubtype="16" fill="hold" nodeType="afterEffect">
                                  <p:stCondLst>
                                    <p:cond delay="0"/>
                                  </p:stCondLst>
                                  <p:childTnLst>
                                    <p:set>
                                      <p:cBhvr>
                                        <p:cTn id="90" dur="1" fill="hold">
                                          <p:stCondLst>
                                            <p:cond delay="0"/>
                                          </p:stCondLst>
                                        </p:cTn>
                                        <p:tgtEl>
                                          <p:spTgt spid="49"/>
                                        </p:tgtEl>
                                        <p:attrNameLst>
                                          <p:attrName>style.visibility</p:attrName>
                                        </p:attrNameLst>
                                      </p:cBhvr>
                                      <p:to>
                                        <p:strVal val="visible"/>
                                      </p:to>
                                    </p:set>
                                    <p:anim calcmode="lin" valueType="num">
                                      <p:cBhvr>
                                        <p:cTn id="91" dur="500" fill="hold"/>
                                        <p:tgtEl>
                                          <p:spTgt spid="49"/>
                                        </p:tgtEl>
                                        <p:attrNameLst>
                                          <p:attrName>ppt_w</p:attrName>
                                        </p:attrNameLst>
                                      </p:cBhvr>
                                      <p:tavLst>
                                        <p:tav tm="0">
                                          <p:val>
                                            <p:fltVal val="0"/>
                                          </p:val>
                                        </p:tav>
                                        <p:tav tm="100000">
                                          <p:val>
                                            <p:strVal val="#ppt_w"/>
                                          </p:val>
                                        </p:tav>
                                      </p:tavLst>
                                    </p:anim>
                                    <p:anim calcmode="lin" valueType="num">
                                      <p:cBhvr>
                                        <p:cTn id="92" dur="500" fill="hold"/>
                                        <p:tgtEl>
                                          <p:spTgt spid="49"/>
                                        </p:tgtEl>
                                        <p:attrNameLst>
                                          <p:attrName>ppt_h</p:attrName>
                                        </p:attrNameLst>
                                      </p:cBhvr>
                                      <p:tavLst>
                                        <p:tav tm="0">
                                          <p:val>
                                            <p:fltVal val="0"/>
                                          </p:val>
                                        </p:tav>
                                        <p:tav tm="100000">
                                          <p:val>
                                            <p:strVal val="#ppt_h"/>
                                          </p:val>
                                        </p:tav>
                                      </p:tavLst>
                                    </p:anim>
                                    <p:animEffect transition="in" filter="fade">
                                      <p:cBhvr>
                                        <p:cTn id="93" dur="500"/>
                                        <p:tgtEl>
                                          <p:spTgt spid="49"/>
                                        </p:tgtEl>
                                      </p:cBhvr>
                                    </p:animEffect>
                                  </p:childTnLst>
                                </p:cTn>
                              </p:par>
                            </p:childTnLst>
                          </p:cTn>
                        </p:par>
                        <p:par>
                          <p:cTn id="94" fill="hold">
                            <p:stCondLst>
                              <p:cond delay="7500"/>
                            </p:stCondLst>
                            <p:childTnLst>
                              <p:par>
                                <p:cTn id="95" presetID="53" presetClass="entr" presetSubtype="16" fill="hold" nodeType="afterEffect">
                                  <p:stCondLst>
                                    <p:cond delay="0"/>
                                  </p:stCondLst>
                                  <p:childTnLst>
                                    <p:set>
                                      <p:cBhvr>
                                        <p:cTn id="96" dur="1" fill="hold">
                                          <p:stCondLst>
                                            <p:cond delay="0"/>
                                          </p:stCondLst>
                                        </p:cTn>
                                        <p:tgtEl>
                                          <p:spTgt spid="50"/>
                                        </p:tgtEl>
                                        <p:attrNameLst>
                                          <p:attrName>style.visibility</p:attrName>
                                        </p:attrNameLst>
                                      </p:cBhvr>
                                      <p:to>
                                        <p:strVal val="visible"/>
                                      </p:to>
                                    </p:set>
                                    <p:anim calcmode="lin" valueType="num">
                                      <p:cBhvr>
                                        <p:cTn id="97" dur="500" fill="hold"/>
                                        <p:tgtEl>
                                          <p:spTgt spid="50"/>
                                        </p:tgtEl>
                                        <p:attrNameLst>
                                          <p:attrName>ppt_w</p:attrName>
                                        </p:attrNameLst>
                                      </p:cBhvr>
                                      <p:tavLst>
                                        <p:tav tm="0">
                                          <p:val>
                                            <p:fltVal val="0"/>
                                          </p:val>
                                        </p:tav>
                                        <p:tav tm="100000">
                                          <p:val>
                                            <p:strVal val="#ppt_w"/>
                                          </p:val>
                                        </p:tav>
                                      </p:tavLst>
                                    </p:anim>
                                    <p:anim calcmode="lin" valueType="num">
                                      <p:cBhvr>
                                        <p:cTn id="98" dur="500" fill="hold"/>
                                        <p:tgtEl>
                                          <p:spTgt spid="50"/>
                                        </p:tgtEl>
                                        <p:attrNameLst>
                                          <p:attrName>ppt_h</p:attrName>
                                        </p:attrNameLst>
                                      </p:cBhvr>
                                      <p:tavLst>
                                        <p:tav tm="0">
                                          <p:val>
                                            <p:fltVal val="0"/>
                                          </p:val>
                                        </p:tav>
                                        <p:tav tm="100000">
                                          <p:val>
                                            <p:strVal val="#ppt_h"/>
                                          </p:val>
                                        </p:tav>
                                      </p:tavLst>
                                    </p:anim>
                                    <p:animEffect transition="in" filter="fade">
                                      <p:cBhvr>
                                        <p:cTn id="99" dur="500"/>
                                        <p:tgtEl>
                                          <p:spTgt spid="50"/>
                                        </p:tgtEl>
                                      </p:cBhvr>
                                    </p:animEffect>
                                  </p:childTnLst>
                                </p:cTn>
                              </p:par>
                            </p:childTnLst>
                          </p:cTn>
                        </p:par>
                        <p:par>
                          <p:cTn id="100" fill="hold">
                            <p:stCondLst>
                              <p:cond delay="8000"/>
                            </p:stCondLst>
                            <p:childTnLst>
                              <p:par>
                                <p:cTn id="101" presetID="53" presetClass="entr" presetSubtype="16" fill="hold" nodeType="afterEffect">
                                  <p:stCondLst>
                                    <p:cond delay="0"/>
                                  </p:stCondLst>
                                  <p:childTnLst>
                                    <p:set>
                                      <p:cBhvr>
                                        <p:cTn id="102" dur="1" fill="hold">
                                          <p:stCondLst>
                                            <p:cond delay="0"/>
                                          </p:stCondLst>
                                        </p:cTn>
                                        <p:tgtEl>
                                          <p:spTgt spid="51"/>
                                        </p:tgtEl>
                                        <p:attrNameLst>
                                          <p:attrName>style.visibility</p:attrName>
                                        </p:attrNameLst>
                                      </p:cBhvr>
                                      <p:to>
                                        <p:strVal val="visible"/>
                                      </p:to>
                                    </p:set>
                                    <p:anim calcmode="lin" valueType="num">
                                      <p:cBhvr>
                                        <p:cTn id="103" dur="500" fill="hold"/>
                                        <p:tgtEl>
                                          <p:spTgt spid="51"/>
                                        </p:tgtEl>
                                        <p:attrNameLst>
                                          <p:attrName>ppt_w</p:attrName>
                                        </p:attrNameLst>
                                      </p:cBhvr>
                                      <p:tavLst>
                                        <p:tav tm="0">
                                          <p:val>
                                            <p:fltVal val="0"/>
                                          </p:val>
                                        </p:tav>
                                        <p:tav tm="100000">
                                          <p:val>
                                            <p:strVal val="#ppt_w"/>
                                          </p:val>
                                        </p:tav>
                                      </p:tavLst>
                                    </p:anim>
                                    <p:anim calcmode="lin" valueType="num">
                                      <p:cBhvr>
                                        <p:cTn id="104" dur="500" fill="hold"/>
                                        <p:tgtEl>
                                          <p:spTgt spid="51"/>
                                        </p:tgtEl>
                                        <p:attrNameLst>
                                          <p:attrName>ppt_h</p:attrName>
                                        </p:attrNameLst>
                                      </p:cBhvr>
                                      <p:tavLst>
                                        <p:tav tm="0">
                                          <p:val>
                                            <p:fltVal val="0"/>
                                          </p:val>
                                        </p:tav>
                                        <p:tav tm="100000">
                                          <p:val>
                                            <p:strVal val="#ppt_h"/>
                                          </p:val>
                                        </p:tav>
                                      </p:tavLst>
                                    </p:anim>
                                    <p:animEffect transition="in" filter="fade">
                                      <p:cBhvr>
                                        <p:cTn id="105"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6" grpId="0" animBg="1"/>
      <p:bldP spid="38" grpId="0" animBg="1"/>
      <p:bldP spid="40" grpId="0" animBg="1"/>
      <p:bldP spid="42" grpId="0" animBg="1"/>
      <p:bldP spid="44" grpId="0" animBg="1"/>
      <p:bldP spid="45" grpId="0" animBg="1"/>
      <p:bldP spid="46" grpId="0" animBg="1"/>
      <p:bldP spid="4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prstGeom prst="rect">
            <a:avLst/>
          </a:prstGeom>
        </p:spPr>
        <p:txBody>
          <a:bodyPr anchor="ctr"/>
          <a:lstStyle>
            <a:lvl1pPr algn="ctr">
              <a:defRPr sz="3600" b="1" baseline="0">
                <a:solidFill>
                  <a:schemeClr val="tx1">
                    <a:lumMod val="75000"/>
                    <a:lumOff val="25000"/>
                  </a:schemeClr>
                </a:solidFill>
                <a:latin typeface="Arial" pitchFamily="34" charset="0"/>
                <a:cs typeface="Arial" pitchFamily="34" charset="0"/>
              </a:defRPr>
            </a:lvl1pPr>
          </a:lstStyle>
          <a:p>
            <a:r>
              <a:rPr lang="ar-DZ" altLang="ko-KR" dirty="0">
                <a:latin typeface="Al Tarikh" pitchFamily="2" charset="-78"/>
                <a:cs typeface="Al Tarikh" pitchFamily="2" charset="-78"/>
              </a:rPr>
              <a:t>عنوان للمخطط</a:t>
            </a:r>
            <a:endParaRPr lang="ko-KR" altLang="en-US" dirty="0">
              <a:latin typeface="Al Tarikh" pitchFamily="2" charset="-78"/>
              <a:cs typeface="Al Tarikh" pitchFamily="2" charset="-78"/>
            </a:endParaRPr>
          </a:p>
        </p:txBody>
      </p:sp>
      <p:sp>
        <p:nvSpPr>
          <p:cNvPr id="11" name="Oval 10"/>
          <p:cNvSpPr/>
          <p:nvPr/>
        </p:nvSpPr>
        <p:spPr>
          <a:xfrm>
            <a:off x="6898248" y="2925617"/>
            <a:ext cx="693414" cy="693414"/>
          </a:xfrm>
          <a:prstGeom prst="ellipse">
            <a:avLst/>
          </a:prstGeom>
          <a:solidFill>
            <a:srgbClr val="583D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l Tarikh" pitchFamily="2" charset="-78"/>
              <a:cs typeface="Al Tarikh" pitchFamily="2" charset="-78"/>
            </a:endParaRPr>
          </a:p>
        </p:txBody>
      </p:sp>
      <p:sp>
        <p:nvSpPr>
          <p:cNvPr id="12" name="Oval 11"/>
          <p:cNvSpPr/>
          <p:nvPr/>
        </p:nvSpPr>
        <p:spPr>
          <a:xfrm>
            <a:off x="4236674" y="2925617"/>
            <a:ext cx="693414" cy="693414"/>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l Tarikh" pitchFamily="2" charset="-78"/>
              <a:cs typeface="Al Tarikh" pitchFamily="2" charset="-78"/>
            </a:endParaRPr>
          </a:p>
        </p:txBody>
      </p:sp>
      <p:sp>
        <p:nvSpPr>
          <p:cNvPr id="13" name="Oval 12"/>
          <p:cNvSpPr/>
          <p:nvPr/>
        </p:nvSpPr>
        <p:spPr>
          <a:xfrm>
            <a:off x="1572419" y="2925617"/>
            <a:ext cx="693414" cy="69341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l Tarikh" pitchFamily="2" charset="-78"/>
              <a:cs typeface="Al Tarikh" pitchFamily="2" charset="-78"/>
            </a:endParaRPr>
          </a:p>
        </p:txBody>
      </p:sp>
      <p:grpSp>
        <p:nvGrpSpPr>
          <p:cNvPr id="14" name="Group 13"/>
          <p:cNvGrpSpPr/>
          <p:nvPr/>
        </p:nvGrpSpPr>
        <p:grpSpPr>
          <a:xfrm>
            <a:off x="861992" y="3701325"/>
            <a:ext cx="2114268" cy="738665"/>
            <a:chOff x="6210996" y="1433695"/>
            <a:chExt cx="1712589" cy="525503"/>
          </a:xfrm>
        </p:grpSpPr>
        <p:sp>
          <p:nvSpPr>
            <p:cNvPr id="15" name="TextBox 14"/>
            <p:cNvSpPr txBox="1"/>
            <p:nvPr/>
          </p:nvSpPr>
          <p:spPr>
            <a:xfrm>
              <a:off x="6210999" y="1433695"/>
              <a:ext cx="1712586" cy="197064"/>
            </a:xfrm>
            <a:prstGeom prst="rect">
              <a:avLst/>
            </a:prstGeom>
            <a:noFill/>
          </p:spPr>
          <p:txBody>
            <a:bodyPr wrap="square" rtlCol="0">
              <a:spAutoFit/>
            </a:bodyPr>
            <a:lstStyle/>
            <a:p>
              <a:pPr algn="ctr"/>
              <a:r>
                <a:rPr lang="ar-DZ" altLang="ko-KR" sz="1200" b="1" dirty="0">
                  <a:solidFill>
                    <a:schemeClr val="tx1">
                      <a:lumMod val="75000"/>
                      <a:lumOff val="25000"/>
                    </a:schemeClr>
                  </a:solidFill>
                  <a:latin typeface="Al Tarikh" pitchFamily="2" charset="-78"/>
                  <a:cs typeface="Al Tarikh" pitchFamily="2" charset="-78"/>
                </a:rPr>
                <a:t>أكتب هنا العنوان الكامل</a:t>
              </a:r>
              <a:endParaRPr lang="ko-KR" altLang="en-US" sz="1200" b="1" dirty="0">
                <a:solidFill>
                  <a:schemeClr val="tx1">
                    <a:lumMod val="75000"/>
                    <a:lumOff val="25000"/>
                  </a:schemeClr>
                </a:solidFill>
                <a:latin typeface="Al Tarikh" pitchFamily="2" charset="-78"/>
                <a:cs typeface="Al Tarikh" pitchFamily="2" charset="-78"/>
              </a:endParaRPr>
            </a:p>
          </p:txBody>
        </p:sp>
        <p:sp>
          <p:nvSpPr>
            <p:cNvPr id="16" name="TextBox 15"/>
            <p:cNvSpPr txBox="1"/>
            <p:nvPr/>
          </p:nvSpPr>
          <p:spPr>
            <a:xfrm>
              <a:off x="6210996" y="1630759"/>
              <a:ext cx="1712586" cy="328439"/>
            </a:xfrm>
            <a:prstGeom prst="rect">
              <a:avLst/>
            </a:prstGeom>
            <a:noFill/>
          </p:spPr>
          <p:txBody>
            <a:bodyPr wrap="square" rtlCol="0">
              <a:spAutoFit/>
            </a:bodyPr>
            <a:lstStyle/>
            <a:p>
              <a:pPr algn="ctr"/>
              <a:r>
                <a:rPr lang="ar-DZ" altLang="ko-KR" sz="1200" dirty="0">
                  <a:solidFill>
                    <a:schemeClr val="tx1">
                      <a:lumMod val="75000"/>
                      <a:lumOff val="25000"/>
                    </a:schemeClr>
                  </a:solidFill>
                  <a:latin typeface="Al Tarikh" pitchFamily="2" charset="-78"/>
                  <a:cs typeface="Al Tarikh" pitchFamily="2" charset="-78"/>
                </a:rPr>
                <a:t>احصل على عرض تقديمي بوربوينت حديث مصمم بشكل جميل.</a:t>
              </a:r>
              <a:endParaRPr lang="ko-KR" altLang="en-US" sz="1200" dirty="0">
                <a:solidFill>
                  <a:schemeClr val="tx1">
                    <a:lumMod val="75000"/>
                    <a:lumOff val="25000"/>
                  </a:schemeClr>
                </a:solidFill>
                <a:latin typeface="Al Tarikh" pitchFamily="2" charset="-78"/>
                <a:cs typeface="Al Tarikh" pitchFamily="2" charset="-78"/>
              </a:endParaRPr>
            </a:p>
          </p:txBody>
        </p:sp>
      </p:grpSp>
      <p:grpSp>
        <p:nvGrpSpPr>
          <p:cNvPr id="17" name="Group 16"/>
          <p:cNvGrpSpPr/>
          <p:nvPr/>
        </p:nvGrpSpPr>
        <p:grpSpPr>
          <a:xfrm>
            <a:off x="3524906" y="3701325"/>
            <a:ext cx="2114268" cy="738665"/>
            <a:chOff x="6210996" y="1433695"/>
            <a:chExt cx="1712589" cy="525503"/>
          </a:xfrm>
        </p:grpSpPr>
        <p:sp>
          <p:nvSpPr>
            <p:cNvPr id="18" name="TextBox 17"/>
            <p:cNvSpPr txBox="1"/>
            <p:nvPr/>
          </p:nvSpPr>
          <p:spPr>
            <a:xfrm>
              <a:off x="6210999" y="1433695"/>
              <a:ext cx="1712586" cy="197064"/>
            </a:xfrm>
            <a:prstGeom prst="rect">
              <a:avLst/>
            </a:prstGeom>
            <a:noFill/>
          </p:spPr>
          <p:txBody>
            <a:bodyPr wrap="square" rtlCol="0">
              <a:spAutoFit/>
            </a:bodyPr>
            <a:lstStyle/>
            <a:p>
              <a:pPr algn="ctr"/>
              <a:r>
                <a:rPr lang="ar-DZ" altLang="ko-KR" sz="1200" b="1" dirty="0">
                  <a:solidFill>
                    <a:schemeClr val="tx1">
                      <a:lumMod val="75000"/>
                      <a:lumOff val="25000"/>
                    </a:schemeClr>
                  </a:solidFill>
                  <a:latin typeface="Al Tarikh" pitchFamily="2" charset="-78"/>
                  <a:cs typeface="Al Tarikh" pitchFamily="2" charset="-78"/>
                </a:rPr>
                <a:t>أكتب هنا العنوان الكامل</a:t>
              </a:r>
              <a:endParaRPr lang="ko-KR" altLang="en-US" sz="1200" b="1" dirty="0">
                <a:solidFill>
                  <a:schemeClr val="tx1">
                    <a:lumMod val="75000"/>
                    <a:lumOff val="25000"/>
                  </a:schemeClr>
                </a:solidFill>
                <a:latin typeface="Al Tarikh" pitchFamily="2" charset="-78"/>
                <a:cs typeface="Al Tarikh" pitchFamily="2" charset="-78"/>
              </a:endParaRPr>
            </a:p>
          </p:txBody>
        </p:sp>
        <p:sp>
          <p:nvSpPr>
            <p:cNvPr id="19" name="TextBox 18"/>
            <p:cNvSpPr txBox="1"/>
            <p:nvPr/>
          </p:nvSpPr>
          <p:spPr>
            <a:xfrm>
              <a:off x="6210996" y="1630759"/>
              <a:ext cx="1712586" cy="328439"/>
            </a:xfrm>
            <a:prstGeom prst="rect">
              <a:avLst/>
            </a:prstGeom>
            <a:noFill/>
          </p:spPr>
          <p:txBody>
            <a:bodyPr wrap="square" rtlCol="0">
              <a:spAutoFit/>
            </a:bodyPr>
            <a:lstStyle/>
            <a:p>
              <a:pPr algn="ctr"/>
              <a:r>
                <a:rPr lang="ar-DZ" altLang="ko-KR" sz="1200" dirty="0">
                  <a:solidFill>
                    <a:schemeClr val="tx1">
                      <a:lumMod val="75000"/>
                      <a:lumOff val="25000"/>
                    </a:schemeClr>
                  </a:solidFill>
                  <a:latin typeface="Al Tarikh" pitchFamily="2" charset="-78"/>
                  <a:cs typeface="Al Tarikh" pitchFamily="2" charset="-78"/>
                </a:rPr>
                <a:t>احصل على عرض تقديمي بوربوينت حديث مصمم بشكل جميل.</a:t>
              </a:r>
              <a:endParaRPr lang="ko-KR" altLang="en-US" sz="1200" dirty="0">
                <a:solidFill>
                  <a:schemeClr val="tx1">
                    <a:lumMod val="75000"/>
                    <a:lumOff val="25000"/>
                  </a:schemeClr>
                </a:solidFill>
                <a:latin typeface="Al Tarikh" pitchFamily="2" charset="-78"/>
                <a:cs typeface="Al Tarikh" pitchFamily="2" charset="-78"/>
              </a:endParaRPr>
            </a:p>
          </p:txBody>
        </p:sp>
      </p:grpSp>
      <p:grpSp>
        <p:nvGrpSpPr>
          <p:cNvPr id="20" name="Group 19"/>
          <p:cNvGrpSpPr/>
          <p:nvPr/>
        </p:nvGrpSpPr>
        <p:grpSpPr>
          <a:xfrm>
            <a:off x="6187821" y="3701325"/>
            <a:ext cx="2114268" cy="738665"/>
            <a:chOff x="6210996" y="1433695"/>
            <a:chExt cx="1712589" cy="525503"/>
          </a:xfrm>
        </p:grpSpPr>
        <p:sp>
          <p:nvSpPr>
            <p:cNvPr id="21" name="TextBox 20"/>
            <p:cNvSpPr txBox="1"/>
            <p:nvPr/>
          </p:nvSpPr>
          <p:spPr>
            <a:xfrm>
              <a:off x="6210999" y="1433695"/>
              <a:ext cx="1712586" cy="197064"/>
            </a:xfrm>
            <a:prstGeom prst="rect">
              <a:avLst/>
            </a:prstGeom>
            <a:noFill/>
          </p:spPr>
          <p:txBody>
            <a:bodyPr wrap="square" rtlCol="0">
              <a:spAutoFit/>
            </a:bodyPr>
            <a:lstStyle/>
            <a:p>
              <a:pPr algn="ctr"/>
              <a:r>
                <a:rPr lang="ar-DZ" altLang="ko-KR" sz="1200" b="1" dirty="0">
                  <a:solidFill>
                    <a:schemeClr val="tx1">
                      <a:lumMod val="75000"/>
                      <a:lumOff val="25000"/>
                    </a:schemeClr>
                  </a:solidFill>
                  <a:latin typeface="Al Tarikh" pitchFamily="2" charset="-78"/>
                  <a:cs typeface="Al Tarikh" pitchFamily="2" charset="-78"/>
                </a:rPr>
                <a:t>أكتب هنا العنوان الكامل</a:t>
              </a:r>
              <a:endParaRPr lang="ko-KR" altLang="en-US" sz="1200" b="1" dirty="0">
                <a:solidFill>
                  <a:schemeClr val="tx1">
                    <a:lumMod val="75000"/>
                    <a:lumOff val="25000"/>
                  </a:schemeClr>
                </a:solidFill>
                <a:latin typeface="Al Tarikh" pitchFamily="2" charset="-78"/>
                <a:cs typeface="Al Tarikh" pitchFamily="2" charset="-78"/>
              </a:endParaRPr>
            </a:p>
          </p:txBody>
        </p:sp>
        <p:sp>
          <p:nvSpPr>
            <p:cNvPr id="22" name="TextBox 21"/>
            <p:cNvSpPr txBox="1"/>
            <p:nvPr/>
          </p:nvSpPr>
          <p:spPr>
            <a:xfrm>
              <a:off x="6210996" y="1630759"/>
              <a:ext cx="1712586" cy="328439"/>
            </a:xfrm>
            <a:prstGeom prst="rect">
              <a:avLst/>
            </a:prstGeom>
            <a:noFill/>
          </p:spPr>
          <p:txBody>
            <a:bodyPr wrap="square" rtlCol="0">
              <a:spAutoFit/>
            </a:bodyPr>
            <a:lstStyle/>
            <a:p>
              <a:pPr algn="ctr"/>
              <a:r>
                <a:rPr lang="ar-DZ" altLang="ko-KR" sz="1200" dirty="0">
                  <a:solidFill>
                    <a:schemeClr val="tx1">
                      <a:lumMod val="75000"/>
                      <a:lumOff val="25000"/>
                    </a:schemeClr>
                  </a:solidFill>
                  <a:latin typeface="Al Tarikh" pitchFamily="2" charset="-78"/>
                  <a:cs typeface="Al Tarikh" pitchFamily="2" charset="-78"/>
                </a:rPr>
                <a:t>احصل على عرض تقديمي بوربوينت حديث مصمم بشكل جميل.</a:t>
              </a:r>
              <a:endParaRPr lang="ko-KR" altLang="en-US" sz="1200" dirty="0">
                <a:solidFill>
                  <a:schemeClr val="tx1">
                    <a:lumMod val="75000"/>
                    <a:lumOff val="25000"/>
                  </a:schemeClr>
                </a:solidFill>
                <a:latin typeface="Al Tarikh" pitchFamily="2" charset="-78"/>
                <a:cs typeface="Al Tarikh" pitchFamily="2" charset="-78"/>
              </a:endParaRPr>
            </a:p>
          </p:txBody>
        </p:sp>
      </p:grpSp>
      <p:sp>
        <p:nvSpPr>
          <p:cNvPr id="23" name="Rounded Rectangle 7"/>
          <p:cNvSpPr/>
          <p:nvPr/>
        </p:nvSpPr>
        <p:spPr>
          <a:xfrm>
            <a:off x="1744437" y="3121570"/>
            <a:ext cx="349378" cy="301508"/>
          </a:xfrm>
          <a:custGeom>
            <a:avLst/>
            <a:gdLst/>
            <a:ahLst/>
            <a:cxnLst/>
            <a:rect l="l" t="t" r="r" b="b"/>
            <a:pathLst>
              <a:path w="3240006" h="2796091">
                <a:moveTo>
                  <a:pt x="686867" y="612319"/>
                </a:moveTo>
                <a:cubicBezTo>
                  <a:pt x="611281" y="612319"/>
                  <a:pt x="550007" y="673593"/>
                  <a:pt x="550007" y="749179"/>
                </a:cubicBezTo>
                <a:cubicBezTo>
                  <a:pt x="550007" y="824765"/>
                  <a:pt x="611281" y="886039"/>
                  <a:pt x="686867" y="886039"/>
                </a:cubicBezTo>
                <a:cubicBezTo>
                  <a:pt x="762453" y="886039"/>
                  <a:pt x="823727" y="824765"/>
                  <a:pt x="823727" y="749179"/>
                </a:cubicBezTo>
                <a:cubicBezTo>
                  <a:pt x="823727" y="673593"/>
                  <a:pt x="762453" y="612319"/>
                  <a:pt x="686867" y="612319"/>
                </a:cubicBezTo>
                <a:close/>
                <a:moveTo>
                  <a:pt x="1587500" y="281447"/>
                </a:moveTo>
                <a:cubicBezTo>
                  <a:pt x="1432061" y="281447"/>
                  <a:pt x="1306053" y="407455"/>
                  <a:pt x="1306053" y="562894"/>
                </a:cubicBezTo>
                <a:cubicBezTo>
                  <a:pt x="1306053" y="718333"/>
                  <a:pt x="1432061" y="844341"/>
                  <a:pt x="1587500" y="844341"/>
                </a:cubicBezTo>
                <a:cubicBezTo>
                  <a:pt x="1742939" y="844341"/>
                  <a:pt x="1868947" y="718333"/>
                  <a:pt x="1868947" y="562894"/>
                </a:cubicBezTo>
                <a:cubicBezTo>
                  <a:pt x="1868947" y="407455"/>
                  <a:pt x="1742939" y="281447"/>
                  <a:pt x="1587500" y="281447"/>
                </a:cubicBezTo>
                <a:close/>
                <a:moveTo>
                  <a:pt x="1587500" y="0"/>
                </a:moveTo>
                <a:cubicBezTo>
                  <a:pt x="1898378" y="0"/>
                  <a:pt x="2150394" y="252016"/>
                  <a:pt x="2150394" y="562894"/>
                </a:cubicBezTo>
                <a:cubicBezTo>
                  <a:pt x="2150394" y="786167"/>
                  <a:pt x="2020401" y="979078"/>
                  <a:pt x="1831095" y="1068260"/>
                </a:cubicBezTo>
                <a:lnTo>
                  <a:pt x="2215710" y="1068260"/>
                </a:lnTo>
                <a:cubicBezTo>
                  <a:pt x="2374756" y="1068260"/>
                  <a:pt x="2503688" y="1197192"/>
                  <a:pt x="2503688" y="1356238"/>
                </a:cubicBezTo>
                <a:lnTo>
                  <a:pt x="2503688" y="1474975"/>
                </a:lnTo>
                <a:lnTo>
                  <a:pt x="2656086" y="1474975"/>
                </a:lnTo>
                <a:cubicBezTo>
                  <a:pt x="2692420" y="1474975"/>
                  <a:pt x="2722815" y="1500405"/>
                  <a:pt x="2728975" y="1534767"/>
                </a:cubicBezTo>
                <a:lnTo>
                  <a:pt x="3240006" y="1109804"/>
                </a:lnTo>
                <a:lnTo>
                  <a:pt x="3240006" y="2754548"/>
                </a:lnTo>
                <a:lnTo>
                  <a:pt x="2728975" y="2329585"/>
                </a:lnTo>
                <a:cubicBezTo>
                  <a:pt x="2722815" y="2363946"/>
                  <a:pt x="2692420" y="2389375"/>
                  <a:pt x="2656086" y="2389375"/>
                </a:cubicBezTo>
                <a:lnTo>
                  <a:pt x="2503688" y="2389375"/>
                </a:lnTo>
                <a:lnTo>
                  <a:pt x="2503688" y="2508113"/>
                </a:lnTo>
                <a:cubicBezTo>
                  <a:pt x="2503688" y="2667159"/>
                  <a:pt x="2374756" y="2796091"/>
                  <a:pt x="2215710" y="2796091"/>
                </a:cubicBezTo>
                <a:lnTo>
                  <a:pt x="287978" y="2796091"/>
                </a:lnTo>
                <a:cubicBezTo>
                  <a:pt x="128932" y="2796091"/>
                  <a:pt x="0" y="2667159"/>
                  <a:pt x="0" y="2508113"/>
                </a:cubicBezTo>
                <a:lnTo>
                  <a:pt x="0" y="1356238"/>
                </a:lnTo>
                <a:cubicBezTo>
                  <a:pt x="0" y="1197192"/>
                  <a:pt x="128932" y="1068260"/>
                  <a:pt x="287978" y="1068260"/>
                </a:cubicBezTo>
                <a:lnTo>
                  <a:pt x="544513" y="1068260"/>
                </a:lnTo>
                <a:cubicBezTo>
                  <a:pt x="422089" y="1014226"/>
                  <a:pt x="336949" y="891645"/>
                  <a:pt x="336949" y="749179"/>
                </a:cubicBezTo>
                <a:cubicBezTo>
                  <a:pt x="336949" y="555925"/>
                  <a:pt x="493613" y="399261"/>
                  <a:pt x="686867" y="399261"/>
                </a:cubicBezTo>
                <a:cubicBezTo>
                  <a:pt x="880121" y="399261"/>
                  <a:pt x="1036785" y="555925"/>
                  <a:pt x="1036785" y="749179"/>
                </a:cubicBezTo>
                <a:cubicBezTo>
                  <a:pt x="1036785" y="891645"/>
                  <a:pt x="951645" y="1014226"/>
                  <a:pt x="829222" y="1068260"/>
                </a:cubicBezTo>
                <a:lnTo>
                  <a:pt x="1343906" y="1068260"/>
                </a:lnTo>
                <a:cubicBezTo>
                  <a:pt x="1154600" y="979078"/>
                  <a:pt x="1024606" y="786167"/>
                  <a:pt x="1024606" y="562894"/>
                </a:cubicBezTo>
                <a:cubicBezTo>
                  <a:pt x="1024606" y="252016"/>
                  <a:pt x="1276622" y="0"/>
                  <a:pt x="15875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24" name="Rounded Rectangle 27"/>
          <p:cNvSpPr/>
          <p:nvPr/>
        </p:nvSpPr>
        <p:spPr>
          <a:xfrm>
            <a:off x="7074860" y="3141668"/>
            <a:ext cx="340191" cy="261312"/>
          </a:xfrm>
          <a:custGeom>
            <a:avLst/>
            <a:gdLst/>
            <a:ahLst/>
            <a:cxnLst/>
            <a:rect l="l" t="t" r="r" b="b"/>
            <a:pathLst>
              <a:path w="3186824" h="2447912">
                <a:moveTo>
                  <a:pt x="1917737" y="1021643"/>
                </a:moveTo>
                <a:cubicBezTo>
                  <a:pt x="2188548" y="1021643"/>
                  <a:pt x="2408083" y="1241178"/>
                  <a:pt x="2408083" y="1511989"/>
                </a:cubicBezTo>
                <a:cubicBezTo>
                  <a:pt x="2408083" y="1782800"/>
                  <a:pt x="2188548" y="2002335"/>
                  <a:pt x="1917737" y="2002335"/>
                </a:cubicBezTo>
                <a:cubicBezTo>
                  <a:pt x="1646926" y="2002335"/>
                  <a:pt x="1427391" y="1782800"/>
                  <a:pt x="1427391" y="1511989"/>
                </a:cubicBezTo>
                <a:cubicBezTo>
                  <a:pt x="1427391" y="1241178"/>
                  <a:pt x="1646926" y="1021643"/>
                  <a:pt x="1917737" y="1021643"/>
                </a:cubicBezTo>
                <a:close/>
                <a:moveTo>
                  <a:pt x="1917737" y="827913"/>
                </a:moveTo>
                <a:cubicBezTo>
                  <a:pt x="1539932" y="827913"/>
                  <a:pt x="1233661" y="1134184"/>
                  <a:pt x="1233661" y="1511989"/>
                </a:cubicBezTo>
                <a:cubicBezTo>
                  <a:pt x="1233661" y="1889794"/>
                  <a:pt x="1539932" y="2196065"/>
                  <a:pt x="1917737" y="2196065"/>
                </a:cubicBezTo>
                <a:cubicBezTo>
                  <a:pt x="2295542" y="2196065"/>
                  <a:pt x="2601813" y="1889794"/>
                  <a:pt x="2601813" y="1511989"/>
                </a:cubicBezTo>
                <a:cubicBezTo>
                  <a:pt x="2601813" y="1134184"/>
                  <a:pt x="2295542" y="827913"/>
                  <a:pt x="1917737" y="827913"/>
                </a:cubicBezTo>
                <a:close/>
                <a:moveTo>
                  <a:pt x="1112286" y="675885"/>
                </a:moveTo>
                <a:lnTo>
                  <a:pt x="1112286" y="830188"/>
                </a:lnTo>
                <a:lnTo>
                  <a:pt x="1328310" y="830188"/>
                </a:lnTo>
                <a:lnTo>
                  <a:pt x="1328310" y="675885"/>
                </a:lnTo>
                <a:close/>
                <a:moveTo>
                  <a:pt x="2586084" y="626422"/>
                </a:moveTo>
                <a:lnTo>
                  <a:pt x="2586084" y="830188"/>
                </a:lnTo>
                <a:lnTo>
                  <a:pt x="3001340" y="830188"/>
                </a:lnTo>
                <a:lnTo>
                  <a:pt x="3001340" y="626422"/>
                </a:lnTo>
                <a:close/>
                <a:moveTo>
                  <a:pt x="1593701" y="108218"/>
                </a:moveTo>
                <a:lnTo>
                  <a:pt x="1593701" y="432905"/>
                </a:lnTo>
                <a:lnTo>
                  <a:pt x="2241773" y="432905"/>
                </a:lnTo>
                <a:lnTo>
                  <a:pt x="2241773" y="108218"/>
                </a:lnTo>
                <a:close/>
                <a:moveTo>
                  <a:pt x="1452512" y="0"/>
                </a:moveTo>
                <a:lnTo>
                  <a:pt x="2382963" y="0"/>
                </a:lnTo>
                <a:cubicBezTo>
                  <a:pt x="2433311" y="0"/>
                  <a:pt x="2474127" y="40816"/>
                  <a:pt x="2474127" y="91164"/>
                </a:cubicBezTo>
                <a:lnTo>
                  <a:pt x="2474127" y="432905"/>
                </a:lnTo>
                <a:lnTo>
                  <a:pt x="2933014" y="432905"/>
                </a:lnTo>
                <a:cubicBezTo>
                  <a:pt x="3073189" y="432905"/>
                  <a:pt x="3186824" y="546540"/>
                  <a:pt x="3186824" y="686715"/>
                </a:cubicBezTo>
                <a:lnTo>
                  <a:pt x="3186824" y="2194102"/>
                </a:lnTo>
                <a:cubicBezTo>
                  <a:pt x="3186824" y="2334277"/>
                  <a:pt x="3073189" y="2447912"/>
                  <a:pt x="2933014" y="2447912"/>
                </a:cubicBezTo>
                <a:lnTo>
                  <a:pt x="253810" y="2447912"/>
                </a:lnTo>
                <a:cubicBezTo>
                  <a:pt x="113635" y="2447912"/>
                  <a:pt x="0" y="2334277"/>
                  <a:pt x="0" y="2194102"/>
                </a:cubicBezTo>
                <a:lnTo>
                  <a:pt x="0" y="686715"/>
                </a:lnTo>
                <a:cubicBezTo>
                  <a:pt x="0" y="546540"/>
                  <a:pt x="113635" y="432905"/>
                  <a:pt x="253810" y="432905"/>
                </a:cubicBezTo>
                <a:lnTo>
                  <a:pt x="307082" y="432905"/>
                </a:lnTo>
                <a:lnTo>
                  <a:pt x="307082" y="313169"/>
                </a:lnTo>
                <a:cubicBezTo>
                  <a:pt x="307082" y="287995"/>
                  <a:pt x="327490" y="267587"/>
                  <a:pt x="352664" y="267587"/>
                </a:cubicBezTo>
                <a:lnTo>
                  <a:pt x="817888" y="267587"/>
                </a:lnTo>
                <a:cubicBezTo>
                  <a:pt x="843062" y="267587"/>
                  <a:pt x="863470" y="287995"/>
                  <a:pt x="863470" y="313169"/>
                </a:cubicBezTo>
                <a:lnTo>
                  <a:pt x="863470" y="432905"/>
                </a:lnTo>
                <a:lnTo>
                  <a:pt x="1361348" y="432905"/>
                </a:lnTo>
                <a:lnTo>
                  <a:pt x="1361348" y="91164"/>
                </a:lnTo>
                <a:cubicBezTo>
                  <a:pt x="1361348" y="40816"/>
                  <a:pt x="1402164" y="0"/>
                  <a:pt x="145251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25" name="Oval 21"/>
          <p:cNvSpPr>
            <a:spLocks noChangeAspect="1"/>
          </p:cNvSpPr>
          <p:nvPr/>
        </p:nvSpPr>
        <p:spPr>
          <a:xfrm>
            <a:off x="4410739" y="3098240"/>
            <a:ext cx="345284" cy="348169"/>
          </a:xfrm>
          <a:custGeom>
            <a:avLst/>
            <a:gdLst/>
            <a:ahLst/>
            <a:cxnLst/>
            <a:rect l="l" t="t" r="r" b="b"/>
            <a:pathLst>
              <a:path w="1652142" h="1665940">
                <a:moveTo>
                  <a:pt x="898689" y="548008"/>
                </a:moveTo>
                <a:cubicBezTo>
                  <a:pt x="737950" y="504938"/>
                  <a:pt x="572731" y="600328"/>
                  <a:pt x="529661" y="761066"/>
                </a:cubicBezTo>
                <a:cubicBezTo>
                  <a:pt x="486591" y="921805"/>
                  <a:pt x="581980" y="1087025"/>
                  <a:pt x="742719" y="1130094"/>
                </a:cubicBezTo>
                <a:cubicBezTo>
                  <a:pt x="903458" y="1173164"/>
                  <a:pt x="1068677" y="1077775"/>
                  <a:pt x="1111747" y="917036"/>
                </a:cubicBezTo>
                <a:cubicBezTo>
                  <a:pt x="1154817" y="756297"/>
                  <a:pt x="1059428" y="591077"/>
                  <a:pt x="898689" y="548008"/>
                </a:cubicBezTo>
                <a:close/>
                <a:moveTo>
                  <a:pt x="952303" y="347916"/>
                </a:moveTo>
                <a:cubicBezTo>
                  <a:pt x="1223549" y="420596"/>
                  <a:pt x="1384519" y="699404"/>
                  <a:pt x="1311839" y="970650"/>
                </a:cubicBezTo>
                <a:cubicBezTo>
                  <a:pt x="1239159" y="1241896"/>
                  <a:pt x="960351" y="1402866"/>
                  <a:pt x="689105" y="1330186"/>
                </a:cubicBezTo>
                <a:cubicBezTo>
                  <a:pt x="417859" y="1257506"/>
                  <a:pt x="256889" y="978698"/>
                  <a:pt x="329569" y="707451"/>
                </a:cubicBezTo>
                <a:cubicBezTo>
                  <a:pt x="402249" y="436205"/>
                  <a:pt x="681057" y="275235"/>
                  <a:pt x="952303" y="347916"/>
                </a:cubicBezTo>
                <a:close/>
                <a:moveTo>
                  <a:pt x="971799" y="275155"/>
                </a:moveTo>
                <a:cubicBezTo>
                  <a:pt x="660368" y="191707"/>
                  <a:pt x="340256" y="376524"/>
                  <a:pt x="256808" y="687955"/>
                </a:cubicBezTo>
                <a:cubicBezTo>
                  <a:pt x="173361" y="999387"/>
                  <a:pt x="358178" y="1319499"/>
                  <a:pt x="669609" y="1402947"/>
                </a:cubicBezTo>
                <a:cubicBezTo>
                  <a:pt x="981040" y="1486395"/>
                  <a:pt x="1301152" y="1301577"/>
                  <a:pt x="1384600" y="990146"/>
                </a:cubicBezTo>
                <a:cubicBezTo>
                  <a:pt x="1468047" y="678715"/>
                  <a:pt x="1283230" y="358603"/>
                  <a:pt x="971799" y="275155"/>
                </a:cubicBezTo>
                <a:close/>
                <a:moveTo>
                  <a:pt x="1652142" y="394531"/>
                </a:moveTo>
                <a:lnTo>
                  <a:pt x="1649662" y="403784"/>
                </a:lnTo>
                <a:lnTo>
                  <a:pt x="1647140" y="399895"/>
                </a:lnTo>
                <a:close/>
                <a:moveTo>
                  <a:pt x="1158157" y="65026"/>
                </a:moveTo>
                <a:lnTo>
                  <a:pt x="1154679" y="271718"/>
                </a:lnTo>
                <a:lnTo>
                  <a:pt x="1148331" y="270017"/>
                </a:lnTo>
                <a:cubicBezTo>
                  <a:pt x="1200055" y="299127"/>
                  <a:pt x="1246804" y="334821"/>
                  <a:pt x="1286346" y="377149"/>
                </a:cubicBezTo>
                <a:lnTo>
                  <a:pt x="1470353" y="331395"/>
                </a:lnTo>
                <a:lnTo>
                  <a:pt x="1588305" y="553229"/>
                </a:lnTo>
                <a:lnTo>
                  <a:pt x="1457194" y="671432"/>
                </a:lnTo>
                <a:cubicBezTo>
                  <a:pt x="1473630" y="731297"/>
                  <a:pt x="1481376" y="793983"/>
                  <a:pt x="1478595" y="857704"/>
                </a:cubicBezTo>
                <a:lnTo>
                  <a:pt x="1642362" y="948616"/>
                </a:lnTo>
                <a:lnTo>
                  <a:pt x="1577335" y="1191298"/>
                </a:lnTo>
                <a:lnTo>
                  <a:pt x="1378614" y="1187955"/>
                </a:lnTo>
                <a:cubicBezTo>
                  <a:pt x="1353489" y="1229936"/>
                  <a:pt x="1323048" y="1267799"/>
                  <a:pt x="1288939" y="1301599"/>
                </a:cubicBezTo>
                <a:lnTo>
                  <a:pt x="1354201" y="1471932"/>
                </a:lnTo>
                <a:lnTo>
                  <a:pt x="1148396" y="1616039"/>
                </a:lnTo>
                <a:lnTo>
                  <a:pt x="992294" y="1480516"/>
                </a:lnTo>
                <a:lnTo>
                  <a:pt x="1011291" y="1467215"/>
                </a:lnTo>
                <a:cubicBezTo>
                  <a:pt x="951500" y="1486565"/>
                  <a:pt x="888271" y="1495869"/>
                  <a:pt x="823805" y="1495510"/>
                </a:cubicBezTo>
                <a:lnTo>
                  <a:pt x="729193" y="1665940"/>
                </a:lnTo>
                <a:lnTo>
                  <a:pt x="486511" y="1600914"/>
                </a:lnTo>
                <a:lnTo>
                  <a:pt x="489790" y="1406012"/>
                </a:lnTo>
                <a:cubicBezTo>
                  <a:pt x="438364" y="1376702"/>
                  <a:pt x="391917" y="1340859"/>
                  <a:pt x="352658" y="1298452"/>
                </a:cubicBezTo>
                <a:lnTo>
                  <a:pt x="355803" y="1305197"/>
                </a:lnTo>
                <a:lnTo>
                  <a:pt x="152856" y="1344512"/>
                </a:lnTo>
                <a:lnTo>
                  <a:pt x="46675" y="1116809"/>
                </a:lnTo>
                <a:lnTo>
                  <a:pt x="183929" y="1005520"/>
                </a:lnTo>
                <a:cubicBezTo>
                  <a:pt x="169279" y="951824"/>
                  <a:pt x="161626" y="895865"/>
                  <a:pt x="161615" y="838915"/>
                </a:cubicBezTo>
                <a:lnTo>
                  <a:pt x="0" y="749197"/>
                </a:lnTo>
                <a:lnTo>
                  <a:pt x="65026" y="506515"/>
                </a:lnTo>
                <a:lnTo>
                  <a:pt x="250227" y="509630"/>
                </a:lnTo>
                <a:cubicBezTo>
                  <a:pt x="275353" y="465291"/>
                  <a:pt x="305693" y="424864"/>
                  <a:pt x="340015" y="388679"/>
                </a:cubicBezTo>
                <a:lnTo>
                  <a:pt x="277984" y="197357"/>
                </a:lnTo>
                <a:lnTo>
                  <a:pt x="491050" y="64219"/>
                </a:lnTo>
                <a:lnTo>
                  <a:pt x="639843" y="207726"/>
                </a:lnTo>
                <a:lnTo>
                  <a:pt x="638348" y="208660"/>
                </a:lnTo>
                <a:cubicBezTo>
                  <a:pt x="696840" y="190256"/>
                  <a:pt x="758594" y="181748"/>
                  <a:pt x="821488" y="182440"/>
                </a:cubicBezTo>
                <a:lnTo>
                  <a:pt x="815140" y="180739"/>
                </a:lnTo>
                <a:lnTo>
                  <a:pt x="915476"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graphicFrame>
        <p:nvGraphicFramePr>
          <p:cNvPr id="26" name="Chart 2">
            <a:extLst>
              <a:ext uri="{FF2B5EF4-FFF2-40B4-BE49-F238E27FC236}">
                <a16:creationId xmlns:a16="http://schemas.microsoft.com/office/drawing/2014/main" id="{4F127667-5362-49A0-8DBF-47398332A922}"/>
              </a:ext>
            </a:extLst>
          </p:cNvPr>
          <p:cNvGraphicFramePr/>
          <p:nvPr>
            <p:extLst>
              <p:ext uri="{D42A27DB-BD31-4B8C-83A1-F6EECF244321}">
                <p14:modId xmlns:p14="http://schemas.microsoft.com/office/powerpoint/2010/main" val="2763050819"/>
              </p:ext>
            </p:extLst>
          </p:nvPr>
        </p:nvGraphicFramePr>
        <p:xfrm>
          <a:off x="891050" y="1043809"/>
          <a:ext cx="2056153" cy="1860361"/>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27" name="Chart 2">
            <a:extLst>
              <a:ext uri="{FF2B5EF4-FFF2-40B4-BE49-F238E27FC236}">
                <a16:creationId xmlns:a16="http://schemas.microsoft.com/office/drawing/2014/main" id="{3E92E583-25E5-4368-8539-ED73363988EC}"/>
              </a:ext>
            </a:extLst>
          </p:cNvPr>
          <p:cNvGraphicFramePr/>
          <p:nvPr>
            <p:extLst>
              <p:ext uri="{D42A27DB-BD31-4B8C-83A1-F6EECF244321}">
                <p14:modId xmlns:p14="http://schemas.microsoft.com/office/powerpoint/2010/main" val="1987986487"/>
              </p:ext>
            </p:extLst>
          </p:nvPr>
        </p:nvGraphicFramePr>
        <p:xfrm>
          <a:off x="3553964" y="1043809"/>
          <a:ext cx="2056153" cy="186036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8" name="Chart 2">
            <a:extLst>
              <a:ext uri="{FF2B5EF4-FFF2-40B4-BE49-F238E27FC236}">
                <a16:creationId xmlns:a16="http://schemas.microsoft.com/office/drawing/2014/main" id="{AC7BC2F2-3133-43B0-84E8-533E48DC4DA8}"/>
              </a:ext>
            </a:extLst>
          </p:cNvPr>
          <p:cNvGraphicFramePr/>
          <p:nvPr>
            <p:extLst>
              <p:ext uri="{D42A27DB-BD31-4B8C-83A1-F6EECF244321}">
                <p14:modId xmlns:p14="http://schemas.microsoft.com/office/powerpoint/2010/main" val="1882242307"/>
              </p:ext>
            </p:extLst>
          </p:nvPr>
        </p:nvGraphicFramePr>
        <p:xfrm>
          <a:off x="6216879" y="1043809"/>
          <a:ext cx="2056153" cy="1860361"/>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9437604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p:cTn id="13" dur="500" fill="hold"/>
                                        <p:tgtEl>
                                          <p:spTgt spid="11"/>
                                        </p:tgtEl>
                                        <p:attrNameLst>
                                          <p:attrName>ppt_w</p:attrName>
                                        </p:attrNameLst>
                                      </p:cBhvr>
                                      <p:tavLst>
                                        <p:tav tm="0">
                                          <p:val>
                                            <p:fltVal val="0"/>
                                          </p:val>
                                        </p:tav>
                                        <p:tav tm="100000">
                                          <p:val>
                                            <p:strVal val="#ppt_w"/>
                                          </p:val>
                                        </p:tav>
                                      </p:tavLst>
                                    </p:anim>
                                    <p:anim calcmode="lin" valueType="num">
                                      <p:cBhvr>
                                        <p:cTn id="14" dur="500" fill="hold"/>
                                        <p:tgtEl>
                                          <p:spTgt spid="11"/>
                                        </p:tgtEl>
                                        <p:attrNameLst>
                                          <p:attrName>ppt_h</p:attrName>
                                        </p:attrNameLst>
                                      </p:cBhvr>
                                      <p:tavLst>
                                        <p:tav tm="0">
                                          <p:val>
                                            <p:fltVal val="0"/>
                                          </p:val>
                                        </p:tav>
                                        <p:tav tm="100000">
                                          <p:val>
                                            <p:strVal val="#ppt_h"/>
                                          </p:val>
                                        </p:tav>
                                      </p:tavLst>
                                    </p:anim>
                                    <p:animEffect transition="in" filter="fade">
                                      <p:cBhvr>
                                        <p:cTn id="15" dur="500"/>
                                        <p:tgtEl>
                                          <p:spTgt spid="11"/>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p:cTn id="19" dur="500" fill="hold"/>
                                        <p:tgtEl>
                                          <p:spTgt spid="12"/>
                                        </p:tgtEl>
                                        <p:attrNameLst>
                                          <p:attrName>ppt_w</p:attrName>
                                        </p:attrNameLst>
                                      </p:cBhvr>
                                      <p:tavLst>
                                        <p:tav tm="0">
                                          <p:val>
                                            <p:fltVal val="0"/>
                                          </p:val>
                                        </p:tav>
                                        <p:tav tm="100000">
                                          <p:val>
                                            <p:strVal val="#ppt_w"/>
                                          </p:val>
                                        </p:tav>
                                      </p:tavLst>
                                    </p:anim>
                                    <p:anim calcmode="lin" valueType="num">
                                      <p:cBhvr>
                                        <p:cTn id="20" dur="500" fill="hold"/>
                                        <p:tgtEl>
                                          <p:spTgt spid="12"/>
                                        </p:tgtEl>
                                        <p:attrNameLst>
                                          <p:attrName>ppt_h</p:attrName>
                                        </p:attrNameLst>
                                      </p:cBhvr>
                                      <p:tavLst>
                                        <p:tav tm="0">
                                          <p:val>
                                            <p:fltVal val="0"/>
                                          </p:val>
                                        </p:tav>
                                        <p:tav tm="100000">
                                          <p:val>
                                            <p:strVal val="#ppt_h"/>
                                          </p:val>
                                        </p:tav>
                                      </p:tavLst>
                                    </p:anim>
                                    <p:animEffect transition="in" filter="fade">
                                      <p:cBhvr>
                                        <p:cTn id="21" dur="500"/>
                                        <p:tgtEl>
                                          <p:spTgt spid="12"/>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p:cTn id="25" dur="500" fill="hold"/>
                                        <p:tgtEl>
                                          <p:spTgt spid="13"/>
                                        </p:tgtEl>
                                        <p:attrNameLst>
                                          <p:attrName>ppt_w</p:attrName>
                                        </p:attrNameLst>
                                      </p:cBhvr>
                                      <p:tavLst>
                                        <p:tav tm="0">
                                          <p:val>
                                            <p:fltVal val="0"/>
                                          </p:val>
                                        </p:tav>
                                        <p:tav tm="100000">
                                          <p:val>
                                            <p:strVal val="#ppt_w"/>
                                          </p:val>
                                        </p:tav>
                                      </p:tavLst>
                                    </p:anim>
                                    <p:anim calcmode="lin" valueType="num">
                                      <p:cBhvr>
                                        <p:cTn id="26" dur="500" fill="hold"/>
                                        <p:tgtEl>
                                          <p:spTgt spid="13"/>
                                        </p:tgtEl>
                                        <p:attrNameLst>
                                          <p:attrName>ppt_h</p:attrName>
                                        </p:attrNameLst>
                                      </p:cBhvr>
                                      <p:tavLst>
                                        <p:tav tm="0">
                                          <p:val>
                                            <p:fltVal val="0"/>
                                          </p:val>
                                        </p:tav>
                                        <p:tav tm="100000">
                                          <p:val>
                                            <p:strVal val="#ppt_h"/>
                                          </p:val>
                                        </p:tav>
                                      </p:tavLst>
                                    </p:anim>
                                    <p:animEffect transition="in" filter="fade">
                                      <p:cBhvr>
                                        <p:cTn id="27" dur="500"/>
                                        <p:tgtEl>
                                          <p:spTgt spid="13"/>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p:cTn id="31" dur="500" fill="hold"/>
                                        <p:tgtEl>
                                          <p:spTgt spid="14"/>
                                        </p:tgtEl>
                                        <p:attrNameLst>
                                          <p:attrName>ppt_w</p:attrName>
                                        </p:attrNameLst>
                                      </p:cBhvr>
                                      <p:tavLst>
                                        <p:tav tm="0">
                                          <p:val>
                                            <p:fltVal val="0"/>
                                          </p:val>
                                        </p:tav>
                                        <p:tav tm="100000">
                                          <p:val>
                                            <p:strVal val="#ppt_w"/>
                                          </p:val>
                                        </p:tav>
                                      </p:tavLst>
                                    </p:anim>
                                    <p:anim calcmode="lin" valueType="num">
                                      <p:cBhvr>
                                        <p:cTn id="32" dur="500" fill="hold"/>
                                        <p:tgtEl>
                                          <p:spTgt spid="14"/>
                                        </p:tgtEl>
                                        <p:attrNameLst>
                                          <p:attrName>ppt_h</p:attrName>
                                        </p:attrNameLst>
                                      </p:cBhvr>
                                      <p:tavLst>
                                        <p:tav tm="0">
                                          <p:val>
                                            <p:fltVal val="0"/>
                                          </p:val>
                                        </p:tav>
                                        <p:tav tm="100000">
                                          <p:val>
                                            <p:strVal val="#ppt_h"/>
                                          </p:val>
                                        </p:tav>
                                      </p:tavLst>
                                    </p:anim>
                                    <p:animEffect transition="in" filter="fade">
                                      <p:cBhvr>
                                        <p:cTn id="33" dur="500"/>
                                        <p:tgtEl>
                                          <p:spTgt spid="14"/>
                                        </p:tgtEl>
                                      </p:cBhvr>
                                    </p:animEffect>
                                  </p:childTnLst>
                                </p:cTn>
                              </p:par>
                            </p:childTnLst>
                          </p:cTn>
                        </p:par>
                        <p:par>
                          <p:cTn id="34" fill="hold">
                            <p:stCondLst>
                              <p:cond delay="2500"/>
                            </p:stCondLst>
                            <p:childTnLst>
                              <p:par>
                                <p:cTn id="35" presetID="53" presetClass="entr" presetSubtype="16" fill="hold" nodeType="after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p:cTn id="37" dur="500" fill="hold"/>
                                        <p:tgtEl>
                                          <p:spTgt spid="17"/>
                                        </p:tgtEl>
                                        <p:attrNameLst>
                                          <p:attrName>ppt_w</p:attrName>
                                        </p:attrNameLst>
                                      </p:cBhvr>
                                      <p:tavLst>
                                        <p:tav tm="0">
                                          <p:val>
                                            <p:fltVal val="0"/>
                                          </p:val>
                                        </p:tav>
                                        <p:tav tm="100000">
                                          <p:val>
                                            <p:strVal val="#ppt_w"/>
                                          </p:val>
                                        </p:tav>
                                      </p:tavLst>
                                    </p:anim>
                                    <p:anim calcmode="lin" valueType="num">
                                      <p:cBhvr>
                                        <p:cTn id="38" dur="500" fill="hold"/>
                                        <p:tgtEl>
                                          <p:spTgt spid="17"/>
                                        </p:tgtEl>
                                        <p:attrNameLst>
                                          <p:attrName>ppt_h</p:attrName>
                                        </p:attrNameLst>
                                      </p:cBhvr>
                                      <p:tavLst>
                                        <p:tav tm="0">
                                          <p:val>
                                            <p:fltVal val="0"/>
                                          </p:val>
                                        </p:tav>
                                        <p:tav tm="100000">
                                          <p:val>
                                            <p:strVal val="#ppt_h"/>
                                          </p:val>
                                        </p:tav>
                                      </p:tavLst>
                                    </p:anim>
                                    <p:animEffect transition="in" filter="fade">
                                      <p:cBhvr>
                                        <p:cTn id="39" dur="500"/>
                                        <p:tgtEl>
                                          <p:spTgt spid="17"/>
                                        </p:tgtEl>
                                      </p:cBhvr>
                                    </p:animEffect>
                                  </p:childTnLst>
                                </p:cTn>
                              </p:par>
                            </p:childTnLst>
                          </p:cTn>
                        </p:par>
                        <p:par>
                          <p:cTn id="40" fill="hold">
                            <p:stCondLst>
                              <p:cond delay="3000"/>
                            </p:stCondLst>
                            <p:childTnLst>
                              <p:par>
                                <p:cTn id="41" presetID="53" presetClass="entr" presetSubtype="16" fill="hold" nodeType="afterEffect">
                                  <p:stCondLst>
                                    <p:cond delay="0"/>
                                  </p:stCondLst>
                                  <p:childTnLst>
                                    <p:set>
                                      <p:cBhvr>
                                        <p:cTn id="42" dur="1" fill="hold">
                                          <p:stCondLst>
                                            <p:cond delay="0"/>
                                          </p:stCondLst>
                                        </p:cTn>
                                        <p:tgtEl>
                                          <p:spTgt spid="20"/>
                                        </p:tgtEl>
                                        <p:attrNameLst>
                                          <p:attrName>style.visibility</p:attrName>
                                        </p:attrNameLst>
                                      </p:cBhvr>
                                      <p:to>
                                        <p:strVal val="visible"/>
                                      </p:to>
                                    </p:set>
                                    <p:anim calcmode="lin" valueType="num">
                                      <p:cBhvr>
                                        <p:cTn id="43" dur="500" fill="hold"/>
                                        <p:tgtEl>
                                          <p:spTgt spid="20"/>
                                        </p:tgtEl>
                                        <p:attrNameLst>
                                          <p:attrName>ppt_w</p:attrName>
                                        </p:attrNameLst>
                                      </p:cBhvr>
                                      <p:tavLst>
                                        <p:tav tm="0">
                                          <p:val>
                                            <p:fltVal val="0"/>
                                          </p:val>
                                        </p:tav>
                                        <p:tav tm="100000">
                                          <p:val>
                                            <p:strVal val="#ppt_w"/>
                                          </p:val>
                                        </p:tav>
                                      </p:tavLst>
                                    </p:anim>
                                    <p:anim calcmode="lin" valueType="num">
                                      <p:cBhvr>
                                        <p:cTn id="44" dur="500" fill="hold"/>
                                        <p:tgtEl>
                                          <p:spTgt spid="20"/>
                                        </p:tgtEl>
                                        <p:attrNameLst>
                                          <p:attrName>ppt_h</p:attrName>
                                        </p:attrNameLst>
                                      </p:cBhvr>
                                      <p:tavLst>
                                        <p:tav tm="0">
                                          <p:val>
                                            <p:fltVal val="0"/>
                                          </p:val>
                                        </p:tav>
                                        <p:tav tm="100000">
                                          <p:val>
                                            <p:strVal val="#ppt_h"/>
                                          </p:val>
                                        </p:tav>
                                      </p:tavLst>
                                    </p:anim>
                                    <p:animEffect transition="in" filter="fade">
                                      <p:cBhvr>
                                        <p:cTn id="45" dur="500"/>
                                        <p:tgtEl>
                                          <p:spTgt spid="20"/>
                                        </p:tgtEl>
                                      </p:cBhvr>
                                    </p:animEffect>
                                  </p:childTnLst>
                                </p:cTn>
                              </p:par>
                            </p:childTnLst>
                          </p:cTn>
                        </p:par>
                        <p:par>
                          <p:cTn id="46" fill="hold">
                            <p:stCondLst>
                              <p:cond delay="3500"/>
                            </p:stCondLst>
                            <p:childTnLst>
                              <p:par>
                                <p:cTn id="47" presetID="53" presetClass="entr" presetSubtype="16" fill="hold" grpId="0" nodeType="afterEffect">
                                  <p:stCondLst>
                                    <p:cond delay="0"/>
                                  </p:stCondLst>
                                  <p:childTnLst>
                                    <p:set>
                                      <p:cBhvr>
                                        <p:cTn id="48" dur="1" fill="hold">
                                          <p:stCondLst>
                                            <p:cond delay="0"/>
                                          </p:stCondLst>
                                        </p:cTn>
                                        <p:tgtEl>
                                          <p:spTgt spid="23"/>
                                        </p:tgtEl>
                                        <p:attrNameLst>
                                          <p:attrName>style.visibility</p:attrName>
                                        </p:attrNameLst>
                                      </p:cBhvr>
                                      <p:to>
                                        <p:strVal val="visible"/>
                                      </p:to>
                                    </p:set>
                                    <p:anim calcmode="lin" valueType="num">
                                      <p:cBhvr>
                                        <p:cTn id="49" dur="500" fill="hold"/>
                                        <p:tgtEl>
                                          <p:spTgt spid="23"/>
                                        </p:tgtEl>
                                        <p:attrNameLst>
                                          <p:attrName>ppt_w</p:attrName>
                                        </p:attrNameLst>
                                      </p:cBhvr>
                                      <p:tavLst>
                                        <p:tav tm="0">
                                          <p:val>
                                            <p:fltVal val="0"/>
                                          </p:val>
                                        </p:tav>
                                        <p:tav tm="100000">
                                          <p:val>
                                            <p:strVal val="#ppt_w"/>
                                          </p:val>
                                        </p:tav>
                                      </p:tavLst>
                                    </p:anim>
                                    <p:anim calcmode="lin" valueType="num">
                                      <p:cBhvr>
                                        <p:cTn id="50" dur="500" fill="hold"/>
                                        <p:tgtEl>
                                          <p:spTgt spid="23"/>
                                        </p:tgtEl>
                                        <p:attrNameLst>
                                          <p:attrName>ppt_h</p:attrName>
                                        </p:attrNameLst>
                                      </p:cBhvr>
                                      <p:tavLst>
                                        <p:tav tm="0">
                                          <p:val>
                                            <p:fltVal val="0"/>
                                          </p:val>
                                        </p:tav>
                                        <p:tav tm="100000">
                                          <p:val>
                                            <p:strVal val="#ppt_h"/>
                                          </p:val>
                                        </p:tav>
                                      </p:tavLst>
                                    </p:anim>
                                    <p:animEffect transition="in" filter="fade">
                                      <p:cBhvr>
                                        <p:cTn id="51" dur="500"/>
                                        <p:tgtEl>
                                          <p:spTgt spid="23"/>
                                        </p:tgtEl>
                                      </p:cBhvr>
                                    </p:animEffect>
                                  </p:childTnLst>
                                </p:cTn>
                              </p:par>
                            </p:childTnLst>
                          </p:cTn>
                        </p:par>
                        <p:par>
                          <p:cTn id="52" fill="hold">
                            <p:stCondLst>
                              <p:cond delay="4000"/>
                            </p:stCondLst>
                            <p:childTnLst>
                              <p:par>
                                <p:cTn id="53" presetID="53" presetClass="entr" presetSubtype="16" fill="hold" grpId="0" nodeType="afterEffect">
                                  <p:stCondLst>
                                    <p:cond delay="0"/>
                                  </p:stCondLst>
                                  <p:childTnLst>
                                    <p:set>
                                      <p:cBhvr>
                                        <p:cTn id="54" dur="1" fill="hold">
                                          <p:stCondLst>
                                            <p:cond delay="0"/>
                                          </p:stCondLst>
                                        </p:cTn>
                                        <p:tgtEl>
                                          <p:spTgt spid="24"/>
                                        </p:tgtEl>
                                        <p:attrNameLst>
                                          <p:attrName>style.visibility</p:attrName>
                                        </p:attrNameLst>
                                      </p:cBhvr>
                                      <p:to>
                                        <p:strVal val="visible"/>
                                      </p:to>
                                    </p:set>
                                    <p:anim calcmode="lin" valueType="num">
                                      <p:cBhvr>
                                        <p:cTn id="55" dur="500" fill="hold"/>
                                        <p:tgtEl>
                                          <p:spTgt spid="24"/>
                                        </p:tgtEl>
                                        <p:attrNameLst>
                                          <p:attrName>ppt_w</p:attrName>
                                        </p:attrNameLst>
                                      </p:cBhvr>
                                      <p:tavLst>
                                        <p:tav tm="0">
                                          <p:val>
                                            <p:fltVal val="0"/>
                                          </p:val>
                                        </p:tav>
                                        <p:tav tm="100000">
                                          <p:val>
                                            <p:strVal val="#ppt_w"/>
                                          </p:val>
                                        </p:tav>
                                      </p:tavLst>
                                    </p:anim>
                                    <p:anim calcmode="lin" valueType="num">
                                      <p:cBhvr>
                                        <p:cTn id="56" dur="500" fill="hold"/>
                                        <p:tgtEl>
                                          <p:spTgt spid="24"/>
                                        </p:tgtEl>
                                        <p:attrNameLst>
                                          <p:attrName>ppt_h</p:attrName>
                                        </p:attrNameLst>
                                      </p:cBhvr>
                                      <p:tavLst>
                                        <p:tav tm="0">
                                          <p:val>
                                            <p:fltVal val="0"/>
                                          </p:val>
                                        </p:tav>
                                        <p:tav tm="100000">
                                          <p:val>
                                            <p:strVal val="#ppt_h"/>
                                          </p:val>
                                        </p:tav>
                                      </p:tavLst>
                                    </p:anim>
                                    <p:animEffect transition="in" filter="fade">
                                      <p:cBhvr>
                                        <p:cTn id="57" dur="500"/>
                                        <p:tgtEl>
                                          <p:spTgt spid="24"/>
                                        </p:tgtEl>
                                      </p:cBhvr>
                                    </p:animEffect>
                                  </p:childTnLst>
                                </p:cTn>
                              </p:par>
                            </p:childTnLst>
                          </p:cTn>
                        </p:par>
                        <p:par>
                          <p:cTn id="58" fill="hold">
                            <p:stCondLst>
                              <p:cond delay="4500"/>
                            </p:stCondLst>
                            <p:childTnLst>
                              <p:par>
                                <p:cTn id="59" presetID="53" presetClass="entr" presetSubtype="16" fill="hold" grpId="0" nodeType="afterEffect">
                                  <p:stCondLst>
                                    <p:cond delay="0"/>
                                  </p:stCondLst>
                                  <p:childTnLst>
                                    <p:set>
                                      <p:cBhvr>
                                        <p:cTn id="60" dur="1" fill="hold">
                                          <p:stCondLst>
                                            <p:cond delay="0"/>
                                          </p:stCondLst>
                                        </p:cTn>
                                        <p:tgtEl>
                                          <p:spTgt spid="25"/>
                                        </p:tgtEl>
                                        <p:attrNameLst>
                                          <p:attrName>style.visibility</p:attrName>
                                        </p:attrNameLst>
                                      </p:cBhvr>
                                      <p:to>
                                        <p:strVal val="visible"/>
                                      </p:to>
                                    </p:set>
                                    <p:anim calcmode="lin" valueType="num">
                                      <p:cBhvr>
                                        <p:cTn id="61" dur="500" fill="hold"/>
                                        <p:tgtEl>
                                          <p:spTgt spid="25"/>
                                        </p:tgtEl>
                                        <p:attrNameLst>
                                          <p:attrName>ppt_w</p:attrName>
                                        </p:attrNameLst>
                                      </p:cBhvr>
                                      <p:tavLst>
                                        <p:tav tm="0">
                                          <p:val>
                                            <p:fltVal val="0"/>
                                          </p:val>
                                        </p:tav>
                                        <p:tav tm="100000">
                                          <p:val>
                                            <p:strVal val="#ppt_w"/>
                                          </p:val>
                                        </p:tav>
                                      </p:tavLst>
                                    </p:anim>
                                    <p:anim calcmode="lin" valueType="num">
                                      <p:cBhvr>
                                        <p:cTn id="62" dur="500" fill="hold"/>
                                        <p:tgtEl>
                                          <p:spTgt spid="25"/>
                                        </p:tgtEl>
                                        <p:attrNameLst>
                                          <p:attrName>ppt_h</p:attrName>
                                        </p:attrNameLst>
                                      </p:cBhvr>
                                      <p:tavLst>
                                        <p:tav tm="0">
                                          <p:val>
                                            <p:fltVal val="0"/>
                                          </p:val>
                                        </p:tav>
                                        <p:tav tm="100000">
                                          <p:val>
                                            <p:strVal val="#ppt_h"/>
                                          </p:val>
                                        </p:tav>
                                      </p:tavLst>
                                    </p:anim>
                                    <p:animEffect transition="in" filter="fade">
                                      <p:cBhvr>
                                        <p:cTn id="63" dur="500"/>
                                        <p:tgtEl>
                                          <p:spTgt spid="25"/>
                                        </p:tgtEl>
                                      </p:cBhvr>
                                    </p:animEffect>
                                  </p:childTnLst>
                                </p:cTn>
                              </p:par>
                            </p:childTnLst>
                          </p:cTn>
                        </p:par>
                        <p:par>
                          <p:cTn id="64" fill="hold">
                            <p:stCondLst>
                              <p:cond delay="5000"/>
                            </p:stCondLst>
                            <p:childTnLst>
                              <p:par>
                                <p:cTn id="65" presetID="53" presetClass="entr" presetSubtype="16" fill="hold" grpId="0" nodeType="afterEffect">
                                  <p:stCondLst>
                                    <p:cond delay="0"/>
                                  </p:stCondLst>
                                  <p:childTnLst>
                                    <p:set>
                                      <p:cBhvr>
                                        <p:cTn id="66" dur="1" fill="hold">
                                          <p:stCondLst>
                                            <p:cond delay="0"/>
                                          </p:stCondLst>
                                        </p:cTn>
                                        <p:tgtEl>
                                          <p:spTgt spid="26"/>
                                        </p:tgtEl>
                                        <p:attrNameLst>
                                          <p:attrName>style.visibility</p:attrName>
                                        </p:attrNameLst>
                                      </p:cBhvr>
                                      <p:to>
                                        <p:strVal val="visible"/>
                                      </p:to>
                                    </p:set>
                                    <p:anim calcmode="lin" valueType="num">
                                      <p:cBhvr>
                                        <p:cTn id="67" dur="500" fill="hold"/>
                                        <p:tgtEl>
                                          <p:spTgt spid="26"/>
                                        </p:tgtEl>
                                        <p:attrNameLst>
                                          <p:attrName>ppt_w</p:attrName>
                                        </p:attrNameLst>
                                      </p:cBhvr>
                                      <p:tavLst>
                                        <p:tav tm="0">
                                          <p:val>
                                            <p:fltVal val="0"/>
                                          </p:val>
                                        </p:tav>
                                        <p:tav tm="100000">
                                          <p:val>
                                            <p:strVal val="#ppt_w"/>
                                          </p:val>
                                        </p:tav>
                                      </p:tavLst>
                                    </p:anim>
                                    <p:anim calcmode="lin" valueType="num">
                                      <p:cBhvr>
                                        <p:cTn id="68" dur="500" fill="hold"/>
                                        <p:tgtEl>
                                          <p:spTgt spid="26"/>
                                        </p:tgtEl>
                                        <p:attrNameLst>
                                          <p:attrName>ppt_h</p:attrName>
                                        </p:attrNameLst>
                                      </p:cBhvr>
                                      <p:tavLst>
                                        <p:tav tm="0">
                                          <p:val>
                                            <p:fltVal val="0"/>
                                          </p:val>
                                        </p:tav>
                                        <p:tav tm="100000">
                                          <p:val>
                                            <p:strVal val="#ppt_h"/>
                                          </p:val>
                                        </p:tav>
                                      </p:tavLst>
                                    </p:anim>
                                    <p:animEffect transition="in" filter="fade">
                                      <p:cBhvr>
                                        <p:cTn id="69" dur="500"/>
                                        <p:tgtEl>
                                          <p:spTgt spid="26"/>
                                        </p:tgtEl>
                                      </p:cBhvr>
                                    </p:animEffect>
                                  </p:childTnLst>
                                </p:cTn>
                              </p:par>
                            </p:childTnLst>
                          </p:cTn>
                        </p:par>
                        <p:par>
                          <p:cTn id="70" fill="hold">
                            <p:stCondLst>
                              <p:cond delay="5500"/>
                            </p:stCondLst>
                            <p:childTnLst>
                              <p:par>
                                <p:cTn id="71" presetID="53" presetClass="entr" presetSubtype="16" fill="hold" grpId="0" nodeType="afterEffect">
                                  <p:stCondLst>
                                    <p:cond delay="0"/>
                                  </p:stCondLst>
                                  <p:childTnLst>
                                    <p:set>
                                      <p:cBhvr>
                                        <p:cTn id="72" dur="1" fill="hold">
                                          <p:stCondLst>
                                            <p:cond delay="0"/>
                                          </p:stCondLst>
                                        </p:cTn>
                                        <p:tgtEl>
                                          <p:spTgt spid="27"/>
                                        </p:tgtEl>
                                        <p:attrNameLst>
                                          <p:attrName>style.visibility</p:attrName>
                                        </p:attrNameLst>
                                      </p:cBhvr>
                                      <p:to>
                                        <p:strVal val="visible"/>
                                      </p:to>
                                    </p:set>
                                    <p:anim calcmode="lin" valueType="num">
                                      <p:cBhvr>
                                        <p:cTn id="73" dur="500" fill="hold"/>
                                        <p:tgtEl>
                                          <p:spTgt spid="27"/>
                                        </p:tgtEl>
                                        <p:attrNameLst>
                                          <p:attrName>ppt_w</p:attrName>
                                        </p:attrNameLst>
                                      </p:cBhvr>
                                      <p:tavLst>
                                        <p:tav tm="0">
                                          <p:val>
                                            <p:fltVal val="0"/>
                                          </p:val>
                                        </p:tav>
                                        <p:tav tm="100000">
                                          <p:val>
                                            <p:strVal val="#ppt_w"/>
                                          </p:val>
                                        </p:tav>
                                      </p:tavLst>
                                    </p:anim>
                                    <p:anim calcmode="lin" valueType="num">
                                      <p:cBhvr>
                                        <p:cTn id="74" dur="500" fill="hold"/>
                                        <p:tgtEl>
                                          <p:spTgt spid="27"/>
                                        </p:tgtEl>
                                        <p:attrNameLst>
                                          <p:attrName>ppt_h</p:attrName>
                                        </p:attrNameLst>
                                      </p:cBhvr>
                                      <p:tavLst>
                                        <p:tav tm="0">
                                          <p:val>
                                            <p:fltVal val="0"/>
                                          </p:val>
                                        </p:tav>
                                        <p:tav tm="100000">
                                          <p:val>
                                            <p:strVal val="#ppt_h"/>
                                          </p:val>
                                        </p:tav>
                                      </p:tavLst>
                                    </p:anim>
                                    <p:animEffect transition="in" filter="fade">
                                      <p:cBhvr>
                                        <p:cTn id="75" dur="500"/>
                                        <p:tgtEl>
                                          <p:spTgt spid="27"/>
                                        </p:tgtEl>
                                      </p:cBhvr>
                                    </p:animEffect>
                                  </p:childTnLst>
                                </p:cTn>
                              </p:par>
                            </p:childTnLst>
                          </p:cTn>
                        </p:par>
                        <p:par>
                          <p:cTn id="76" fill="hold">
                            <p:stCondLst>
                              <p:cond delay="6000"/>
                            </p:stCondLst>
                            <p:childTnLst>
                              <p:par>
                                <p:cTn id="77" presetID="53" presetClass="entr" presetSubtype="16" fill="hold" grpId="0" nodeType="afterEffect">
                                  <p:stCondLst>
                                    <p:cond delay="0"/>
                                  </p:stCondLst>
                                  <p:childTnLst>
                                    <p:set>
                                      <p:cBhvr>
                                        <p:cTn id="78" dur="1" fill="hold">
                                          <p:stCondLst>
                                            <p:cond delay="0"/>
                                          </p:stCondLst>
                                        </p:cTn>
                                        <p:tgtEl>
                                          <p:spTgt spid="28"/>
                                        </p:tgtEl>
                                        <p:attrNameLst>
                                          <p:attrName>style.visibility</p:attrName>
                                        </p:attrNameLst>
                                      </p:cBhvr>
                                      <p:to>
                                        <p:strVal val="visible"/>
                                      </p:to>
                                    </p:set>
                                    <p:anim calcmode="lin" valueType="num">
                                      <p:cBhvr>
                                        <p:cTn id="79" dur="500" fill="hold"/>
                                        <p:tgtEl>
                                          <p:spTgt spid="28"/>
                                        </p:tgtEl>
                                        <p:attrNameLst>
                                          <p:attrName>ppt_w</p:attrName>
                                        </p:attrNameLst>
                                      </p:cBhvr>
                                      <p:tavLst>
                                        <p:tav tm="0">
                                          <p:val>
                                            <p:fltVal val="0"/>
                                          </p:val>
                                        </p:tav>
                                        <p:tav tm="100000">
                                          <p:val>
                                            <p:strVal val="#ppt_w"/>
                                          </p:val>
                                        </p:tav>
                                      </p:tavLst>
                                    </p:anim>
                                    <p:anim calcmode="lin" valueType="num">
                                      <p:cBhvr>
                                        <p:cTn id="80" dur="500" fill="hold"/>
                                        <p:tgtEl>
                                          <p:spTgt spid="28"/>
                                        </p:tgtEl>
                                        <p:attrNameLst>
                                          <p:attrName>ppt_h</p:attrName>
                                        </p:attrNameLst>
                                      </p:cBhvr>
                                      <p:tavLst>
                                        <p:tav tm="0">
                                          <p:val>
                                            <p:fltVal val="0"/>
                                          </p:val>
                                        </p:tav>
                                        <p:tav tm="100000">
                                          <p:val>
                                            <p:strVal val="#ppt_h"/>
                                          </p:val>
                                        </p:tav>
                                      </p:tavLst>
                                    </p:anim>
                                    <p:animEffect transition="in" filter="fade">
                                      <p:cBhvr>
                                        <p:cTn id="81"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1" grpId="0" animBg="1"/>
      <p:bldP spid="12" grpId="0" animBg="1"/>
      <p:bldP spid="13" grpId="0" animBg="1"/>
      <p:bldP spid="23" grpId="0" animBg="1"/>
      <p:bldP spid="24" grpId="0" animBg="1"/>
      <p:bldP spid="25" grpId="0" animBg="1"/>
      <p:bldGraphic spid="26" grpId="0">
        <p:bldAsOne/>
      </p:bldGraphic>
      <p:bldGraphic spid="27" grpId="0">
        <p:bldAsOne/>
      </p:bldGraphic>
      <p:bldGraphic spid="28" grpId="0">
        <p:bldAsOne/>
      </p:bldGraphic>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52" y="0"/>
            <a:ext cx="9144000" cy="776530"/>
          </a:xfrm>
        </p:spPr>
        <p:txBody>
          <a:bodyPr/>
          <a:lstStyle/>
          <a:p>
            <a:r>
              <a:rPr lang="ar-DZ" altLang="ko-KR" dirty="0">
                <a:solidFill>
                  <a:srgbClr val="583D72"/>
                </a:solidFill>
                <a:latin typeface="Al Tarikh" pitchFamily="2" charset="-78"/>
                <a:cs typeface="Al Tarikh" pitchFamily="2" charset="-78"/>
              </a:rPr>
              <a:t>العنوان الكامل هنا</a:t>
            </a:r>
            <a:endParaRPr lang="ko-KR" altLang="en-US" dirty="0">
              <a:solidFill>
                <a:srgbClr val="583D72"/>
              </a:solidFill>
              <a:latin typeface="Al Tarikh" pitchFamily="2" charset="-78"/>
              <a:cs typeface="Al Tarikh" pitchFamily="2" charset="-78"/>
            </a:endParaRPr>
          </a:p>
        </p:txBody>
      </p:sp>
      <p:sp>
        <p:nvSpPr>
          <p:cNvPr id="47" name="Block Arc 46"/>
          <p:cNvSpPr/>
          <p:nvPr/>
        </p:nvSpPr>
        <p:spPr>
          <a:xfrm>
            <a:off x="467544" y="1544961"/>
            <a:ext cx="3504327" cy="3504327"/>
          </a:xfrm>
          <a:prstGeom prst="blockArc">
            <a:avLst>
              <a:gd name="adj1" fmla="val 10800000"/>
              <a:gd name="adj2" fmla="val 21559014"/>
              <a:gd name="adj3" fmla="val 1465"/>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latin typeface="Al Tarikh" pitchFamily="2" charset="-78"/>
              <a:cs typeface="Al Tarikh" pitchFamily="2" charset="-78"/>
            </a:endParaRPr>
          </a:p>
        </p:txBody>
      </p:sp>
      <p:sp>
        <p:nvSpPr>
          <p:cNvPr id="48" name="Oval 47"/>
          <p:cNvSpPr/>
          <p:nvPr/>
        </p:nvSpPr>
        <p:spPr>
          <a:xfrm>
            <a:off x="1953135" y="1298975"/>
            <a:ext cx="531721" cy="531721"/>
          </a:xfrm>
          <a:prstGeom prst="ellipse">
            <a:avLst/>
          </a:prstGeom>
          <a:solidFill>
            <a:srgbClr val="583D7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49" name="Oval 48"/>
          <p:cNvSpPr/>
          <p:nvPr/>
        </p:nvSpPr>
        <p:spPr>
          <a:xfrm>
            <a:off x="233429" y="3018243"/>
            <a:ext cx="531721" cy="531721"/>
          </a:xfrm>
          <a:prstGeom prst="ellipse">
            <a:avLst/>
          </a:prstGeom>
          <a:solidFill>
            <a:srgbClr val="583D7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50" name="Oval 49"/>
          <p:cNvSpPr/>
          <p:nvPr/>
        </p:nvSpPr>
        <p:spPr>
          <a:xfrm>
            <a:off x="3680239" y="3018243"/>
            <a:ext cx="531721" cy="531721"/>
          </a:xfrm>
          <a:prstGeom prst="ellipse">
            <a:avLst/>
          </a:prstGeom>
          <a:solidFill>
            <a:srgbClr val="583D7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51" name="Oval 50"/>
          <p:cNvSpPr/>
          <p:nvPr/>
        </p:nvSpPr>
        <p:spPr>
          <a:xfrm>
            <a:off x="3243277" y="1896013"/>
            <a:ext cx="531721" cy="531721"/>
          </a:xfrm>
          <a:prstGeom prst="ellipse">
            <a:avLst/>
          </a:prstGeom>
          <a:solidFill>
            <a:srgbClr val="1CBBB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52" name="Oval 51"/>
          <p:cNvSpPr/>
          <p:nvPr/>
        </p:nvSpPr>
        <p:spPr>
          <a:xfrm>
            <a:off x="662740" y="1896013"/>
            <a:ext cx="531721" cy="531721"/>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55" name="Rectangle 9"/>
          <p:cNvSpPr/>
          <p:nvPr/>
        </p:nvSpPr>
        <p:spPr>
          <a:xfrm>
            <a:off x="3376773" y="2037969"/>
            <a:ext cx="264728" cy="247809"/>
          </a:xfrm>
          <a:custGeom>
            <a:avLst/>
            <a:gdLst>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29618 w 3239999"/>
              <a:gd name="connsiteY32" fmla="*/ 2690698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2991331 w 3239999"/>
              <a:gd name="connsiteY3" fmla="*/ 2709748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29618 w 3239999"/>
              <a:gd name="connsiteY32" fmla="*/ 2690698 h 3032924"/>
              <a:gd name="connsiteX33" fmla="*/ 1576606 w 3239999"/>
              <a:gd name="connsiteY33" fmla="*/ 2776423 h 3032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239999" h="3032924">
                <a:moveTo>
                  <a:pt x="1576606" y="2778202"/>
                </a:moveTo>
                <a:cubicBezTo>
                  <a:pt x="1576606" y="2778795"/>
                  <a:pt x="1663394" y="2792670"/>
                  <a:pt x="1663394" y="2778202"/>
                </a:cubicBezTo>
                <a:lnTo>
                  <a:pt x="1663394" y="2776423"/>
                </a:lnTo>
                <a:cubicBezTo>
                  <a:pt x="2185083" y="2605634"/>
                  <a:pt x="2444552" y="2500589"/>
                  <a:pt x="2991331" y="2709748"/>
                </a:cubicBezTo>
                <a:lnTo>
                  <a:pt x="3000856" y="526981"/>
                </a:lnTo>
                <a:lnTo>
                  <a:pt x="2855082" y="526981"/>
                </a:lnTo>
                <a:cubicBezTo>
                  <a:pt x="2857178" y="1175360"/>
                  <a:pt x="2859273" y="1823738"/>
                  <a:pt x="2861369" y="2472117"/>
                </a:cubicBezTo>
                <a:cubicBezTo>
                  <a:pt x="2483869" y="2318121"/>
                  <a:pt x="2052449" y="2439541"/>
                  <a:pt x="1663394" y="2765302"/>
                </a:cubicBezTo>
                <a:lnTo>
                  <a:pt x="1663394" y="526981"/>
                </a:lnTo>
                <a:lnTo>
                  <a:pt x="1663394" y="430441"/>
                </a:lnTo>
                <a:lnTo>
                  <a:pt x="1663394" y="402054"/>
                </a:lnTo>
                <a:cubicBezTo>
                  <a:pt x="1896442" y="149589"/>
                  <a:pt x="2115835" y="2106"/>
                  <a:pt x="2406065" y="22"/>
                </a:cubicBezTo>
                <a:cubicBezTo>
                  <a:pt x="2537987" y="-925"/>
                  <a:pt x="2684544" y="28169"/>
                  <a:pt x="2853673" y="91100"/>
                </a:cubicBezTo>
                <a:cubicBezTo>
                  <a:pt x="2854039" y="204214"/>
                  <a:pt x="2854404" y="317327"/>
                  <a:pt x="2854770" y="430441"/>
                </a:cubicBezTo>
                <a:lnTo>
                  <a:pt x="3120669" y="428517"/>
                </a:lnTo>
                <a:lnTo>
                  <a:pt x="3120669" y="738345"/>
                </a:lnTo>
                <a:lnTo>
                  <a:pt x="3239999" y="738345"/>
                </a:lnTo>
                <a:lnTo>
                  <a:pt x="3239999" y="3032924"/>
                </a:lnTo>
                <a:lnTo>
                  <a:pt x="0" y="3032924"/>
                </a:lnTo>
                <a:lnTo>
                  <a:pt x="0" y="738345"/>
                </a:lnTo>
                <a:lnTo>
                  <a:pt x="102477" y="738345"/>
                </a:lnTo>
                <a:lnTo>
                  <a:pt x="102477" y="428517"/>
                </a:lnTo>
                <a:lnTo>
                  <a:pt x="385229" y="430441"/>
                </a:lnTo>
                <a:cubicBezTo>
                  <a:pt x="385595" y="317327"/>
                  <a:pt x="385960" y="204214"/>
                  <a:pt x="386326" y="91100"/>
                </a:cubicBezTo>
                <a:cubicBezTo>
                  <a:pt x="555455" y="28169"/>
                  <a:pt x="702013" y="-925"/>
                  <a:pt x="833935" y="22"/>
                </a:cubicBezTo>
                <a:cubicBezTo>
                  <a:pt x="1124164" y="2106"/>
                  <a:pt x="1343558" y="149589"/>
                  <a:pt x="1576606" y="402054"/>
                </a:cubicBezTo>
                <a:lnTo>
                  <a:pt x="1576606" y="430441"/>
                </a:lnTo>
                <a:lnTo>
                  <a:pt x="1576606" y="526981"/>
                </a:lnTo>
                <a:lnTo>
                  <a:pt x="1576606" y="2765302"/>
                </a:lnTo>
                <a:cubicBezTo>
                  <a:pt x="1187550" y="2439541"/>
                  <a:pt x="756130" y="2318121"/>
                  <a:pt x="378630" y="2472117"/>
                </a:cubicBezTo>
                <a:lnTo>
                  <a:pt x="384918" y="526981"/>
                </a:lnTo>
                <a:lnTo>
                  <a:pt x="239143" y="526981"/>
                </a:lnTo>
                <a:lnTo>
                  <a:pt x="229618" y="2690698"/>
                </a:lnTo>
                <a:cubicBezTo>
                  <a:pt x="773243" y="2466244"/>
                  <a:pt x="1081748" y="2626096"/>
                  <a:pt x="1576606" y="2776423"/>
                </a:cubicBez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l Tarikh" pitchFamily="2" charset="-78"/>
              <a:cs typeface="Al Tarikh" pitchFamily="2" charset="-78"/>
            </a:endParaRPr>
          </a:p>
        </p:txBody>
      </p:sp>
      <p:sp>
        <p:nvSpPr>
          <p:cNvPr id="57" name="Rectangle 16"/>
          <p:cNvSpPr/>
          <p:nvPr/>
        </p:nvSpPr>
        <p:spPr>
          <a:xfrm rot="2700000">
            <a:off x="3845819" y="3104319"/>
            <a:ext cx="200561" cy="359568"/>
          </a:xfrm>
          <a:custGeom>
            <a:avLst/>
            <a:gdLst/>
            <a:ahLst/>
            <a:cxnLst/>
            <a:rect l="l" t="t" r="r" b="b"/>
            <a:pathLst>
              <a:path w="2232248" h="4001999">
                <a:moveTo>
                  <a:pt x="1116887" y="0"/>
                </a:moveTo>
                <a:cubicBezTo>
                  <a:pt x="1270748" y="4762"/>
                  <a:pt x="1433283" y="120651"/>
                  <a:pt x="1447291" y="308459"/>
                </a:cubicBezTo>
                <a:cubicBezTo>
                  <a:pt x="1483174" y="544979"/>
                  <a:pt x="1283237" y="603082"/>
                  <a:pt x="1339988" y="887363"/>
                </a:cubicBezTo>
                <a:lnTo>
                  <a:pt x="2232248" y="887363"/>
                </a:lnTo>
                <a:lnTo>
                  <a:pt x="2232248" y="1778237"/>
                </a:lnTo>
                <a:cubicBezTo>
                  <a:pt x="1956566" y="1829261"/>
                  <a:pt x="1897086" y="1634366"/>
                  <a:pt x="1663321" y="1669832"/>
                </a:cubicBezTo>
                <a:cubicBezTo>
                  <a:pt x="1475513" y="1683840"/>
                  <a:pt x="1359624" y="1846375"/>
                  <a:pt x="1354862" y="2000236"/>
                </a:cubicBezTo>
                <a:cubicBezTo>
                  <a:pt x="1358037" y="2135389"/>
                  <a:pt x="1477787" y="2334920"/>
                  <a:pt x="1701420" y="2336507"/>
                </a:cubicBezTo>
                <a:cubicBezTo>
                  <a:pt x="1972077" y="2308709"/>
                  <a:pt x="1932339" y="2176007"/>
                  <a:pt x="2232248" y="2187989"/>
                </a:cubicBezTo>
                <a:lnTo>
                  <a:pt x="2232248" y="3119611"/>
                </a:lnTo>
                <a:lnTo>
                  <a:pt x="1303259" y="3119611"/>
                </a:lnTo>
                <a:cubicBezTo>
                  <a:pt x="1289664" y="3424971"/>
                  <a:pt x="1423682" y="3383289"/>
                  <a:pt x="1451633" y="3655441"/>
                </a:cubicBezTo>
                <a:cubicBezTo>
                  <a:pt x="1450046" y="3879074"/>
                  <a:pt x="1250515" y="3998824"/>
                  <a:pt x="1115362" y="4001999"/>
                </a:cubicBezTo>
                <a:cubicBezTo>
                  <a:pt x="961501" y="3997237"/>
                  <a:pt x="798966" y="3881348"/>
                  <a:pt x="784958" y="3693540"/>
                </a:cubicBezTo>
                <a:cubicBezTo>
                  <a:pt x="749282" y="3458385"/>
                  <a:pt x="946712" y="3399594"/>
                  <a:pt x="892811" y="3119611"/>
                </a:cubicBezTo>
                <a:lnTo>
                  <a:pt x="0" y="3119611"/>
                </a:lnTo>
                <a:lnTo>
                  <a:pt x="0" y="2203607"/>
                </a:lnTo>
                <a:cubicBezTo>
                  <a:pt x="285884" y="2145799"/>
                  <a:pt x="343730" y="2346665"/>
                  <a:pt x="580754" y="2310706"/>
                </a:cubicBezTo>
                <a:cubicBezTo>
                  <a:pt x="768562" y="2296698"/>
                  <a:pt x="884451" y="2134163"/>
                  <a:pt x="889213" y="1980302"/>
                </a:cubicBezTo>
                <a:cubicBezTo>
                  <a:pt x="886038" y="1845149"/>
                  <a:pt x="766288" y="1645618"/>
                  <a:pt x="542655" y="1644031"/>
                </a:cubicBezTo>
                <a:cubicBezTo>
                  <a:pt x="268493" y="1672188"/>
                  <a:pt x="312817" y="1807984"/>
                  <a:pt x="0" y="1792208"/>
                </a:cubicBezTo>
                <a:lnTo>
                  <a:pt x="0" y="887363"/>
                </a:lnTo>
                <a:lnTo>
                  <a:pt x="928847" y="887363"/>
                </a:lnTo>
                <a:cubicBezTo>
                  <a:pt x="944034" y="576570"/>
                  <a:pt x="808718" y="620178"/>
                  <a:pt x="780616" y="346558"/>
                </a:cubicBezTo>
                <a:cubicBezTo>
                  <a:pt x="782203" y="122925"/>
                  <a:pt x="981734" y="3175"/>
                  <a:pt x="111688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l Tarikh" pitchFamily="2" charset="-78"/>
              <a:cs typeface="Al Tarikh" pitchFamily="2" charset="-78"/>
            </a:endParaRPr>
          </a:p>
        </p:txBody>
      </p:sp>
      <p:sp>
        <p:nvSpPr>
          <p:cNvPr id="58" name="Parallelogram 15"/>
          <p:cNvSpPr/>
          <p:nvPr/>
        </p:nvSpPr>
        <p:spPr>
          <a:xfrm rot="16200000">
            <a:off x="2083441" y="1387428"/>
            <a:ext cx="291063" cy="315065"/>
          </a:xfrm>
          <a:custGeom>
            <a:avLst/>
            <a:gdLst/>
            <a:ahLst/>
            <a:cxnLst/>
            <a:rect l="l" t="t" r="r" b="b"/>
            <a:pathLst>
              <a:path w="2993176" h="3240001">
                <a:moveTo>
                  <a:pt x="1299907" y="647892"/>
                </a:moveTo>
                <a:lnTo>
                  <a:pt x="665509" y="1620000"/>
                </a:lnTo>
                <a:lnTo>
                  <a:pt x="1299907" y="2592108"/>
                </a:lnTo>
                <a:lnTo>
                  <a:pt x="634398" y="2592108"/>
                </a:lnTo>
                <a:lnTo>
                  <a:pt x="0" y="1620000"/>
                </a:lnTo>
                <a:lnTo>
                  <a:pt x="634398" y="647892"/>
                </a:lnTo>
                <a:close/>
                <a:moveTo>
                  <a:pt x="2993176" y="1620001"/>
                </a:moveTo>
                <a:lnTo>
                  <a:pt x="1913056" y="3240001"/>
                </a:lnTo>
                <a:lnTo>
                  <a:pt x="1782206" y="3043749"/>
                </a:lnTo>
                <a:lnTo>
                  <a:pt x="1110064" y="3043749"/>
                </a:lnTo>
                <a:cubicBezTo>
                  <a:pt x="1089036" y="3096599"/>
                  <a:pt x="1037333" y="3133759"/>
                  <a:pt x="976952" y="3133759"/>
                </a:cubicBezTo>
                <a:cubicBezTo>
                  <a:pt x="923853" y="3133759"/>
                  <a:pt x="877466" y="3105022"/>
                  <a:pt x="854540" y="3061058"/>
                </a:cubicBezTo>
                <a:lnTo>
                  <a:pt x="302383" y="3169763"/>
                </a:lnTo>
                <a:lnTo>
                  <a:pt x="302383" y="2809723"/>
                </a:lnTo>
                <a:lnTo>
                  <a:pt x="854540" y="2918427"/>
                </a:lnTo>
                <a:cubicBezTo>
                  <a:pt x="877466" y="2874463"/>
                  <a:pt x="923853" y="2845727"/>
                  <a:pt x="976952" y="2845727"/>
                </a:cubicBezTo>
                <a:cubicBezTo>
                  <a:pt x="1037333" y="2845727"/>
                  <a:pt x="1089036" y="2882887"/>
                  <a:pt x="1110064" y="2935737"/>
                </a:cubicBezTo>
                <a:lnTo>
                  <a:pt x="1710190" y="2935737"/>
                </a:lnTo>
                <a:lnTo>
                  <a:pt x="832936" y="1620001"/>
                </a:lnTo>
                <a:lnTo>
                  <a:pt x="1913056"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59" name="Pie 24"/>
          <p:cNvSpPr/>
          <p:nvPr/>
        </p:nvSpPr>
        <p:spPr>
          <a:xfrm>
            <a:off x="350021" y="3135662"/>
            <a:ext cx="298536" cy="296883"/>
          </a:xfrm>
          <a:custGeom>
            <a:avLst/>
            <a:gdLst/>
            <a:ahLst/>
            <a:cxnLst/>
            <a:rect l="l" t="t" r="r" b="b"/>
            <a:pathLst>
              <a:path w="3228711" h="3210836">
                <a:moveTo>
                  <a:pt x="351626" y="695968"/>
                </a:moveTo>
                <a:lnTo>
                  <a:pt x="1548007" y="1678300"/>
                </a:lnTo>
                <a:lnTo>
                  <a:pt x="236194" y="2500159"/>
                </a:lnTo>
                <a:cubicBezTo>
                  <a:pt x="-116985" y="1936431"/>
                  <a:pt x="-70514" y="1210092"/>
                  <a:pt x="351626" y="695968"/>
                </a:cubicBezTo>
                <a:close/>
                <a:moveTo>
                  <a:pt x="1957429" y="262366"/>
                </a:moveTo>
                <a:cubicBezTo>
                  <a:pt x="2634256" y="359480"/>
                  <a:pt x="3156733" y="907132"/>
                  <a:pt x="3221913" y="1587776"/>
                </a:cubicBezTo>
                <a:cubicBezTo>
                  <a:pt x="3287093" y="2268421"/>
                  <a:pt x="2878048" y="2905277"/>
                  <a:pt x="2231953" y="3129078"/>
                </a:cubicBezTo>
                <a:cubicBezTo>
                  <a:pt x="1585858" y="3352879"/>
                  <a:pt x="870522" y="3105497"/>
                  <a:pt x="500715" y="2530372"/>
                </a:cubicBezTo>
                <a:lnTo>
                  <a:pt x="1746987" y="1729019"/>
                </a:lnTo>
                <a:close/>
                <a:moveTo>
                  <a:pt x="1604447" y="200"/>
                </a:moveTo>
                <a:cubicBezTo>
                  <a:pt x="1665125" y="-778"/>
                  <a:pt x="1726175" y="1809"/>
                  <a:pt x="1787307" y="8072"/>
                </a:cubicBezTo>
                <a:lnTo>
                  <a:pt x="1629532" y="1548011"/>
                </a:lnTo>
                <a:lnTo>
                  <a:pt x="483856" y="506987"/>
                </a:lnTo>
                <a:cubicBezTo>
                  <a:pt x="773141" y="188622"/>
                  <a:pt x="1179697" y="7051"/>
                  <a:pt x="1604447" y="20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60" name="Round Same Side Corner Rectangle 6"/>
          <p:cNvSpPr>
            <a:spLocks noChangeAspect="1"/>
          </p:cNvSpPr>
          <p:nvPr/>
        </p:nvSpPr>
        <p:spPr>
          <a:xfrm rot="2700000">
            <a:off x="883703" y="1981873"/>
            <a:ext cx="89795" cy="360000"/>
          </a:xfrm>
          <a:custGeom>
            <a:avLst/>
            <a:gdLst/>
            <a:ahLst/>
            <a:cxnLst/>
            <a:rect l="l" t="t" r="r" b="b"/>
            <a:pathLst>
              <a:path w="1035916" h="4153123">
                <a:moveTo>
                  <a:pt x="277501" y="3759099"/>
                </a:moveTo>
                <a:lnTo>
                  <a:pt x="758408" y="3759099"/>
                </a:lnTo>
                <a:lnTo>
                  <a:pt x="517954" y="4153123"/>
                </a:lnTo>
                <a:close/>
                <a:moveTo>
                  <a:pt x="42612" y="2944898"/>
                </a:moveTo>
                <a:cubicBezTo>
                  <a:pt x="153922" y="2941505"/>
                  <a:pt x="246502" y="2889483"/>
                  <a:pt x="275675" y="2819018"/>
                </a:cubicBezTo>
                <a:cubicBezTo>
                  <a:pt x="304648" y="2892614"/>
                  <a:pt x="403763" y="2945872"/>
                  <a:pt x="521107" y="2945872"/>
                </a:cubicBezTo>
                <a:cubicBezTo>
                  <a:pt x="638453" y="2945872"/>
                  <a:pt x="737567" y="2892613"/>
                  <a:pt x="766540" y="2819017"/>
                </a:cubicBezTo>
                <a:cubicBezTo>
                  <a:pt x="795133" y="2888142"/>
                  <a:pt x="884783" y="2939514"/>
                  <a:pt x="993299" y="2944464"/>
                </a:cubicBezTo>
                <a:lnTo>
                  <a:pt x="776840" y="3657264"/>
                </a:lnTo>
                <a:lnTo>
                  <a:pt x="258940" y="3657264"/>
                </a:lnTo>
                <a:close/>
                <a:moveTo>
                  <a:pt x="809102" y="564558"/>
                </a:moveTo>
                <a:lnTo>
                  <a:pt x="1035914" y="564558"/>
                </a:lnTo>
                <a:lnTo>
                  <a:pt x="1035915" y="2838682"/>
                </a:lnTo>
                <a:cubicBezTo>
                  <a:pt x="1029586" y="2840409"/>
                  <a:pt x="1023074" y="2840731"/>
                  <a:pt x="1016490" y="2840731"/>
                </a:cubicBezTo>
                <a:cubicBezTo>
                  <a:pt x="901952" y="2840731"/>
                  <a:pt x="809102" y="2743612"/>
                  <a:pt x="809101" y="2623810"/>
                </a:cubicBezTo>
                <a:close/>
                <a:moveTo>
                  <a:pt x="310569" y="564558"/>
                </a:moveTo>
                <a:lnTo>
                  <a:pt x="725347" y="564558"/>
                </a:lnTo>
                <a:lnTo>
                  <a:pt x="725347" y="2633342"/>
                </a:lnTo>
                <a:cubicBezTo>
                  <a:pt x="725347" y="2747880"/>
                  <a:pt x="632496" y="2840731"/>
                  <a:pt x="517958" y="2840731"/>
                </a:cubicBezTo>
                <a:cubicBezTo>
                  <a:pt x="403420" y="2840731"/>
                  <a:pt x="310569" y="2747880"/>
                  <a:pt x="310569" y="2633342"/>
                </a:cubicBezTo>
                <a:close/>
                <a:moveTo>
                  <a:pt x="0" y="564557"/>
                </a:moveTo>
                <a:lnTo>
                  <a:pt x="226813" y="564557"/>
                </a:lnTo>
                <a:lnTo>
                  <a:pt x="226813" y="2623810"/>
                </a:lnTo>
                <a:cubicBezTo>
                  <a:pt x="226813" y="2743612"/>
                  <a:pt x="133962" y="2840731"/>
                  <a:pt x="19424" y="2840730"/>
                </a:cubicBezTo>
                <a:cubicBezTo>
                  <a:pt x="12841" y="2840730"/>
                  <a:pt x="6329" y="2840409"/>
                  <a:pt x="0" y="2838682"/>
                </a:cubicBezTo>
                <a:close/>
                <a:moveTo>
                  <a:pt x="71964" y="71964"/>
                </a:moveTo>
                <a:cubicBezTo>
                  <a:pt x="116427" y="27501"/>
                  <a:pt x="177852" y="0"/>
                  <a:pt x="245701" y="0"/>
                </a:cubicBezTo>
                <a:lnTo>
                  <a:pt x="790215" y="0"/>
                </a:lnTo>
                <a:cubicBezTo>
                  <a:pt x="925912" y="0"/>
                  <a:pt x="1035916" y="110004"/>
                  <a:pt x="1035916" y="245701"/>
                </a:cubicBezTo>
                <a:cubicBezTo>
                  <a:pt x="1035916" y="327601"/>
                  <a:pt x="1035915" y="409501"/>
                  <a:pt x="1035915" y="491401"/>
                </a:cubicBezTo>
                <a:lnTo>
                  <a:pt x="0" y="491401"/>
                </a:lnTo>
                <a:lnTo>
                  <a:pt x="0" y="245701"/>
                </a:lnTo>
                <a:cubicBezTo>
                  <a:pt x="0" y="177853"/>
                  <a:pt x="27501" y="116427"/>
                  <a:pt x="71964" y="7196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grpSp>
        <p:nvGrpSpPr>
          <p:cNvPr id="129" name="Group 3">
            <a:extLst>
              <a:ext uri="{FF2B5EF4-FFF2-40B4-BE49-F238E27FC236}">
                <a16:creationId xmlns:a16="http://schemas.microsoft.com/office/drawing/2014/main" id="{536CF690-2596-4530-8CB0-F67F06AA2E8C}"/>
              </a:ext>
            </a:extLst>
          </p:cNvPr>
          <p:cNvGrpSpPr/>
          <p:nvPr/>
        </p:nvGrpSpPr>
        <p:grpSpPr>
          <a:xfrm>
            <a:off x="1383959" y="2564652"/>
            <a:ext cx="1691601" cy="1792528"/>
            <a:chOff x="5304922" y="1037184"/>
            <a:chExt cx="3492000" cy="3700344"/>
          </a:xfrm>
        </p:grpSpPr>
        <p:grpSp>
          <p:nvGrpSpPr>
            <p:cNvPr id="130" name="Group 4">
              <a:extLst>
                <a:ext uri="{FF2B5EF4-FFF2-40B4-BE49-F238E27FC236}">
                  <a16:creationId xmlns:a16="http://schemas.microsoft.com/office/drawing/2014/main" id="{9B64F82D-213C-46E6-83A0-15B38700ADCC}"/>
                </a:ext>
              </a:extLst>
            </p:cNvPr>
            <p:cNvGrpSpPr/>
            <p:nvPr/>
          </p:nvGrpSpPr>
          <p:grpSpPr>
            <a:xfrm>
              <a:off x="5304922" y="3743716"/>
              <a:ext cx="3492000" cy="437610"/>
              <a:chOff x="1709238" y="4209096"/>
              <a:chExt cx="3492000" cy="437610"/>
            </a:xfrm>
          </p:grpSpPr>
          <p:sp>
            <p:nvSpPr>
              <p:cNvPr id="156" name="Rectangle 30">
                <a:extLst>
                  <a:ext uri="{FF2B5EF4-FFF2-40B4-BE49-F238E27FC236}">
                    <a16:creationId xmlns:a16="http://schemas.microsoft.com/office/drawing/2014/main" id="{31F26449-709E-4728-B7EF-EF9B30CF2C96}"/>
                  </a:ext>
                </a:extLst>
              </p:cNvPr>
              <p:cNvSpPr/>
              <p:nvPr/>
            </p:nvSpPr>
            <p:spPr>
              <a:xfrm>
                <a:off x="1709238" y="4214706"/>
                <a:ext cx="3492000" cy="432000"/>
              </a:xfrm>
              <a:prstGeom prst="rect">
                <a:avLst/>
              </a:prstGeom>
              <a:solidFill>
                <a:srgbClr val="583D72"/>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l Tarikh" pitchFamily="2" charset="-78"/>
                  <a:cs typeface="Al Tarikh" pitchFamily="2" charset="-78"/>
                </a:endParaRPr>
              </a:p>
            </p:txBody>
          </p:sp>
          <p:grpSp>
            <p:nvGrpSpPr>
              <p:cNvPr id="157" name="Group 31">
                <a:extLst>
                  <a:ext uri="{FF2B5EF4-FFF2-40B4-BE49-F238E27FC236}">
                    <a16:creationId xmlns:a16="http://schemas.microsoft.com/office/drawing/2014/main" id="{3D08B814-2264-4852-B973-B60300368783}"/>
                  </a:ext>
                </a:extLst>
              </p:cNvPr>
              <p:cNvGrpSpPr/>
              <p:nvPr/>
            </p:nvGrpSpPr>
            <p:grpSpPr>
              <a:xfrm>
                <a:off x="2078720" y="4209096"/>
                <a:ext cx="469833" cy="432000"/>
                <a:chOff x="2078720" y="4209096"/>
                <a:chExt cx="469833" cy="432000"/>
              </a:xfrm>
            </p:grpSpPr>
            <p:sp>
              <p:nvSpPr>
                <p:cNvPr id="165" name="Rectangle 39">
                  <a:extLst>
                    <a:ext uri="{FF2B5EF4-FFF2-40B4-BE49-F238E27FC236}">
                      <a16:creationId xmlns:a16="http://schemas.microsoft.com/office/drawing/2014/main" id="{CFE7AA6F-0454-49F0-9CB6-B1D86B7260EA}"/>
                    </a:ext>
                  </a:extLst>
                </p:cNvPr>
                <p:cNvSpPr/>
                <p:nvPr/>
              </p:nvSpPr>
              <p:spPr>
                <a:xfrm>
                  <a:off x="2078720" y="4209096"/>
                  <a:ext cx="54000" cy="43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166" name="Rectangle 40">
                  <a:extLst>
                    <a:ext uri="{FF2B5EF4-FFF2-40B4-BE49-F238E27FC236}">
                      <a16:creationId xmlns:a16="http://schemas.microsoft.com/office/drawing/2014/main" id="{297CB3B7-D034-45FF-AE0D-54E622238162}"/>
                    </a:ext>
                  </a:extLst>
                </p:cNvPr>
                <p:cNvSpPr/>
                <p:nvPr/>
              </p:nvSpPr>
              <p:spPr>
                <a:xfrm>
                  <a:off x="2217331" y="4209096"/>
                  <a:ext cx="54000" cy="43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167" name="Rectangle 41">
                  <a:extLst>
                    <a:ext uri="{FF2B5EF4-FFF2-40B4-BE49-F238E27FC236}">
                      <a16:creationId xmlns:a16="http://schemas.microsoft.com/office/drawing/2014/main" id="{E46EA706-F328-4C21-817C-3C3E359AB62B}"/>
                    </a:ext>
                  </a:extLst>
                </p:cNvPr>
                <p:cNvSpPr/>
                <p:nvPr/>
              </p:nvSpPr>
              <p:spPr>
                <a:xfrm>
                  <a:off x="2355942" y="4209096"/>
                  <a:ext cx="54000" cy="43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168" name="Rectangle 42">
                  <a:extLst>
                    <a:ext uri="{FF2B5EF4-FFF2-40B4-BE49-F238E27FC236}">
                      <a16:creationId xmlns:a16="http://schemas.microsoft.com/office/drawing/2014/main" id="{4B8807B0-A8C5-4B96-A84F-54B6BC602BBB}"/>
                    </a:ext>
                  </a:extLst>
                </p:cNvPr>
                <p:cNvSpPr/>
                <p:nvPr/>
              </p:nvSpPr>
              <p:spPr>
                <a:xfrm>
                  <a:off x="2494553" y="4209096"/>
                  <a:ext cx="54000" cy="43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grpSp>
          <p:grpSp>
            <p:nvGrpSpPr>
              <p:cNvPr id="158" name="Group 32">
                <a:extLst>
                  <a:ext uri="{FF2B5EF4-FFF2-40B4-BE49-F238E27FC236}">
                    <a16:creationId xmlns:a16="http://schemas.microsoft.com/office/drawing/2014/main" id="{C7B995BA-C747-48B9-B29D-DF68897CD352}"/>
                  </a:ext>
                </a:extLst>
              </p:cNvPr>
              <p:cNvGrpSpPr/>
              <p:nvPr/>
            </p:nvGrpSpPr>
            <p:grpSpPr>
              <a:xfrm>
                <a:off x="4098293" y="4384000"/>
                <a:ext cx="900965" cy="82800"/>
                <a:chOff x="4098293" y="4384000"/>
                <a:chExt cx="900965" cy="82800"/>
              </a:xfrm>
            </p:grpSpPr>
            <p:sp>
              <p:nvSpPr>
                <p:cNvPr id="159" name="Rectangle 33">
                  <a:extLst>
                    <a:ext uri="{FF2B5EF4-FFF2-40B4-BE49-F238E27FC236}">
                      <a16:creationId xmlns:a16="http://schemas.microsoft.com/office/drawing/2014/main" id="{815CB4BE-D99B-40C8-BCC1-9F7B82D5C9F2}"/>
                    </a:ext>
                  </a:extLst>
                </p:cNvPr>
                <p:cNvSpPr/>
                <p:nvPr/>
              </p:nvSpPr>
              <p:spPr>
                <a:xfrm>
                  <a:off x="4098293" y="4384000"/>
                  <a:ext cx="90000" cy="82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160" name="Rectangle 34">
                  <a:extLst>
                    <a:ext uri="{FF2B5EF4-FFF2-40B4-BE49-F238E27FC236}">
                      <a16:creationId xmlns:a16="http://schemas.microsoft.com/office/drawing/2014/main" id="{382FE1D2-36D6-4DB2-A052-8F48BA5CDB6D}"/>
                    </a:ext>
                  </a:extLst>
                </p:cNvPr>
                <p:cNvSpPr/>
                <p:nvPr/>
              </p:nvSpPr>
              <p:spPr>
                <a:xfrm>
                  <a:off x="4260486" y="4384000"/>
                  <a:ext cx="90000" cy="82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161" name="Rectangle 35">
                  <a:extLst>
                    <a:ext uri="{FF2B5EF4-FFF2-40B4-BE49-F238E27FC236}">
                      <a16:creationId xmlns:a16="http://schemas.microsoft.com/office/drawing/2014/main" id="{FBE77B4A-3B65-4B8F-BE1C-90BCC2B00B37}"/>
                    </a:ext>
                  </a:extLst>
                </p:cNvPr>
                <p:cNvSpPr/>
                <p:nvPr/>
              </p:nvSpPr>
              <p:spPr>
                <a:xfrm>
                  <a:off x="4422679" y="4384000"/>
                  <a:ext cx="90000" cy="82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162" name="Rectangle 36">
                  <a:extLst>
                    <a:ext uri="{FF2B5EF4-FFF2-40B4-BE49-F238E27FC236}">
                      <a16:creationId xmlns:a16="http://schemas.microsoft.com/office/drawing/2014/main" id="{4B07D6C4-B2DF-4379-8123-68153BD31ADD}"/>
                    </a:ext>
                  </a:extLst>
                </p:cNvPr>
                <p:cNvSpPr/>
                <p:nvPr/>
              </p:nvSpPr>
              <p:spPr>
                <a:xfrm>
                  <a:off x="4584872" y="4384000"/>
                  <a:ext cx="90000" cy="82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163" name="Rectangle 37">
                  <a:extLst>
                    <a:ext uri="{FF2B5EF4-FFF2-40B4-BE49-F238E27FC236}">
                      <a16:creationId xmlns:a16="http://schemas.microsoft.com/office/drawing/2014/main" id="{713C53E9-1C0D-4C00-98D7-08B67891CCEA}"/>
                    </a:ext>
                  </a:extLst>
                </p:cNvPr>
                <p:cNvSpPr/>
                <p:nvPr/>
              </p:nvSpPr>
              <p:spPr>
                <a:xfrm>
                  <a:off x="4747065" y="4384000"/>
                  <a:ext cx="90000" cy="82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164" name="Rectangle 38">
                  <a:extLst>
                    <a:ext uri="{FF2B5EF4-FFF2-40B4-BE49-F238E27FC236}">
                      <a16:creationId xmlns:a16="http://schemas.microsoft.com/office/drawing/2014/main" id="{FE45184D-C5BD-4C19-85CD-341566F86915}"/>
                    </a:ext>
                  </a:extLst>
                </p:cNvPr>
                <p:cNvSpPr/>
                <p:nvPr/>
              </p:nvSpPr>
              <p:spPr>
                <a:xfrm>
                  <a:off x="4909258" y="4384000"/>
                  <a:ext cx="90000" cy="82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grpSp>
        </p:grpSp>
        <p:grpSp>
          <p:nvGrpSpPr>
            <p:cNvPr id="131" name="Group 5">
              <a:extLst>
                <a:ext uri="{FF2B5EF4-FFF2-40B4-BE49-F238E27FC236}">
                  <a16:creationId xmlns:a16="http://schemas.microsoft.com/office/drawing/2014/main" id="{02A763AD-18FE-40FE-AB8E-C04854C4CE15}"/>
                </a:ext>
              </a:extLst>
            </p:cNvPr>
            <p:cNvGrpSpPr/>
            <p:nvPr/>
          </p:nvGrpSpPr>
          <p:grpSpPr>
            <a:xfrm flipH="1">
              <a:off x="5304922" y="4299918"/>
              <a:ext cx="3492000" cy="437610"/>
              <a:chOff x="1709238" y="4209096"/>
              <a:chExt cx="3492000" cy="437610"/>
            </a:xfrm>
          </p:grpSpPr>
          <p:sp>
            <p:nvSpPr>
              <p:cNvPr id="143" name="Rectangle 17">
                <a:extLst>
                  <a:ext uri="{FF2B5EF4-FFF2-40B4-BE49-F238E27FC236}">
                    <a16:creationId xmlns:a16="http://schemas.microsoft.com/office/drawing/2014/main" id="{2B92E00A-BEF9-47CD-8A98-7A13109868CC}"/>
                  </a:ext>
                </a:extLst>
              </p:cNvPr>
              <p:cNvSpPr/>
              <p:nvPr/>
            </p:nvSpPr>
            <p:spPr>
              <a:xfrm>
                <a:off x="1709238" y="4214706"/>
                <a:ext cx="3492000" cy="432000"/>
              </a:xfrm>
              <a:prstGeom prst="rect">
                <a:avLst/>
              </a:prstGeom>
              <a:solidFill>
                <a:schemeClr val="accent2"/>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l Tarikh" pitchFamily="2" charset="-78"/>
                  <a:cs typeface="Al Tarikh" pitchFamily="2" charset="-78"/>
                </a:endParaRPr>
              </a:p>
            </p:txBody>
          </p:sp>
          <p:grpSp>
            <p:nvGrpSpPr>
              <p:cNvPr id="144" name="Group 18">
                <a:extLst>
                  <a:ext uri="{FF2B5EF4-FFF2-40B4-BE49-F238E27FC236}">
                    <a16:creationId xmlns:a16="http://schemas.microsoft.com/office/drawing/2014/main" id="{CB0772B4-036E-4721-9452-1C3079038692}"/>
                  </a:ext>
                </a:extLst>
              </p:cNvPr>
              <p:cNvGrpSpPr/>
              <p:nvPr/>
            </p:nvGrpSpPr>
            <p:grpSpPr>
              <a:xfrm>
                <a:off x="2078720" y="4209096"/>
                <a:ext cx="469833" cy="432000"/>
                <a:chOff x="2078720" y="4209096"/>
                <a:chExt cx="469833" cy="432000"/>
              </a:xfrm>
            </p:grpSpPr>
            <p:sp>
              <p:nvSpPr>
                <p:cNvPr id="152" name="Rectangle 26">
                  <a:extLst>
                    <a:ext uri="{FF2B5EF4-FFF2-40B4-BE49-F238E27FC236}">
                      <a16:creationId xmlns:a16="http://schemas.microsoft.com/office/drawing/2014/main" id="{B1F4F573-179B-4199-A597-A13D0A138B85}"/>
                    </a:ext>
                  </a:extLst>
                </p:cNvPr>
                <p:cNvSpPr/>
                <p:nvPr/>
              </p:nvSpPr>
              <p:spPr>
                <a:xfrm>
                  <a:off x="2078720" y="4209096"/>
                  <a:ext cx="54000" cy="43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153" name="Rectangle 27">
                  <a:extLst>
                    <a:ext uri="{FF2B5EF4-FFF2-40B4-BE49-F238E27FC236}">
                      <a16:creationId xmlns:a16="http://schemas.microsoft.com/office/drawing/2014/main" id="{A602BBCA-85D6-417E-9B57-0BD921101542}"/>
                    </a:ext>
                  </a:extLst>
                </p:cNvPr>
                <p:cNvSpPr/>
                <p:nvPr/>
              </p:nvSpPr>
              <p:spPr>
                <a:xfrm>
                  <a:off x="2217331" y="4209096"/>
                  <a:ext cx="54000" cy="43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154" name="Rectangle 28">
                  <a:extLst>
                    <a:ext uri="{FF2B5EF4-FFF2-40B4-BE49-F238E27FC236}">
                      <a16:creationId xmlns:a16="http://schemas.microsoft.com/office/drawing/2014/main" id="{92219831-69FA-43F0-B1C0-AC0C785C441F}"/>
                    </a:ext>
                  </a:extLst>
                </p:cNvPr>
                <p:cNvSpPr/>
                <p:nvPr/>
              </p:nvSpPr>
              <p:spPr>
                <a:xfrm>
                  <a:off x="2355942" y="4209096"/>
                  <a:ext cx="54000" cy="43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155" name="Rectangle 29">
                  <a:extLst>
                    <a:ext uri="{FF2B5EF4-FFF2-40B4-BE49-F238E27FC236}">
                      <a16:creationId xmlns:a16="http://schemas.microsoft.com/office/drawing/2014/main" id="{AF622937-3889-4EC5-AF42-D41A864EBF43}"/>
                    </a:ext>
                  </a:extLst>
                </p:cNvPr>
                <p:cNvSpPr/>
                <p:nvPr/>
              </p:nvSpPr>
              <p:spPr>
                <a:xfrm>
                  <a:off x="2494553" y="4209096"/>
                  <a:ext cx="54000" cy="43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grpSp>
          <p:grpSp>
            <p:nvGrpSpPr>
              <p:cNvPr id="145" name="Group 19">
                <a:extLst>
                  <a:ext uri="{FF2B5EF4-FFF2-40B4-BE49-F238E27FC236}">
                    <a16:creationId xmlns:a16="http://schemas.microsoft.com/office/drawing/2014/main" id="{A297A5A4-0207-4F52-9AE5-8B8F9F23A8FF}"/>
                  </a:ext>
                </a:extLst>
              </p:cNvPr>
              <p:cNvGrpSpPr/>
              <p:nvPr/>
            </p:nvGrpSpPr>
            <p:grpSpPr>
              <a:xfrm>
                <a:off x="4098293" y="4384000"/>
                <a:ext cx="900965" cy="82800"/>
                <a:chOff x="4098293" y="4384000"/>
                <a:chExt cx="900965" cy="82800"/>
              </a:xfrm>
            </p:grpSpPr>
            <p:sp>
              <p:nvSpPr>
                <p:cNvPr id="146" name="Rectangle 20">
                  <a:extLst>
                    <a:ext uri="{FF2B5EF4-FFF2-40B4-BE49-F238E27FC236}">
                      <a16:creationId xmlns:a16="http://schemas.microsoft.com/office/drawing/2014/main" id="{6C94EE0C-B1DE-450E-BB5B-7656F33CCFE7}"/>
                    </a:ext>
                  </a:extLst>
                </p:cNvPr>
                <p:cNvSpPr/>
                <p:nvPr/>
              </p:nvSpPr>
              <p:spPr>
                <a:xfrm>
                  <a:off x="4098293" y="4384000"/>
                  <a:ext cx="90000" cy="82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147" name="Rectangle 21">
                  <a:extLst>
                    <a:ext uri="{FF2B5EF4-FFF2-40B4-BE49-F238E27FC236}">
                      <a16:creationId xmlns:a16="http://schemas.microsoft.com/office/drawing/2014/main" id="{13CBC466-98E3-4848-8B5B-B65A9F14A963}"/>
                    </a:ext>
                  </a:extLst>
                </p:cNvPr>
                <p:cNvSpPr/>
                <p:nvPr/>
              </p:nvSpPr>
              <p:spPr>
                <a:xfrm>
                  <a:off x="4260486" y="4384000"/>
                  <a:ext cx="90000" cy="82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148" name="Rectangle 22">
                  <a:extLst>
                    <a:ext uri="{FF2B5EF4-FFF2-40B4-BE49-F238E27FC236}">
                      <a16:creationId xmlns:a16="http://schemas.microsoft.com/office/drawing/2014/main" id="{4504B915-39A2-4EB3-8EF1-011A347F11B8}"/>
                    </a:ext>
                  </a:extLst>
                </p:cNvPr>
                <p:cNvSpPr/>
                <p:nvPr/>
              </p:nvSpPr>
              <p:spPr>
                <a:xfrm>
                  <a:off x="4422679" y="4384000"/>
                  <a:ext cx="90000" cy="82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149" name="Rectangle 23">
                  <a:extLst>
                    <a:ext uri="{FF2B5EF4-FFF2-40B4-BE49-F238E27FC236}">
                      <a16:creationId xmlns:a16="http://schemas.microsoft.com/office/drawing/2014/main" id="{747437F2-6147-4CC7-8B7F-686E079EBC26}"/>
                    </a:ext>
                  </a:extLst>
                </p:cNvPr>
                <p:cNvSpPr/>
                <p:nvPr/>
              </p:nvSpPr>
              <p:spPr>
                <a:xfrm>
                  <a:off x="4584872" y="4384000"/>
                  <a:ext cx="90000" cy="82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150" name="Rectangle 24">
                  <a:extLst>
                    <a:ext uri="{FF2B5EF4-FFF2-40B4-BE49-F238E27FC236}">
                      <a16:creationId xmlns:a16="http://schemas.microsoft.com/office/drawing/2014/main" id="{56ED0941-FC8F-463F-BC77-BE33920E1E1B}"/>
                    </a:ext>
                  </a:extLst>
                </p:cNvPr>
                <p:cNvSpPr/>
                <p:nvPr/>
              </p:nvSpPr>
              <p:spPr>
                <a:xfrm>
                  <a:off x="4747065" y="4384000"/>
                  <a:ext cx="90000" cy="82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151" name="Rectangle 25">
                  <a:extLst>
                    <a:ext uri="{FF2B5EF4-FFF2-40B4-BE49-F238E27FC236}">
                      <a16:creationId xmlns:a16="http://schemas.microsoft.com/office/drawing/2014/main" id="{B42C0895-E80F-447D-AD3C-F1BDB6755F3E}"/>
                    </a:ext>
                  </a:extLst>
                </p:cNvPr>
                <p:cNvSpPr/>
                <p:nvPr/>
              </p:nvSpPr>
              <p:spPr>
                <a:xfrm>
                  <a:off x="4909258" y="4384000"/>
                  <a:ext cx="90000" cy="82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grpSp>
        </p:grpSp>
        <p:grpSp>
          <p:nvGrpSpPr>
            <p:cNvPr id="132" name="Group 6">
              <a:extLst>
                <a:ext uri="{FF2B5EF4-FFF2-40B4-BE49-F238E27FC236}">
                  <a16:creationId xmlns:a16="http://schemas.microsoft.com/office/drawing/2014/main" id="{368AF1B3-8849-4FD0-9E23-CB07B61BAFE9}"/>
                </a:ext>
              </a:extLst>
            </p:cNvPr>
            <p:cNvGrpSpPr/>
            <p:nvPr/>
          </p:nvGrpSpPr>
          <p:grpSpPr>
            <a:xfrm>
              <a:off x="6272654" y="1875857"/>
              <a:ext cx="720080" cy="720080"/>
              <a:chOff x="6272654" y="1875857"/>
              <a:chExt cx="720080" cy="720080"/>
            </a:xfrm>
          </p:grpSpPr>
          <p:sp>
            <p:nvSpPr>
              <p:cNvPr id="141" name="Rectangle 15">
                <a:extLst>
                  <a:ext uri="{FF2B5EF4-FFF2-40B4-BE49-F238E27FC236}">
                    <a16:creationId xmlns:a16="http://schemas.microsoft.com/office/drawing/2014/main" id="{A459C5AB-3FE8-43AB-AF4A-7A7E0C5E3F89}"/>
                  </a:ext>
                </a:extLst>
              </p:cNvPr>
              <p:cNvSpPr/>
              <p:nvPr/>
            </p:nvSpPr>
            <p:spPr>
              <a:xfrm>
                <a:off x="6272654" y="1875857"/>
                <a:ext cx="720080" cy="720080"/>
              </a:xfrm>
              <a:prstGeom prst="rect">
                <a:avLst/>
              </a:prstGeom>
              <a:solidFill>
                <a:schemeClr val="tx2">
                  <a:lumMod val="60000"/>
                  <a:lumOff val="40000"/>
                </a:scheme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l Tarikh" pitchFamily="2" charset="-78"/>
                  <a:cs typeface="Al Tarikh" pitchFamily="2" charset="-78"/>
                </a:endParaRPr>
              </a:p>
            </p:txBody>
          </p:sp>
          <p:sp>
            <p:nvSpPr>
              <p:cNvPr id="142" name="Parallelogram 5">
                <a:extLst>
                  <a:ext uri="{FF2B5EF4-FFF2-40B4-BE49-F238E27FC236}">
                    <a16:creationId xmlns:a16="http://schemas.microsoft.com/office/drawing/2014/main" id="{D2F703F9-FA09-49D9-A7BD-8A8A20459499}"/>
                  </a:ext>
                </a:extLst>
              </p:cNvPr>
              <p:cNvSpPr>
                <a:spLocks/>
              </p:cNvSpPr>
              <p:nvPr/>
            </p:nvSpPr>
            <p:spPr>
              <a:xfrm>
                <a:off x="6391715" y="1978487"/>
                <a:ext cx="481958" cy="481904"/>
              </a:xfrm>
              <a:custGeom>
                <a:avLst/>
                <a:gdLst/>
                <a:ahLst/>
                <a:cxnLst/>
                <a:rect l="l" t="t" r="r" b="b"/>
                <a:pathLst>
                  <a:path w="848270" h="868857">
                    <a:moveTo>
                      <a:pt x="424135" y="189887"/>
                    </a:moveTo>
                    <a:lnTo>
                      <a:pt x="297766" y="526729"/>
                    </a:lnTo>
                    <a:lnTo>
                      <a:pt x="550505" y="526729"/>
                    </a:lnTo>
                    <a:close/>
                    <a:moveTo>
                      <a:pt x="325960" y="0"/>
                    </a:moveTo>
                    <a:lnTo>
                      <a:pt x="352897" y="0"/>
                    </a:lnTo>
                    <a:lnTo>
                      <a:pt x="495373" y="0"/>
                    </a:lnTo>
                    <a:lnTo>
                      <a:pt x="522310" y="0"/>
                    </a:lnTo>
                    <a:lnTo>
                      <a:pt x="848270" y="868857"/>
                    </a:lnTo>
                    <a:lnTo>
                      <a:pt x="678857" y="868857"/>
                    </a:lnTo>
                    <a:lnTo>
                      <a:pt x="604960" y="671883"/>
                    </a:lnTo>
                    <a:lnTo>
                      <a:pt x="243310" y="671883"/>
                    </a:lnTo>
                    <a:lnTo>
                      <a:pt x="169413" y="868857"/>
                    </a:lnTo>
                    <a:lnTo>
                      <a:pt x="0" y="868857"/>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grpSp>
        <p:grpSp>
          <p:nvGrpSpPr>
            <p:cNvPr id="133" name="Group 7">
              <a:extLst>
                <a:ext uri="{FF2B5EF4-FFF2-40B4-BE49-F238E27FC236}">
                  <a16:creationId xmlns:a16="http://schemas.microsoft.com/office/drawing/2014/main" id="{81EA5215-B6B5-4C62-9669-6A365F4AF85B}"/>
                </a:ext>
              </a:extLst>
            </p:cNvPr>
            <p:cNvGrpSpPr/>
            <p:nvPr/>
          </p:nvGrpSpPr>
          <p:grpSpPr>
            <a:xfrm>
              <a:off x="7109110" y="1875857"/>
              <a:ext cx="720080" cy="720080"/>
              <a:chOff x="7109110" y="1875857"/>
              <a:chExt cx="720080" cy="720080"/>
            </a:xfrm>
          </p:grpSpPr>
          <p:sp>
            <p:nvSpPr>
              <p:cNvPr id="139" name="Rectangle 13">
                <a:extLst>
                  <a:ext uri="{FF2B5EF4-FFF2-40B4-BE49-F238E27FC236}">
                    <a16:creationId xmlns:a16="http://schemas.microsoft.com/office/drawing/2014/main" id="{BEB8B66D-FDD5-4EBE-87D1-E6FBF4800175}"/>
                  </a:ext>
                </a:extLst>
              </p:cNvPr>
              <p:cNvSpPr/>
              <p:nvPr/>
            </p:nvSpPr>
            <p:spPr>
              <a:xfrm>
                <a:off x="7109110" y="1875857"/>
                <a:ext cx="720080" cy="720080"/>
              </a:xfrm>
              <a:prstGeom prst="rect">
                <a:avLst/>
              </a:prstGeom>
              <a:solidFill>
                <a:srgbClr val="583D72"/>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l Tarikh" pitchFamily="2" charset="-78"/>
                  <a:cs typeface="Al Tarikh" pitchFamily="2" charset="-78"/>
                </a:endParaRPr>
              </a:p>
            </p:txBody>
          </p:sp>
          <p:sp>
            <p:nvSpPr>
              <p:cNvPr id="140" name="Rectangle 9">
                <a:extLst>
                  <a:ext uri="{FF2B5EF4-FFF2-40B4-BE49-F238E27FC236}">
                    <a16:creationId xmlns:a16="http://schemas.microsoft.com/office/drawing/2014/main" id="{3F7F1496-0047-4F7D-91E6-D0291D59DE8F}"/>
                  </a:ext>
                </a:extLst>
              </p:cNvPr>
              <p:cNvSpPr>
                <a:spLocks noChangeAspect="1"/>
              </p:cNvSpPr>
              <p:nvPr/>
            </p:nvSpPr>
            <p:spPr>
              <a:xfrm>
                <a:off x="7267746" y="1994945"/>
                <a:ext cx="402809" cy="481904"/>
              </a:xfrm>
              <a:custGeom>
                <a:avLst/>
                <a:gdLst>
                  <a:gd name="connsiteX0" fmla="*/ 174101 w 728932"/>
                  <a:gd name="connsiteY0" fmla="*/ 488630 h 872065"/>
                  <a:gd name="connsiteX1" fmla="*/ 174101 w 728932"/>
                  <a:gd name="connsiteY1" fmla="*/ 728663 h 872065"/>
                  <a:gd name="connsiteX2" fmla="*/ 442406 w 728932"/>
                  <a:gd name="connsiteY2" fmla="*/ 728663 h 872065"/>
                  <a:gd name="connsiteX3" fmla="*/ 547956 w 728932"/>
                  <a:gd name="connsiteY3" fmla="*/ 612454 h 872065"/>
                  <a:gd name="connsiteX4" fmla="*/ 431276 w 728932"/>
                  <a:gd name="connsiteY4" fmla="*/ 493391 h 872065"/>
                  <a:gd name="connsiteX5" fmla="*/ 431276 w 728932"/>
                  <a:gd name="connsiteY5" fmla="*/ 488630 h 872065"/>
                  <a:gd name="connsiteX6" fmla="*/ 174101 w 728932"/>
                  <a:gd name="connsiteY6" fmla="*/ 488630 h 872065"/>
                  <a:gd name="connsiteX7" fmla="*/ 174101 w 728932"/>
                  <a:gd name="connsiteY7" fmla="*/ 140965 h 872065"/>
                  <a:gd name="connsiteX8" fmla="*/ 174101 w 728932"/>
                  <a:gd name="connsiteY8" fmla="*/ 347665 h 872065"/>
                  <a:gd name="connsiteX9" fmla="*/ 431276 w 728932"/>
                  <a:gd name="connsiteY9" fmla="*/ 347665 h 872065"/>
                  <a:gd name="connsiteX10" fmla="*/ 431276 w 728932"/>
                  <a:gd name="connsiteY10" fmla="*/ 345754 h 872065"/>
                  <a:gd name="connsiteX11" fmla="*/ 517000 w 728932"/>
                  <a:gd name="connsiteY11" fmla="*/ 243359 h 872065"/>
                  <a:gd name="connsiteX12" fmla="*/ 433656 w 728932"/>
                  <a:gd name="connsiteY12" fmla="*/ 148109 h 872065"/>
                  <a:gd name="connsiteX13" fmla="*/ 174101 w 728932"/>
                  <a:gd name="connsiteY13" fmla="*/ 140965 h 872065"/>
                  <a:gd name="connsiteX14" fmla="*/ 0 w 728932"/>
                  <a:gd name="connsiteY14" fmla="*/ 0 h 872065"/>
                  <a:gd name="connsiteX15" fmla="*/ 127816 w 728932"/>
                  <a:gd name="connsiteY15" fmla="*/ 0 h 872065"/>
                  <a:gd name="connsiteX16" fmla="*/ 174101 w 728932"/>
                  <a:gd name="connsiteY16" fmla="*/ 0 h 872065"/>
                  <a:gd name="connsiteX17" fmla="*/ 447945 w 728932"/>
                  <a:gd name="connsiteY17" fmla="*/ 0 h 872065"/>
                  <a:gd name="connsiteX18" fmla="*/ 447945 w 728932"/>
                  <a:gd name="connsiteY18" fmla="*/ 1732 h 872065"/>
                  <a:gd name="connsiteX19" fmla="*/ 683688 w 728932"/>
                  <a:gd name="connsiteY19" fmla="*/ 179066 h 872065"/>
                  <a:gd name="connsiteX20" fmla="*/ 559863 w 728932"/>
                  <a:gd name="connsiteY20" fmla="*/ 407666 h 872065"/>
                  <a:gd name="connsiteX21" fmla="*/ 728932 w 728932"/>
                  <a:gd name="connsiteY21" fmla="*/ 633885 h 872065"/>
                  <a:gd name="connsiteX22" fmla="*/ 433657 w 728932"/>
                  <a:gd name="connsiteY22" fmla="*/ 872010 h 872065"/>
                  <a:gd name="connsiteX23" fmla="*/ 433776 w 728932"/>
                  <a:gd name="connsiteY23" fmla="*/ 869628 h 872065"/>
                  <a:gd name="connsiteX24" fmla="*/ 174101 w 728932"/>
                  <a:gd name="connsiteY24" fmla="*/ 869628 h 872065"/>
                  <a:gd name="connsiteX25" fmla="*/ 127816 w 728932"/>
                  <a:gd name="connsiteY25" fmla="*/ 869628 h 872065"/>
                  <a:gd name="connsiteX26" fmla="*/ 0 w 728932"/>
                  <a:gd name="connsiteY26" fmla="*/ 869628 h 872065"/>
                  <a:gd name="connsiteX27" fmla="*/ 0 w 728932"/>
                  <a:gd name="connsiteY27" fmla="*/ 0 h 872065"/>
                  <a:gd name="connsiteX0" fmla="*/ 174101 w 728932"/>
                  <a:gd name="connsiteY0" fmla="*/ 488630 h 872065"/>
                  <a:gd name="connsiteX1" fmla="*/ 174101 w 728932"/>
                  <a:gd name="connsiteY1" fmla="*/ 728663 h 872065"/>
                  <a:gd name="connsiteX2" fmla="*/ 442406 w 728932"/>
                  <a:gd name="connsiteY2" fmla="*/ 728663 h 872065"/>
                  <a:gd name="connsiteX3" fmla="*/ 547956 w 728932"/>
                  <a:gd name="connsiteY3" fmla="*/ 612454 h 872065"/>
                  <a:gd name="connsiteX4" fmla="*/ 431276 w 728932"/>
                  <a:gd name="connsiteY4" fmla="*/ 493391 h 872065"/>
                  <a:gd name="connsiteX5" fmla="*/ 431276 w 728932"/>
                  <a:gd name="connsiteY5" fmla="*/ 488630 h 872065"/>
                  <a:gd name="connsiteX6" fmla="*/ 174101 w 728932"/>
                  <a:gd name="connsiteY6" fmla="*/ 488630 h 872065"/>
                  <a:gd name="connsiteX7" fmla="*/ 174101 w 728932"/>
                  <a:gd name="connsiteY7" fmla="*/ 140965 h 872065"/>
                  <a:gd name="connsiteX8" fmla="*/ 174101 w 728932"/>
                  <a:gd name="connsiteY8" fmla="*/ 347665 h 872065"/>
                  <a:gd name="connsiteX9" fmla="*/ 431276 w 728932"/>
                  <a:gd name="connsiteY9" fmla="*/ 347665 h 872065"/>
                  <a:gd name="connsiteX10" fmla="*/ 431276 w 728932"/>
                  <a:gd name="connsiteY10" fmla="*/ 345754 h 872065"/>
                  <a:gd name="connsiteX11" fmla="*/ 517000 w 728932"/>
                  <a:gd name="connsiteY11" fmla="*/ 243359 h 872065"/>
                  <a:gd name="connsiteX12" fmla="*/ 433656 w 728932"/>
                  <a:gd name="connsiteY12" fmla="*/ 148109 h 872065"/>
                  <a:gd name="connsiteX13" fmla="*/ 174101 w 728932"/>
                  <a:gd name="connsiteY13" fmla="*/ 140965 h 872065"/>
                  <a:gd name="connsiteX14" fmla="*/ 0 w 728932"/>
                  <a:gd name="connsiteY14" fmla="*/ 0 h 872065"/>
                  <a:gd name="connsiteX15" fmla="*/ 127816 w 728932"/>
                  <a:gd name="connsiteY15" fmla="*/ 0 h 872065"/>
                  <a:gd name="connsiteX16" fmla="*/ 174101 w 728932"/>
                  <a:gd name="connsiteY16" fmla="*/ 0 h 872065"/>
                  <a:gd name="connsiteX17" fmla="*/ 447945 w 728932"/>
                  <a:gd name="connsiteY17" fmla="*/ 0 h 872065"/>
                  <a:gd name="connsiteX18" fmla="*/ 447945 w 728932"/>
                  <a:gd name="connsiteY18" fmla="*/ 1732 h 872065"/>
                  <a:gd name="connsiteX19" fmla="*/ 683688 w 728932"/>
                  <a:gd name="connsiteY19" fmla="*/ 179066 h 872065"/>
                  <a:gd name="connsiteX20" fmla="*/ 559863 w 728932"/>
                  <a:gd name="connsiteY20" fmla="*/ 407666 h 872065"/>
                  <a:gd name="connsiteX21" fmla="*/ 728932 w 728932"/>
                  <a:gd name="connsiteY21" fmla="*/ 633885 h 872065"/>
                  <a:gd name="connsiteX22" fmla="*/ 433657 w 728932"/>
                  <a:gd name="connsiteY22" fmla="*/ 872010 h 872065"/>
                  <a:gd name="connsiteX23" fmla="*/ 433776 w 728932"/>
                  <a:gd name="connsiteY23" fmla="*/ 869628 h 872065"/>
                  <a:gd name="connsiteX24" fmla="*/ 174101 w 728932"/>
                  <a:gd name="connsiteY24" fmla="*/ 869628 h 872065"/>
                  <a:gd name="connsiteX25" fmla="*/ 127816 w 728932"/>
                  <a:gd name="connsiteY25" fmla="*/ 869628 h 872065"/>
                  <a:gd name="connsiteX26" fmla="*/ 0 w 728932"/>
                  <a:gd name="connsiteY26" fmla="*/ 869628 h 872065"/>
                  <a:gd name="connsiteX27" fmla="*/ 0 w 728932"/>
                  <a:gd name="connsiteY27" fmla="*/ 0 h 872065"/>
                  <a:gd name="connsiteX0" fmla="*/ 174101 w 728932"/>
                  <a:gd name="connsiteY0" fmla="*/ 488630 h 872065"/>
                  <a:gd name="connsiteX1" fmla="*/ 174101 w 728932"/>
                  <a:gd name="connsiteY1" fmla="*/ 728663 h 872065"/>
                  <a:gd name="connsiteX2" fmla="*/ 442406 w 728932"/>
                  <a:gd name="connsiteY2" fmla="*/ 728663 h 872065"/>
                  <a:gd name="connsiteX3" fmla="*/ 547956 w 728932"/>
                  <a:gd name="connsiteY3" fmla="*/ 612454 h 872065"/>
                  <a:gd name="connsiteX4" fmla="*/ 431276 w 728932"/>
                  <a:gd name="connsiteY4" fmla="*/ 493391 h 872065"/>
                  <a:gd name="connsiteX5" fmla="*/ 431276 w 728932"/>
                  <a:gd name="connsiteY5" fmla="*/ 488630 h 872065"/>
                  <a:gd name="connsiteX6" fmla="*/ 174101 w 728932"/>
                  <a:gd name="connsiteY6" fmla="*/ 488630 h 872065"/>
                  <a:gd name="connsiteX7" fmla="*/ 174101 w 728932"/>
                  <a:gd name="connsiteY7" fmla="*/ 140965 h 872065"/>
                  <a:gd name="connsiteX8" fmla="*/ 174101 w 728932"/>
                  <a:gd name="connsiteY8" fmla="*/ 347665 h 872065"/>
                  <a:gd name="connsiteX9" fmla="*/ 431276 w 728932"/>
                  <a:gd name="connsiteY9" fmla="*/ 347665 h 872065"/>
                  <a:gd name="connsiteX10" fmla="*/ 431276 w 728932"/>
                  <a:gd name="connsiteY10" fmla="*/ 345754 h 872065"/>
                  <a:gd name="connsiteX11" fmla="*/ 517000 w 728932"/>
                  <a:gd name="connsiteY11" fmla="*/ 243359 h 872065"/>
                  <a:gd name="connsiteX12" fmla="*/ 433656 w 728932"/>
                  <a:gd name="connsiteY12" fmla="*/ 148109 h 872065"/>
                  <a:gd name="connsiteX13" fmla="*/ 174101 w 728932"/>
                  <a:gd name="connsiteY13" fmla="*/ 140965 h 872065"/>
                  <a:gd name="connsiteX14" fmla="*/ 0 w 728932"/>
                  <a:gd name="connsiteY14" fmla="*/ 0 h 872065"/>
                  <a:gd name="connsiteX15" fmla="*/ 127816 w 728932"/>
                  <a:gd name="connsiteY15" fmla="*/ 0 h 872065"/>
                  <a:gd name="connsiteX16" fmla="*/ 174101 w 728932"/>
                  <a:gd name="connsiteY16" fmla="*/ 0 h 872065"/>
                  <a:gd name="connsiteX17" fmla="*/ 447945 w 728932"/>
                  <a:gd name="connsiteY17" fmla="*/ 0 h 872065"/>
                  <a:gd name="connsiteX18" fmla="*/ 447945 w 728932"/>
                  <a:gd name="connsiteY18" fmla="*/ 1732 h 872065"/>
                  <a:gd name="connsiteX19" fmla="*/ 683688 w 728932"/>
                  <a:gd name="connsiteY19" fmla="*/ 179066 h 872065"/>
                  <a:gd name="connsiteX20" fmla="*/ 559863 w 728932"/>
                  <a:gd name="connsiteY20" fmla="*/ 407666 h 872065"/>
                  <a:gd name="connsiteX21" fmla="*/ 728932 w 728932"/>
                  <a:gd name="connsiteY21" fmla="*/ 633885 h 872065"/>
                  <a:gd name="connsiteX22" fmla="*/ 433657 w 728932"/>
                  <a:gd name="connsiteY22" fmla="*/ 872010 h 872065"/>
                  <a:gd name="connsiteX23" fmla="*/ 433776 w 728932"/>
                  <a:gd name="connsiteY23" fmla="*/ 869628 h 872065"/>
                  <a:gd name="connsiteX24" fmla="*/ 174101 w 728932"/>
                  <a:gd name="connsiteY24" fmla="*/ 869628 h 872065"/>
                  <a:gd name="connsiteX25" fmla="*/ 127816 w 728932"/>
                  <a:gd name="connsiteY25" fmla="*/ 869628 h 872065"/>
                  <a:gd name="connsiteX26" fmla="*/ 0 w 728932"/>
                  <a:gd name="connsiteY26" fmla="*/ 869628 h 872065"/>
                  <a:gd name="connsiteX27" fmla="*/ 0 w 728932"/>
                  <a:gd name="connsiteY27" fmla="*/ 0 h 872065"/>
                  <a:gd name="connsiteX0" fmla="*/ 174101 w 728932"/>
                  <a:gd name="connsiteY0" fmla="*/ 488630 h 872065"/>
                  <a:gd name="connsiteX1" fmla="*/ 174101 w 728932"/>
                  <a:gd name="connsiteY1" fmla="*/ 728663 h 872065"/>
                  <a:gd name="connsiteX2" fmla="*/ 442406 w 728932"/>
                  <a:gd name="connsiteY2" fmla="*/ 728663 h 872065"/>
                  <a:gd name="connsiteX3" fmla="*/ 547956 w 728932"/>
                  <a:gd name="connsiteY3" fmla="*/ 612454 h 872065"/>
                  <a:gd name="connsiteX4" fmla="*/ 431276 w 728932"/>
                  <a:gd name="connsiteY4" fmla="*/ 493391 h 872065"/>
                  <a:gd name="connsiteX5" fmla="*/ 174101 w 728932"/>
                  <a:gd name="connsiteY5" fmla="*/ 488630 h 872065"/>
                  <a:gd name="connsiteX6" fmla="*/ 174101 w 728932"/>
                  <a:gd name="connsiteY6" fmla="*/ 140965 h 872065"/>
                  <a:gd name="connsiteX7" fmla="*/ 174101 w 728932"/>
                  <a:gd name="connsiteY7" fmla="*/ 347665 h 872065"/>
                  <a:gd name="connsiteX8" fmla="*/ 431276 w 728932"/>
                  <a:gd name="connsiteY8" fmla="*/ 347665 h 872065"/>
                  <a:gd name="connsiteX9" fmla="*/ 431276 w 728932"/>
                  <a:gd name="connsiteY9" fmla="*/ 345754 h 872065"/>
                  <a:gd name="connsiteX10" fmla="*/ 517000 w 728932"/>
                  <a:gd name="connsiteY10" fmla="*/ 243359 h 872065"/>
                  <a:gd name="connsiteX11" fmla="*/ 433656 w 728932"/>
                  <a:gd name="connsiteY11" fmla="*/ 148109 h 872065"/>
                  <a:gd name="connsiteX12" fmla="*/ 174101 w 728932"/>
                  <a:gd name="connsiteY12" fmla="*/ 140965 h 872065"/>
                  <a:gd name="connsiteX13" fmla="*/ 0 w 728932"/>
                  <a:gd name="connsiteY13" fmla="*/ 0 h 872065"/>
                  <a:gd name="connsiteX14" fmla="*/ 127816 w 728932"/>
                  <a:gd name="connsiteY14" fmla="*/ 0 h 872065"/>
                  <a:gd name="connsiteX15" fmla="*/ 174101 w 728932"/>
                  <a:gd name="connsiteY15" fmla="*/ 0 h 872065"/>
                  <a:gd name="connsiteX16" fmla="*/ 447945 w 728932"/>
                  <a:gd name="connsiteY16" fmla="*/ 0 h 872065"/>
                  <a:gd name="connsiteX17" fmla="*/ 447945 w 728932"/>
                  <a:gd name="connsiteY17" fmla="*/ 1732 h 872065"/>
                  <a:gd name="connsiteX18" fmla="*/ 683688 w 728932"/>
                  <a:gd name="connsiteY18" fmla="*/ 179066 h 872065"/>
                  <a:gd name="connsiteX19" fmla="*/ 559863 w 728932"/>
                  <a:gd name="connsiteY19" fmla="*/ 407666 h 872065"/>
                  <a:gd name="connsiteX20" fmla="*/ 728932 w 728932"/>
                  <a:gd name="connsiteY20" fmla="*/ 633885 h 872065"/>
                  <a:gd name="connsiteX21" fmla="*/ 433657 w 728932"/>
                  <a:gd name="connsiteY21" fmla="*/ 872010 h 872065"/>
                  <a:gd name="connsiteX22" fmla="*/ 433776 w 728932"/>
                  <a:gd name="connsiteY22" fmla="*/ 869628 h 872065"/>
                  <a:gd name="connsiteX23" fmla="*/ 174101 w 728932"/>
                  <a:gd name="connsiteY23" fmla="*/ 869628 h 872065"/>
                  <a:gd name="connsiteX24" fmla="*/ 127816 w 728932"/>
                  <a:gd name="connsiteY24" fmla="*/ 869628 h 872065"/>
                  <a:gd name="connsiteX25" fmla="*/ 0 w 728932"/>
                  <a:gd name="connsiteY25" fmla="*/ 869628 h 872065"/>
                  <a:gd name="connsiteX26" fmla="*/ 0 w 728932"/>
                  <a:gd name="connsiteY26" fmla="*/ 0 h 872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28932" h="872065">
                    <a:moveTo>
                      <a:pt x="174101" y="488630"/>
                    </a:moveTo>
                    <a:lnTo>
                      <a:pt x="174101" y="728663"/>
                    </a:lnTo>
                    <a:lnTo>
                      <a:pt x="442406" y="728663"/>
                    </a:lnTo>
                    <a:cubicBezTo>
                      <a:pt x="511257" y="715167"/>
                      <a:pt x="549532" y="684907"/>
                      <a:pt x="547956" y="612454"/>
                    </a:cubicBezTo>
                    <a:cubicBezTo>
                      <a:pt x="543194" y="552923"/>
                      <a:pt x="538432" y="510060"/>
                      <a:pt x="431276" y="493391"/>
                    </a:cubicBezTo>
                    <a:lnTo>
                      <a:pt x="174101" y="488630"/>
                    </a:lnTo>
                    <a:close/>
                    <a:moveTo>
                      <a:pt x="174101" y="140965"/>
                    </a:moveTo>
                    <a:lnTo>
                      <a:pt x="174101" y="347665"/>
                    </a:lnTo>
                    <a:lnTo>
                      <a:pt x="431276" y="347665"/>
                    </a:lnTo>
                    <a:lnTo>
                      <a:pt x="431276" y="345754"/>
                    </a:lnTo>
                    <a:cubicBezTo>
                      <a:pt x="474139" y="322735"/>
                      <a:pt x="514619" y="311622"/>
                      <a:pt x="517000" y="243359"/>
                    </a:cubicBezTo>
                    <a:cubicBezTo>
                      <a:pt x="517000" y="202878"/>
                      <a:pt x="502713" y="157634"/>
                      <a:pt x="433656" y="148109"/>
                    </a:cubicBezTo>
                    <a:cubicBezTo>
                      <a:pt x="366981" y="140568"/>
                      <a:pt x="274510" y="141043"/>
                      <a:pt x="174101" y="140965"/>
                    </a:cubicBezTo>
                    <a:close/>
                    <a:moveTo>
                      <a:pt x="0" y="0"/>
                    </a:moveTo>
                    <a:lnTo>
                      <a:pt x="127816" y="0"/>
                    </a:lnTo>
                    <a:lnTo>
                      <a:pt x="174101" y="0"/>
                    </a:lnTo>
                    <a:lnTo>
                      <a:pt x="447945" y="0"/>
                    </a:lnTo>
                    <a:lnTo>
                      <a:pt x="447945" y="1732"/>
                    </a:lnTo>
                    <a:cubicBezTo>
                      <a:pt x="634795" y="8775"/>
                      <a:pt x="679801" y="148746"/>
                      <a:pt x="683688" y="179066"/>
                    </a:cubicBezTo>
                    <a:cubicBezTo>
                      <a:pt x="689245" y="333848"/>
                      <a:pt x="620981" y="374328"/>
                      <a:pt x="559863" y="407666"/>
                    </a:cubicBezTo>
                    <a:cubicBezTo>
                      <a:pt x="663844" y="433066"/>
                      <a:pt x="727345" y="515617"/>
                      <a:pt x="728932" y="633885"/>
                    </a:cubicBezTo>
                    <a:cubicBezTo>
                      <a:pt x="720200" y="800572"/>
                      <a:pt x="594788" y="874392"/>
                      <a:pt x="433657" y="872010"/>
                    </a:cubicBezTo>
                    <a:cubicBezTo>
                      <a:pt x="433697" y="871216"/>
                      <a:pt x="433736" y="870422"/>
                      <a:pt x="433776" y="869628"/>
                    </a:cubicBezTo>
                    <a:lnTo>
                      <a:pt x="174101" y="869628"/>
                    </a:lnTo>
                    <a:lnTo>
                      <a:pt x="127816" y="869628"/>
                    </a:lnTo>
                    <a:lnTo>
                      <a:pt x="0" y="869628"/>
                    </a:lnTo>
                    <a:lnTo>
                      <a:pt x="0" y="0"/>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grpSp>
        <p:grpSp>
          <p:nvGrpSpPr>
            <p:cNvPr id="134" name="Group 8">
              <a:extLst>
                <a:ext uri="{FF2B5EF4-FFF2-40B4-BE49-F238E27FC236}">
                  <a16:creationId xmlns:a16="http://schemas.microsoft.com/office/drawing/2014/main" id="{E7459524-13E9-41DD-B7D4-171EC637D627}"/>
                </a:ext>
              </a:extLst>
            </p:cNvPr>
            <p:cNvGrpSpPr/>
            <p:nvPr/>
          </p:nvGrpSpPr>
          <p:grpSpPr>
            <a:xfrm>
              <a:off x="6690882" y="1037184"/>
              <a:ext cx="720080" cy="720080"/>
              <a:chOff x="6690882" y="1037184"/>
              <a:chExt cx="720080" cy="720080"/>
            </a:xfrm>
          </p:grpSpPr>
          <p:sp>
            <p:nvSpPr>
              <p:cNvPr id="137" name="Rectangle 11">
                <a:extLst>
                  <a:ext uri="{FF2B5EF4-FFF2-40B4-BE49-F238E27FC236}">
                    <a16:creationId xmlns:a16="http://schemas.microsoft.com/office/drawing/2014/main" id="{4B0F91F7-E123-4B41-8C5D-C2444A46F6D9}"/>
                  </a:ext>
                </a:extLst>
              </p:cNvPr>
              <p:cNvSpPr/>
              <p:nvPr/>
            </p:nvSpPr>
            <p:spPr>
              <a:xfrm>
                <a:off x="6690882" y="1037184"/>
                <a:ext cx="720080" cy="720080"/>
              </a:xfrm>
              <a:prstGeom prst="rect">
                <a:avLst/>
              </a:prstGeom>
              <a:solidFill>
                <a:srgbClr val="1CBBB4"/>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l Tarikh" pitchFamily="2" charset="-78"/>
                  <a:cs typeface="Al Tarikh" pitchFamily="2" charset="-78"/>
                </a:endParaRPr>
              </a:p>
            </p:txBody>
          </p:sp>
          <p:sp>
            <p:nvSpPr>
              <p:cNvPr id="138" name="Block Arc 12">
                <a:extLst>
                  <a:ext uri="{FF2B5EF4-FFF2-40B4-BE49-F238E27FC236}">
                    <a16:creationId xmlns:a16="http://schemas.microsoft.com/office/drawing/2014/main" id="{5A342E58-53EE-4683-992F-1A2FC9CCE930}"/>
                  </a:ext>
                </a:extLst>
              </p:cNvPr>
              <p:cNvSpPr>
                <a:spLocks noChangeAspect="1"/>
              </p:cNvSpPr>
              <p:nvPr/>
            </p:nvSpPr>
            <p:spPr>
              <a:xfrm>
                <a:off x="6842201" y="1156272"/>
                <a:ext cx="417443" cy="481904"/>
              </a:xfrm>
              <a:prstGeom prst="blockArc">
                <a:avLst>
                  <a:gd name="adj1" fmla="val 1756726"/>
                  <a:gd name="adj2" fmla="val 19889488"/>
                  <a:gd name="adj3" fmla="val 22774"/>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grpSp>
        <p:sp>
          <p:nvSpPr>
            <p:cNvPr id="135" name="Round Same Side Corner Rectangle 51">
              <a:extLst>
                <a:ext uri="{FF2B5EF4-FFF2-40B4-BE49-F238E27FC236}">
                  <a16:creationId xmlns:a16="http://schemas.microsoft.com/office/drawing/2014/main" id="{DEC3D6FE-3A1A-4C68-A812-C8C5265487B0}"/>
                </a:ext>
              </a:extLst>
            </p:cNvPr>
            <p:cNvSpPr/>
            <p:nvPr/>
          </p:nvSpPr>
          <p:spPr>
            <a:xfrm rot="5400000">
              <a:off x="6852922" y="1652530"/>
              <a:ext cx="396000" cy="2520000"/>
            </a:xfrm>
            <a:custGeom>
              <a:avLst/>
              <a:gdLst/>
              <a:ahLst/>
              <a:cxnLst/>
              <a:rect l="l" t="t" r="r" b="b"/>
              <a:pathLst>
                <a:path w="468002" h="2500353">
                  <a:moveTo>
                    <a:pt x="0" y="2500353"/>
                  </a:moveTo>
                  <a:lnTo>
                    <a:pt x="0" y="234001"/>
                  </a:lnTo>
                  <a:cubicBezTo>
                    <a:pt x="0" y="104766"/>
                    <a:pt x="104766" y="0"/>
                    <a:pt x="234001" y="0"/>
                  </a:cubicBezTo>
                  <a:cubicBezTo>
                    <a:pt x="363236" y="0"/>
                    <a:pt x="468002" y="104766"/>
                    <a:pt x="468002" y="234001"/>
                  </a:cubicBezTo>
                  <a:cubicBezTo>
                    <a:pt x="468002" y="989452"/>
                    <a:pt x="468001" y="1744902"/>
                    <a:pt x="468001" y="2500353"/>
                  </a:cubicBezTo>
                  <a:lnTo>
                    <a:pt x="467594" y="2500353"/>
                  </a:lnTo>
                  <a:cubicBezTo>
                    <a:pt x="429063" y="2409421"/>
                    <a:pt x="338980" y="2345641"/>
                    <a:pt x="234000" y="2345641"/>
                  </a:cubicBezTo>
                  <a:cubicBezTo>
                    <a:pt x="129020" y="2345641"/>
                    <a:pt x="38938" y="2409421"/>
                    <a:pt x="406" y="2500353"/>
                  </a:cubicBezTo>
                  <a:close/>
                </a:path>
              </a:pathLst>
            </a:cu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ko-KR" dirty="0">
                  <a:latin typeface="Al Tarikh" pitchFamily="2" charset="-78"/>
                  <a:cs typeface="Al Tarikh" pitchFamily="2" charset="-78"/>
                </a:rPr>
                <a:t>D</a:t>
              </a:r>
              <a:endParaRPr lang="ko-KR" altLang="en-US" dirty="0">
                <a:latin typeface="Al Tarikh" pitchFamily="2" charset="-78"/>
                <a:cs typeface="Al Tarikh" pitchFamily="2" charset="-78"/>
              </a:endParaRPr>
            </a:p>
          </p:txBody>
        </p:sp>
        <p:sp>
          <p:nvSpPr>
            <p:cNvPr id="136" name="Round Same Side Corner Rectangle 51">
              <a:extLst>
                <a:ext uri="{FF2B5EF4-FFF2-40B4-BE49-F238E27FC236}">
                  <a16:creationId xmlns:a16="http://schemas.microsoft.com/office/drawing/2014/main" id="{FB50B889-B54F-4FA5-9A81-DB732BA5D0BE}"/>
                </a:ext>
              </a:extLst>
            </p:cNvPr>
            <p:cNvSpPr/>
            <p:nvPr/>
          </p:nvSpPr>
          <p:spPr>
            <a:xfrm rot="16200000">
              <a:off x="6852922" y="2167123"/>
              <a:ext cx="396000" cy="2520000"/>
            </a:xfrm>
            <a:custGeom>
              <a:avLst/>
              <a:gdLst/>
              <a:ahLst/>
              <a:cxnLst/>
              <a:rect l="l" t="t" r="r" b="b"/>
              <a:pathLst>
                <a:path w="468002" h="2500353">
                  <a:moveTo>
                    <a:pt x="0" y="2500353"/>
                  </a:moveTo>
                  <a:lnTo>
                    <a:pt x="0" y="234001"/>
                  </a:lnTo>
                  <a:cubicBezTo>
                    <a:pt x="0" y="104766"/>
                    <a:pt x="104766" y="0"/>
                    <a:pt x="234001" y="0"/>
                  </a:cubicBezTo>
                  <a:cubicBezTo>
                    <a:pt x="363236" y="0"/>
                    <a:pt x="468002" y="104766"/>
                    <a:pt x="468002" y="234001"/>
                  </a:cubicBezTo>
                  <a:cubicBezTo>
                    <a:pt x="468002" y="989452"/>
                    <a:pt x="468001" y="1744902"/>
                    <a:pt x="468001" y="2500353"/>
                  </a:cubicBezTo>
                  <a:lnTo>
                    <a:pt x="467594" y="2500353"/>
                  </a:lnTo>
                  <a:cubicBezTo>
                    <a:pt x="429063" y="2409421"/>
                    <a:pt x="338980" y="2345641"/>
                    <a:pt x="234000" y="2345641"/>
                  </a:cubicBezTo>
                  <a:cubicBezTo>
                    <a:pt x="129020" y="2345641"/>
                    <a:pt x="38938" y="2409421"/>
                    <a:pt x="406" y="2500353"/>
                  </a:cubicBezTo>
                  <a:close/>
                </a:path>
              </a:pathLst>
            </a:cu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ko-KR" dirty="0">
                  <a:latin typeface="Al Tarikh" pitchFamily="2" charset="-78"/>
                  <a:cs typeface="Al Tarikh" pitchFamily="2" charset="-78"/>
                </a:rPr>
                <a:t>D</a:t>
              </a:r>
              <a:endParaRPr lang="ko-KR" altLang="en-US" dirty="0">
                <a:latin typeface="Al Tarikh" pitchFamily="2" charset="-78"/>
                <a:cs typeface="Al Tarikh" pitchFamily="2" charset="-78"/>
              </a:endParaRPr>
            </a:p>
          </p:txBody>
        </p:sp>
      </p:grpSp>
      <p:grpSp>
        <p:nvGrpSpPr>
          <p:cNvPr id="89" name="Group 69"/>
          <p:cNvGrpSpPr/>
          <p:nvPr/>
        </p:nvGrpSpPr>
        <p:grpSpPr>
          <a:xfrm>
            <a:off x="4427984" y="1114639"/>
            <a:ext cx="3059912" cy="488029"/>
            <a:chOff x="720000" y="1114639"/>
            <a:chExt cx="3059912" cy="488029"/>
          </a:xfrm>
        </p:grpSpPr>
        <p:sp>
          <p:nvSpPr>
            <p:cNvPr id="90" name="TextBox 61"/>
            <p:cNvSpPr txBox="1"/>
            <p:nvPr/>
          </p:nvSpPr>
          <p:spPr>
            <a:xfrm>
              <a:off x="720000" y="1325669"/>
              <a:ext cx="3059911" cy="276999"/>
            </a:xfrm>
            <a:prstGeom prst="rect">
              <a:avLst/>
            </a:prstGeom>
            <a:noFill/>
          </p:spPr>
          <p:txBody>
            <a:bodyPr wrap="square" rtlCol="0">
              <a:spAutoFit/>
            </a:bodyPr>
            <a:lstStyle/>
            <a:p>
              <a:pPr algn="r" rtl="1"/>
              <a:r>
                <a:rPr lang="ar-DZ" altLang="ko-KR" sz="1200" dirty="0">
                  <a:solidFill>
                    <a:schemeClr val="tx1">
                      <a:lumMod val="75000"/>
                      <a:lumOff val="25000"/>
                    </a:schemeClr>
                  </a:solidFill>
                  <a:latin typeface="Al Tarikh" pitchFamily="2" charset="-78"/>
                  <a:cs typeface="Al Tarikh" pitchFamily="2" charset="-78"/>
                </a:rPr>
                <a:t>يمكنك ببساطة إقناع جمهورك وإضافة محتوى فريد.</a:t>
              </a:r>
              <a:endParaRPr lang="ko-KR" altLang="en-US" sz="1200" dirty="0">
                <a:solidFill>
                  <a:schemeClr val="tx1">
                    <a:lumMod val="75000"/>
                    <a:lumOff val="25000"/>
                  </a:schemeClr>
                </a:solidFill>
                <a:latin typeface="Al Tarikh" pitchFamily="2" charset="-78"/>
                <a:cs typeface="Al Tarikh" pitchFamily="2" charset="-78"/>
              </a:endParaRPr>
            </a:p>
          </p:txBody>
        </p:sp>
        <p:sp>
          <p:nvSpPr>
            <p:cNvPr id="91" name="TextBox 62"/>
            <p:cNvSpPr txBox="1"/>
            <p:nvPr/>
          </p:nvSpPr>
          <p:spPr>
            <a:xfrm>
              <a:off x="720001" y="1114639"/>
              <a:ext cx="3059911" cy="276999"/>
            </a:xfrm>
            <a:prstGeom prst="rect">
              <a:avLst/>
            </a:prstGeom>
            <a:noFill/>
          </p:spPr>
          <p:txBody>
            <a:bodyPr wrap="square" rtlCol="0">
              <a:spAutoFit/>
            </a:bodyPr>
            <a:lstStyle/>
            <a:p>
              <a:pPr algn="r" rtl="1"/>
              <a:r>
                <a:rPr lang="ar-DZ" altLang="ko-KR" sz="1200" b="1" dirty="0">
                  <a:solidFill>
                    <a:schemeClr val="tx1">
                      <a:lumMod val="75000"/>
                      <a:lumOff val="25000"/>
                    </a:schemeClr>
                  </a:solidFill>
                  <a:latin typeface="Al Tarikh" pitchFamily="2" charset="-78"/>
                  <a:cs typeface="Al Tarikh" pitchFamily="2" charset="-78"/>
                </a:rPr>
                <a:t>أكتب عنوان النص هنا</a:t>
              </a:r>
              <a:endParaRPr lang="ko-KR" altLang="en-US" sz="1200" b="1" dirty="0">
                <a:solidFill>
                  <a:schemeClr val="tx1">
                    <a:lumMod val="75000"/>
                    <a:lumOff val="25000"/>
                  </a:schemeClr>
                </a:solidFill>
                <a:latin typeface="Al Tarikh" pitchFamily="2" charset="-78"/>
                <a:cs typeface="Al Tarikh" pitchFamily="2" charset="-78"/>
              </a:endParaRPr>
            </a:p>
          </p:txBody>
        </p:sp>
      </p:grpSp>
      <p:grpSp>
        <p:nvGrpSpPr>
          <p:cNvPr id="92" name="Group 70"/>
          <p:cNvGrpSpPr/>
          <p:nvPr/>
        </p:nvGrpSpPr>
        <p:grpSpPr>
          <a:xfrm>
            <a:off x="4427984" y="2532675"/>
            <a:ext cx="3059912" cy="488029"/>
            <a:chOff x="720000" y="2431958"/>
            <a:chExt cx="3059912" cy="488029"/>
          </a:xfrm>
        </p:grpSpPr>
        <p:sp>
          <p:nvSpPr>
            <p:cNvPr id="93" name="TextBox 64"/>
            <p:cNvSpPr txBox="1"/>
            <p:nvPr/>
          </p:nvSpPr>
          <p:spPr>
            <a:xfrm>
              <a:off x="720000" y="2642988"/>
              <a:ext cx="3059911" cy="276999"/>
            </a:xfrm>
            <a:prstGeom prst="rect">
              <a:avLst/>
            </a:prstGeom>
            <a:noFill/>
          </p:spPr>
          <p:txBody>
            <a:bodyPr wrap="square" rtlCol="0">
              <a:spAutoFit/>
            </a:bodyPr>
            <a:lstStyle/>
            <a:p>
              <a:pPr algn="r" rtl="1"/>
              <a:r>
                <a:rPr lang="ar-DZ" altLang="ko-KR" sz="1200" dirty="0">
                  <a:solidFill>
                    <a:schemeClr val="tx1">
                      <a:lumMod val="75000"/>
                      <a:lumOff val="25000"/>
                    </a:schemeClr>
                  </a:solidFill>
                  <a:latin typeface="Al Tarikh" pitchFamily="2" charset="-78"/>
                  <a:cs typeface="Al Tarikh" pitchFamily="2" charset="-78"/>
                </a:rPr>
                <a:t>يمكنك ببساطة إقناع جمهورك وإضافة محتوى فريد.</a:t>
              </a:r>
              <a:endParaRPr lang="ko-KR" altLang="en-US" sz="1200" dirty="0">
                <a:solidFill>
                  <a:schemeClr val="tx1">
                    <a:lumMod val="75000"/>
                    <a:lumOff val="25000"/>
                  </a:schemeClr>
                </a:solidFill>
                <a:latin typeface="Al Tarikh" pitchFamily="2" charset="-78"/>
                <a:cs typeface="Al Tarikh" pitchFamily="2" charset="-78"/>
              </a:endParaRPr>
            </a:p>
          </p:txBody>
        </p:sp>
        <p:sp>
          <p:nvSpPr>
            <p:cNvPr id="94" name="TextBox 65"/>
            <p:cNvSpPr txBox="1"/>
            <p:nvPr/>
          </p:nvSpPr>
          <p:spPr>
            <a:xfrm>
              <a:off x="720001" y="2431958"/>
              <a:ext cx="3059911" cy="276999"/>
            </a:xfrm>
            <a:prstGeom prst="rect">
              <a:avLst/>
            </a:prstGeom>
            <a:noFill/>
          </p:spPr>
          <p:txBody>
            <a:bodyPr wrap="square" rtlCol="0">
              <a:spAutoFit/>
            </a:bodyPr>
            <a:lstStyle/>
            <a:p>
              <a:pPr algn="r" rtl="1"/>
              <a:r>
                <a:rPr lang="ar-DZ" altLang="ko-KR" sz="1200" b="1" dirty="0">
                  <a:solidFill>
                    <a:schemeClr val="tx1">
                      <a:lumMod val="75000"/>
                      <a:lumOff val="25000"/>
                    </a:schemeClr>
                  </a:solidFill>
                  <a:latin typeface="Al Tarikh" pitchFamily="2" charset="-78"/>
                  <a:cs typeface="Al Tarikh" pitchFamily="2" charset="-78"/>
                </a:rPr>
                <a:t>أكتب عنوان النص هنا</a:t>
              </a:r>
              <a:endParaRPr lang="ko-KR" altLang="en-US" sz="1200" b="1" dirty="0">
                <a:solidFill>
                  <a:schemeClr val="tx1">
                    <a:lumMod val="75000"/>
                    <a:lumOff val="25000"/>
                  </a:schemeClr>
                </a:solidFill>
                <a:latin typeface="Al Tarikh" pitchFamily="2" charset="-78"/>
                <a:cs typeface="Al Tarikh" pitchFamily="2" charset="-78"/>
              </a:endParaRPr>
            </a:p>
          </p:txBody>
        </p:sp>
      </p:grpSp>
      <p:grpSp>
        <p:nvGrpSpPr>
          <p:cNvPr id="95" name="Group 71"/>
          <p:cNvGrpSpPr/>
          <p:nvPr/>
        </p:nvGrpSpPr>
        <p:grpSpPr>
          <a:xfrm>
            <a:off x="4427984" y="3950712"/>
            <a:ext cx="3059912" cy="488029"/>
            <a:chOff x="720000" y="3749277"/>
            <a:chExt cx="3059912" cy="488029"/>
          </a:xfrm>
        </p:grpSpPr>
        <p:sp>
          <p:nvSpPr>
            <p:cNvPr id="96" name="TextBox 67"/>
            <p:cNvSpPr txBox="1"/>
            <p:nvPr/>
          </p:nvSpPr>
          <p:spPr>
            <a:xfrm>
              <a:off x="720000" y="3960307"/>
              <a:ext cx="3059911" cy="276999"/>
            </a:xfrm>
            <a:prstGeom prst="rect">
              <a:avLst/>
            </a:prstGeom>
            <a:noFill/>
          </p:spPr>
          <p:txBody>
            <a:bodyPr wrap="square" rtlCol="0">
              <a:spAutoFit/>
            </a:bodyPr>
            <a:lstStyle/>
            <a:p>
              <a:pPr algn="r" rtl="1"/>
              <a:r>
                <a:rPr lang="ar-DZ" altLang="ko-KR" sz="1200" dirty="0">
                  <a:solidFill>
                    <a:schemeClr val="tx1">
                      <a:lumMod val="75000"/>
                      <a:lumOff val="25000"/>
                    </a:schemeClr>
                  </a:solidFill>
                  <a:latin typeface="Al Tarikh" pitchFamily="2" charset="-78"/>
                  <a:cs typeface="Al Tarikh" pitchFamily="2" charset="-78"/>
                </a:rPr>
                <a:t>يمكنك ببساطة إقناع جمهورك وإضافة محتوى فريد.</a:t>
              </a:r>
              <a:endParaRPr lang="ko-KR" altLang="en-US" sz="1200" dirty="0">
                <a:solidFill>
                  <a:schemeClr val="tx1">
                    <a:lumMod val="75000"/>
                    <a:lumOff val="25000"/>
                  </a:schemeClr>
                </a:solidFill>
                <a:latin typeface="Al Tarikh" pitchFamily="2" charset="-78"/>
                <a:cs typeface="Al Tarikh" pitchFamily="2" charset="-78"/>
              </a:endParaRPr>
            </a:p>
          </p:txBody>
        </p:sp>
        <p:sp>
          <p:nvSpPr>
            <p:cNvPr id="97" name="TextBox 68"/>
            <p:cNvSpPr txBox="1"/>
            <p:nvPr/>
          </p:nvSpPr>
          <p:spPr>
            <a:xfrm>
              <a:off x="720001" y="3749277"/>
              <a:ext cx="3059911" cy="276999"/>
            </a:xfrm>
            <a:prstGeom prst="rect">
              <a:avLst/>
            </a:prstGeom>
            <a:noFill/>
          </p:spPr>
          <p:txBody>
            <a:bodyPr wrap="square" rtlCol="0">
              <a:spAutoFit/>
            </a:bodyPr>
            <a:lstStyle/>
            <a:p>
              <a:pPr algn="r" rtl="1"/>
              <a:r>
                <a:rPr lang="ar-DZ" altLang="ko-KR" sz="1200" b="1" dirty="0">
                  <a:solidFill>
                    <a:schemeClr val="tx1">
                      <a:lumMod val="75000"/>
                      <a:lumOff val="25000"/>
                    </a:schemeClr>
                  </a:solidFill>
                  <a:latin typeface="Al Tarikh" pitchFamily="2" charset="-78"/>
                  <a:cs typeface="Al Tarikh" pitchFamily="2" charset="-78"/>
                </a:rPr>
                <a:t>أكتب عنوان النص هنا</a:t>
              </a:r>
              <a:endParaRPr lang="ko-KR" altLang="en-US" sz="1200" b="1" dirty="0">
                <a:solidFill>
                  <a:schemeClr val="tx1">
                    <a:lumMod val="75000"/>
                    <a:lumOff val="25000"/>
                  </a:schemeClr>
                </a:solidFill>
                <a:latin typeface="Al Tarikh" pitchFamily="2" charset="-78"/>
                <a:cs typeface="Al Tarikh" pitchFamily="2" charset="-78"/>
              </a:endParaRPr>
            </a:p>
          </p:txBody>
        </p:sp>
      </p:grpSp>
      <p:grpSp>
        <p:nvGrpSpPr>
          <p:cNvPr id="98" name="Group 72"/>
          <p:cNvGrpSpPr/>
          <p:nvPr/>
        </p:nvGrpSpPr>
        <p:grpSpPr>
          <a:xfrm>
            <a:off x="4427984" y="1823657"/>
            <a:ext cx="3059912" cy="488029"/>
            <a:chOff x="720000" y="2431958"/>
            <a:chExt cx="3059912" cy="488029"/>
          </a:xfrm>
        </p:grpSpPr>
        <p:sp>
          <p:nvSpPr>
            <p:cNvPr id="99" name="TextBox 73"/>
            <p:cNvSpPr txBox="1"/>
            <p:nvPr/>
          </p:nvSpPr>
          <p:spPr>
            <a:xfrm>
              <a:off x="720000" y="2642988"/>
              <a:ext cx="3059911" cy="276999"/>
            </a:xfrm>
            <a:prstGeom prst="rect">
              <a:avLst/>
            </a:prstGeom>
            <a:noFill/>
          </p:spPr>
          <p:txBody>
            <a:bodyPr wrap="square" rtlCol="0">
              <a:spAutoFit/>
            </a:bodyPr>
            <a:lstStyle/>
            <a:p>
              <a:pPr algn="r" rtl="1"/>
              <a:r>
                <a:rPr lang="ar-DZ" altLang="ko-KR" sz="1200" dirty="0">
                  <a:solidFill>
                    <a:schemeClr val="tx1">
                      <a:lumMod val="75000"/>
                      <a:lumOff val="25000"/>
                    </a:schemeClr>
                  </a:solidFill>
                  <a:latin typeface="Al Tarikh" pitchFamily="2" charset="-78"/>
                  <a:cs typeface="Al Tarikh" pitchFamily="2" charset="-78"/>
                </a:rPr>
                <a:t>يمكنك ببساطة إقناع جمهورك وإضافة محتوى فريد.</a:t>
              </a:r>
              <a:endParaRPr lang="ko-KR" altLang="en-US" sz="1200" dirty="0">
                <a:solidFill>
                  <a:schemeClr val="tx1">
                    <a:lumMod val="75000"/>
                    <a:lumOff val="25000"/>
                  </a:schemeClr>
                </a:solidFill>
                <a:latin typeface="Al Tarikh" pitchFamily="2" charset="-78"/>
                <a:cs typeface="Al Tarikh" pitchFamily="2" charset="-78"/>
              </a:endParaRPr>
            </a:p>
          </p:txBody>
        </p:sp>
        <p:sp>
          <p:nvSpPr>
            <p:cNvPr id="100" name="TextBox 74"/>
            <p:cNvSpPr txBox="1"/>
            <p:nvPr/>
          </p:nvSpPr>
          <p:spPr>
            <a:xfrm>
              <a:off x="720001" y="2431958"/>
              <a:ext cx="3059911" cy="276999"/>
            </a:xfrm>
            <a:prstGeom prst="rect">
              <a:avLst/>
            </a:prstGeom>
            <a:noFill/>
          </p:spPr>
          <p:txBody>
            <a:bodyPr wrap="square" rtlCol="0">
              <a:spAutoFit/>
            </a:bodyPr>
            <a:lstStyle/>
            <a:p>
              <a:pPr algn="r" rtl="1"/>
              <a:r>
                <a:rPr lang="ar-DZ" altLang="ko-KR" sz="1200" b="1" dirty="0">
                  <a:solidFill>
                    <a:schemeClr val="tx1">
                      <a:lumMod val="75000"/>
                      <a:lumOff val="25000"/>
                    </a:schemeClr>
                  </a:solidFill>
                  <a:latin typeface="Al Tarikh" pitchFamily="2" charset="-78"/>
                  <a:cs typeface="Al Tarikh" pitchFamily="2" charset="-78"/>
                </a:rPr>
                <a:t>أكتب عنوان النص هنا</a:t>
              </a:r>
              <a:endParaRPr lang="ko-KR" altLang="en-US" sz="1200" b="1" dirty="0">
                <a:solidFill>
                  <a:schemeClr val="tx1">
                    <a:lumMod val="75000"/>
                    <a:lumOff val="25000"/>
                  </a:schemeClr>
                </a:solidFill>
                <a:latin typeface="Al Tarikh" pitchFamily="2" charset="-78"/>
                <a:cs typeface="Al Tarikh" pitchFamily="2" charset="-78"/>
              </a:endParaRPr>
            </a:p>
          </p:txBody>
        </p:sp>
      </p:grpSp>
      <p:grpSp>
        <p:nvGrpSpPr>
          <p:cNvPr id="101" name="Group 75"/>
          <p:cNvGrpSpPr/>
          <p:nvPr/>
        </p:nvGrpSpPr>
        <p:grpSpPr>
          <a:xfrm>
            <a:off x="4427984" y="3241693"/>
            <a:ext cx="3059912" cy="488029"/>
            <a:chOff x="720000" y="3749277"/>
            <a:chExt cx="3059912" cy="488029"/>
          </a:xfrm>
        </p:grpSpPr>
        <p:sp>
          <p:nvSpPr>
            <p:cNvPr id="102" name="TextBox 76"/>
            <p:cNvSpPr txBox="1"/>
            <p:nvPr/>
          </p:nvSpPr>
          <p:spPr>
            <a:xfrm>
              <a:off x="720000" y="3960307"/>
              <a:ext cx="3059911" cy="276999"/>
            </a:xfrm>
            <a:prstGeom prst="rect">
              <a:avLst/>
            </a:prstGeom>
            <a:noFill/>
          </p:spPr>
          <p:txBody>
            <a:bodyPr wrap="square" rtlCol="0">
              <a:spAutoFit/>
            </a:bodyPr>
            <a:lstStyle/>
            <a:p>
              <a:pPr algn="r" rtl="1"/>
              <a:r>
                <a:rPr lang="ar-DZ" altLang="ko-KR" sz="1200" dirty="0">
                  <a:solidFill>
                    <a:schemeClr val="tx1">
                      <a:lumMod val="75000"/>
                      <a:lumOff val="25000"/>
                    </a:schemeClr>
                  </a:solidFill>
                  <a:latin typeface="Al Tarikh" pitchFamily="2" charset="-78"/>
                  <a:cs typeface="Al Tarikh" pitchFamily="2" charset="-78"/>
                </a:rPr>
                <a:t>يمكنك ببساطة إقناع جمهورك وإضافة محتوى فريد.</a:t>
              </a:r>
              <a:endParaRPr lang="ko-KR" altLang="en-US" sz="1200" dirty="0">
                <a:solidFill>
                  <a:schemeClr val="tx1">
                    <a:lumMod val="75000"/>
                    <a:lumOff val="25000"/>
                  </a:schemeClr>
                </a:solidFill>
                <a:latin typeface="Al Tarikh" pitchFamily="2" charset="-78"/>
                <a:cs typeface="Al Tarikh" pitchFamily="2" charset="-78"/>
              </a:endParaRPr>
            </a:p>
          </p:txBody>
        </p:sp>
        <p:sp>
          <p:nvSpPr>
            <p:cNvPr id="103" name="TextBox 77"/>
            <p:cNvSpPr txBox="1"/>
            <p:nvPr/>
          </p:nvSpPr>
          <p:spPr>
            <a:xfrm>
              <a:off x="720001" y="3749277"/>
              <a:ext cx="3059911" cy="276999"/>
            </a:xfrm>
            <a:prstGeom prst="rect">
              <a:avLst/>
            </a:prstGeom>
            <a:noFill/>
          </p:spPr>
          <p:txBody>
            <a:bodyPr wrap="square" rtlCol="0">
              <a:spAutoFit/>
            </a:bodyPr>
            <a:lstStyle/>
            <a:p>
              <a:pPr algn="r" rtl="1"/>
              <a:r>
                <a:rPr lang="ar-DZ" altLang="ko-KR" sz="1200" b="1" dirty="0">
                  <a:solidFill>
                    <a:schemeClr val="tx1">
                      <a:lumMod val="75000"/>
                      <a:lumOff val="25000"/>
                    </a:schemeClr>
                  </a:solidFill>
                  <a:latin typeface="Al Tarikh" pitchFamily="2" charset="-78"/>
                  <a:cs typeface="Al Tarikh" pitchFamily="2" charset="-78"/>
                </a:rPr>
                <a:t>أكتب عنوان النص هنا</a:t>
              </a:r>
              <a:endParaRPr lang="ko-KR" altLang="en-US" sz="1200" b="1" dirty="0">
                <a:solidFill>
                  <a:schemeClr val="tx1">
                    <a:lumMod val="75000"/>
                    <a:lumOff val="25000"/>
                  </a:schemeClr>
                </a:solidFill>
                <a:latin typeface="Al Tarikh" pitchFamily="2" charset="-78"/>
                <a:cs typeface="Al Tarikh" pitchFamily="2" charset="-78"/>
              </a:endParaRPr>
            </a:p>
          </p:txBody>
        </p:sp>
      </p:grpSp>
      <p:sp>
        <p:nvSpPr>
          <p:cNvPr id="114" name="Oval 78"/>
          <p:cNvSpPr/>
          <p:nvPr/>
        </p:nvSpPr>
        <p:spPr>
          <a:xfrm>
            <a:off x="7712687" y="1004156"/>
            <a:ext cx="531721" cy="531721"/>
          </a:xfrm>
          <a:prstGeom prst="ellipse">
            <a:avLst/>
          </a:prstGeom>
          <a:solidFill>
            <a:srgbClr val="583D7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115" name="Pie 24"/>
          <p:cNvSpPr/>
          <p:nvPr/>
        </p:nvSpPr>
        <p:spPr>
          <a:xfrm>
            <a:off x="7829279" y="1121575"/>
            <a:ext cx="298536" cy="296883"/>
          </a:xfrm>
          <a:custGeom>
            <a:avLst/>
            <a:gdLst/>
            <a:ahLst/>
            <a:cxnLst/>
            <a:rect l="l" t="t" r="r" b="b"/>
            <a:pathLst>
              <a:path w="3228711" h="3210836">
                <a:moveTo>
                  <a:pt x="351626" y="695968"/>
                </a:moveTo>
                <a:lnTo>
                  <a:pt x="1548007" y="1678300"/>
                </a:lnTo>
                <a:lnTo>
                  <a:pt x="236194" y="2500159"/>
                </a:lnTo>
                <a:cubicBezTo>
                  <a:pt x="-116985" y="1936431"/>
                  <a:pt x="-70514" y="1210092"/>
                  <a:pt x="351626" y="695968"/>
                </a:cubicBezTo>
                <a:close/>
                <a:moveTo>
                  <a:pt x="1957429" y="262366"/>
                </a:moveTo>
                <a:cubicBezTo>
                  <a:pt x="2634256" y="359480"/>
                  <a:pt x="3156733" y="907132"/>
                  <a:pt x="3221913" y="1587776"/>
                </a:cubicBezTo>
                <a:cubicBezTo>
                  <a:pt x="3287093" y="2268421"/>
                  <a:pt x="2878048" y="2905277"/>
                  <a:pt x="2231953" y="3129078"/>
                </a:cubicBezTo>
                <a:cubicBezTo>
                  <a:pt x="1585858" y="3352879"/>
                  <a:pt x="870522" y="3105497"/>
                  <a:pt x="500715" y="2530372"/>
                </a:cubicBezTo>
                <a:lnTo>
                  <a:pt x="1746987" y="1729019"/>
                </a:lnTo>
                <a:close/>
                <a:moveTo>
                  <a:pt x="1604447" y="200"/>
                </a:moveTo>
                <a:cubicBezTo>
                  <a:pt x="1665125" y="-778"/>
                  <a:pt x="1726175" y="1809"/>
                  <a:pt x="1787307" y="8072"/>
                </a:cubicBezTo>
                <a:lnTo>
                  <a:pt x="1629532" y="1548011"/>
                </a:lnTo>
                <a:lnTo>
                  <a:pt x="483856" y="506987"/>
                </a:lnTo>
                <a:cubicBezTo>
                  <a:pt x="773141" y="188622"/>
                  <a:pt x="1179697" y="7051"/>
                  <a:pt x="1604447" y="20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116" name="Oval 80"/>
          <p:cNvSpPr/>
          <p:nvPr/>
        </p:nvSpPr>
        <p:spPr>
          <a:xfrm>
            <a:off x="7712687" y="1708415"/>
            <a:ext cx="531721" cy="531721"/>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117" name="Round Same Side Corner Rectangle 6"/>
          <p:cNvSpPr>
            <a:spLocks noChangeAspect="1"/>
          </p:cNvSpPr>
          <p:nvPr/>
        </p:nvSpPr>
        <p:spPr>
          <a:xfrm rot="2700000">
            <a:off x="7933650" y="1794275"/>
            <a:ext cx="89795" cy="360000"/>
          </a:xfrm>
          <a:custGeom>
            <a:avLst/>
            <a:gdLst/>
            <a:ahLst/>
            <a:cxnLst/>
            <a:rect l="l" t="t" r="r" b="b"/>
            <a:pathLst>
              <a:path w="1035916" h="4153123">
                <a:moveTo>
                  <a:pt x="277501" y="3759099"/>
                </a:moveTo>
                <a:lnTo>
                  <a:pt x="758408" y="3759099"/>
                </a:lnTo>
                <a:lnTo>
                  <a:pt x="517954" y="4153123"/>
                </a:lnTo>
                <a:close/>
                <a:moveTo>
                  <a:pt x="42612" y="2944898"/>
                </a:moveTo>
                <a:cubicBezTo>
                  <a:pt x="153922" y="2941505"/>
                  <a:pt x="246502" y="2889483"/>
                  <a:pt x="275675" y="2819018"/>
                </a:cubicBezTo>
                <a:cubicBezTo>
                  <a:pt x="304648" y="2892614"/>
                  <a:pt x="403763" y="2945872"/>
                  <a:pt x="521107" y="2945872"/>
                </a:cubicBezTo>
                <a:cubicBezTo>
                  <a:pt x="638453" y="2945872"/>
                  <a:pt x="737567" y="2892613"/>
                  <a:pt x="766540" y="2819017"/>
                </a:cubicBezTo>
                <a:cubicBezTo>
                  <a:pt x="795133" y="2888142"/>
                  <a:pt x="884783" y="2939514"/>
                  <a:pt x="993299" y="2944464"/>
                </a:cubicBezTo>
                <a:lnTo>
                  <a:pt x="776840" y="3657264"/>
                </a:lnTo>
                <a:lnTo>
                  <a:pt x="258940" y="3657264"/>
                </a:lnTo>
                <a:close/>
                <a:moveTo>
                  <a:pt x="809102" y="564558"/>
                </a:moveTo>
                <a:lnTo>
                  <a:pt x="1035914" y="564558"/>
                </a:lnTo>
                <a:lnTo>
                  <a:pt x="1035915" y="2838682"/>
                </a:lnTo>
                <a:cubicBezTo>
                  <a:pt x="1029586" y="2840409"/>
                  <a:pt x="1023074" y="2840731"/>
                  <a:pt x="1016490" y="2840731"/>
                </a:cubicBezTo>
                <a:cubicBezTo>
                  <a:pt x="901952" y="2840731"/>
                  <a:pt x="809102" y="2743612"/>
                  <a:pt x="809101" y="2623810"/>
                </a:cubicBezTo>
                <a:close/>
                <a:moveTo>
                  <a:pt x="310569" y="564558"/>
                </a:moveTo>
                <a:lnTo>
                  <a:pt x="725347" y="564558"/>
                </a:lnTo>
                <a:lnTo>
                  <a:pt x="725347" y="2633342"/>
                </a:lnTo>
                <a:cubicBezTo>
                  <a:pt x="725347" y="2747880"/>
                  <a:pt x="632496" y="2840731"/>
                  <a:pt x="517958" y="2840731"/>
                </a:cubicBezTo>
                <a:cubicBezTo>
                  <a:pt x="403420" y="2840731"/>
                  <a:pt x="310569" y="2747880"/>
                  <a:pt x="310569" y="2633342"/>
                </a:cubicBezTo>
                <a:close/>
                <a:moveTo>
                  <a:pt x="0" y="564557"/>
                </a:moveTo>
                <a:lnTo>
                  <a:pt x="226813" y="564557"/>
                </a:lnTo>
                <a:lnTo>
                  <a:pt x="226813" y="2623810"/>
                </a:lnTo>
                <a:cubicBezTo>
                  <a:pt x="226813" y="2743612"/>
                  <a:pt x="133962" y="2840731"/>
                  <a:pt x="19424" y="2840730"/>
                </a:cubicBezTo>
                <a:cubicBezTo>
                  <a:pt x="12841" y="2840730"/>
                  <a:pt x="6329" y="2840409"/>
                  <a:pt x="0" y="2838682"/>
                </a:cubicBezTo>
                <a:close/>
                <a:moveTo>
                  <a:pt x="71964" y="71964"/>
                </a:moveTo>
                <a:cubicBezTo>
                  <a:pt x="116427" y="27501"/>
                  <a:pt x="177852" y="0"/>
                  <a:pt x="245701" y="0"/>
                </a:cubicBezTo>
                <a:lnTo>
                  <a:pt x="790215" y="0"/>
                </a:lnTo>
                <a:cubicBezTo>
                  <a:pt x="925912" y="0"/>
                  <a:pt x="1035916" y="110004"/>
                  <a:pt x="1035916" y="245701"/>
                </a:cubicBezTo>
                <a:cubicBezTo>
                  <a:pt x="1035916" y="327601"/>
                  <a:pt x="1035915" y="409501"/>
                  <a:pt x="1035915" y="491401"/>
                </a:cubicBezTo>
                <a:lnTo>
                  <a:pt x="0" y="491401"/>
                </a:lnTo>
                <a:lnTo>
                  <a:pt x="0" y="245701"/>
                </a:lnTo>
                <a:cubicBezTo>
                  <a:pt x="0" y="177853"/>
                  <a:pt x="27501" y="116427"/>
                  <a:pt x="71964" y="7196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118" name="Oval 82"/>
          <p:cNvSpPr/>
          <p:nvPr/>
        </p:nvSpPr>
        <p:spPr>
          <a:xfrm>
            <a:off x="7712687" y="2427237"/>
            <a:ext cx="531721" cy="531721"/>
          </a:xfrm>
          <a:prstGeom prst="ellipse">
            <a:avLst/>
          </a:prstGeom>
          <a:solidFill>
            <a:srgbClr val="583D7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119" name="Parallelogram 15"/>
          <p:cNvSpPr/>
          <p:nvPr/>
        </p:nvSpPr>
        <p:spPr>
          <a:xfrm rot="16200000">
            <a:off x="7833016" y="2515690"/>
            <a:ext cx="291063" cy="315065"/>
          </a:xfrm>
          <a:custGeom>
            <a:avLst/>
            <a:gdLst/>
            <a:ahLst/>
            <a:cxnLst/>
            <a:rect l="l" t="t" r="r" b="b"/>
            <a:pathLst>
              <a:path w="2993176" h="3240001">
                <a:moveTo>
                  <a:pt x="1299907" y="647892"/>
                </a:moveTo>
                <a:lnTo>
                  <a:pt x="665509" y="1620000"/>
                </a:lnTo>
                <a:lnTo>
                  <a:pt x="1299907" y="2592108"/>
                </a:lnTo>
                <a:lnTo>
                  <a:pt x="634398" y="2592108"/>
                </a:lnTo>
                <a:lnTo>
                  <a:pt x="0" y="1620000"/>
                </a:lnTo>
                <a:lnTo>
                  <a:pt x="634398" y="647892"/>
                </a:lnTo>
                <a:close/>
                <a:moveTo>
                  <a:pt x="2993176" y="1620001"/>
                </a:moveTo>
                <a:lnTo>
                  <a:pt x="1913056" y="3240001"/>
                </a:lnTo>
                <a:lnTo>
                  <a:pt x="1782206" y="3043749"/>
                </a:lnTo>
                <a:lnTo>
                  <a:pt x="1110064" y="3043749"/>
                </a:lnTo>
                <a:cubicBezTo>
                  <a:pt x="1089036" y="3096599"/>
                  <a:pt x="1037333" y="3133759"/>
                  <a:pt x="976952" y="3133759"/>
                </a:cubicBezTo>
                <a:cubicBezTo>
                  <a:pt x="923853" y="3133759"/>
                  <a:pt x="877466" y="3105022"/>
                  <a:pt x="854540" y="3061058"/>
                </a:cubicBezTo>
                <a:lnTo>
                  <a:pt x="302383" y="3169763"/>
                </a:lnTo>
                <a:lnTo>
                  <a:pt x="302383" y="2809723"/>
                </a:lnTo>
                <a:lnTo>
                  <a:pt x="854540" y="2918427"/>
                </a:lnTo>
                <a:cubicBezTo>
                  <a:pt x="877466" y="2874463"/>
                  <a:pt x="923853" y="2845727"/>
                  <a:pt x="976952" y="2845727"/>
                </a:cubicBezTo>
                <a:cubicBezTo>
                  <a:pt x="1037333" y="2845727"/>
                  <a:pt x="1089036" y="2882887"/>
                  <a:pt x="1110064" y="2935737"/>
                </a:cubicBezTo>
                <a:lnTo>
                  <a:pt x="1710190" y="2935737"/>
                </a:lnTo>
                <a:lnTo>
                  <a:pt x="832936" y="1620001"/>
                </a:lnTo>
                <a:lnTo>
                  <a:pt x="1913056"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120" name="Oval 84"/>
          <p:cNvSpPr/>
          <p:nvPr/>
        </p:nvSpPr>
        <p:spPr>
          <a:xfrm>
            <a:off x="7712687" y="3137075"/>
            <a:ext cx="531721" cy="53172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121" name="Rectangle 9"/>
          <p:cNvSpPr/>
          <p:nvPr/>
        </p:nvSpPr>
        <p:spPr>
          <a:xfrm>
            <a:off x="7846183" y="3279031"/>
            <a:ext cx="264728" cy="247809"/>
          </a:xfrm>
          <a:custGeom>
            <a:avLst/>
            <a:gdLst>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29618 w 3239999"/>
              <a:gd name="connsiteY32" fmla="*/ 2690698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2991331 w 3239999"/>
              <a:gd name="connsiteY3" fmla="*/ 2709748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29618 w 3239999"/>
              <a:gd name="connsiteY32" fmla="*/ 2690698 h 3032924"/>
              <a:gd name="connsiteX33" fmla="*/ 1576606 w 3239999"/>
              <a:gd name="connsiteY33" fmla="*/ 2776423 h 3032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239999" h="3032924">
                <a:moveTo>
                  <a:pt x="1576606" y="2778202"/>
                </a:moveTo>
                <a:cubicBezTo>
                  <a:pt x="1576606" y="2778795"/>
                  <a:pt x="1663394" y="2792670"/>
                  <a:pt x="1663394" y="2778202"/>
                </a:cubicBezTo>
                <a:lnTo>
                  <a:pt x="1663394" y="2776423"/>
                </a:lnTo>
                <a:cubicBezTo>
                  <a:pt x="2185083" y="2605634"/>
                  <a:pt x="2444552" y="2500589"/>
                  <a:pt x="2991331" y="2709748"/>
                </a:cubicBezTo>
                <a:lnTo>
                  <a:pt x="3000856" y="526981"/>
                </a:lnTo>
                <a:lnTo>
                  <a:pt x="2855082" y="526981"/>
                </a:lnTo>
                <a:cubicBezTo>
                  <a:pt x="2857178" y="1175360"/>
                  <a:pt x="2859273" y="1823738"/>
                  <a:pt x="2861369" y="2472117"/>
                </a:cubicBezTo>
                <a:cubicBezTo>
                  <a:pt x="2483869" y="2318121"/>
                  <a:pt x="2052449" y="2439541"/>
                  <a:pt x="1663394" y="2765302"/>
                </a:cubicBezTo>
                <a:lnTo>
                  <a:pt x="1663394" y="526981"/>
                </a:lnTo>
                <a:lnTo>
                  <a:pt x="1663394" y="430441"/>
                </a:lnTo>
                <a:lnTo>
                  <a:pt x="1663394" y="402054"/>
                </a:lnTo>
                <a:cubicBezTo>
                  <a:pt x="1896442" y="149589"/>
                  <a:pt x="2115835" y="2106"/>
                  <a:pt x="2406065" y="22"/>
                </a:cubicBezTo>
                <a:cubicBezTo>
                  <a:pt x="2537987" y="-925"/>
                  <a:pt x="2684544" y="28169"/>
                  <a:pt x="2853673" y="91100"/>
                </a:cubicBezTo>
                <a:cubicBezTo>
                  <a:pt x="2854039" y="204214"/>
                  <a:pt x="2854404" y="317327"/>
                  <a:pt x="2854770" y="430441"/>
                </a:cubicBezTo>
                <a:lnTo>
                  <a:pt x="3120669" y="428517"/>
                </a:lnTo>
                <a:lnTo>
                  <a:pt x="3120669" y="738345"/>
                </a:lnTo>
                <a:lnTo>
                  <a:pt x="3239999" y="738345"/>
                </a:lnTo>
                <a:lnTo>
                  <a:pt x="3239999" y="3032924"/>
                </a:lnTo>
                <a:lnTo>
                  <a:pt x="0" y="3032924"/>
                </a:lnTo>
                <a:lnTo>
                  <a:pt x="0" y="738345"/>
                </a:lnTo>
                <a:lnTo>
                  <a:pt x="102477" y="738345"/>
                </a:lnTo>
                <a:lnTo>
                  <a:pt x="102477" y="428517"/>
                </a:lnTo>
                <a:lnTo>
                  <a:pt x="385229" y="430441"/>
                </a:lnTo>
                <a:cubicBezTo>
                  <a:pt x="385595" y="317327"/>
                  <a:pt x="385960" y="204214"/>
                  <a:pt x="386326" y="91100"/>
                </a:cubicBezTo>
                <a:cubicBezTo>
                  <a:pt x="555455" y="28169"/>
                  <a:pt x="702013" y="-925"/>
                  <a:pt x="833935" y="22"/>
                </a:cubicBezTo>
                <a:cubicBezTo>
                  <a:pt x="1124164" y="2106"/>
                  <a:pt x="1343558" y="149589"/>
                  <a:pt x="1576606" y="402054"/>
                </a:cubicBezTo>
                <a:lnTo>
                  <a:pt x="1576606" y="430441"/>
                </a:lnTo>
                <a:lnTo>
                  <a:pt x="1576606" y="526981"/>
                </a:lnTo>
                <a:lnTo>
                  <a:pt x="1576606" y="2765302"/>
                </a:lnTo>
                <a:cubicBezTo>
                  <a:pt x="1187550" y="2439541"/>
                  <a:pt x="756130" y="2318121"/>
                  <a:pt x="378630" y="2472117"/>
                </a:cubicBezTo>
                <a:lnTo>
                  <a:pt x="384918" y="526981"/>
                </a:lnTo>
                <a:lnTo>
                  <a:pt x="239143" y="526981"/>
                </a:lnTo>
                <a:lnTo>
                  <a:pt x="229618" y="2690698"/>
                </a:lnTo>
                <a:cubicBezTo>
                  <a:pt x="773243" y="2466244"/>
                  <a:pt x="1081748" y="2626096"/>
                  <a:pt x="1576606" y="2776423"/>
                </a:cubicBez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l Tarikh" pitchFamily="2" charset="-78"/>
              <a:cs typeface="Al Tarikh" pitchFamily="2" charset="-78"/>
            </a:endParaRPr>
          </a:p>
        </p:txBody>
      </p:sp>
      <p:sp>
        <p:nvSpPr>
          <p:cNvPr id="122" name="Oval 86"/>
          <p:cNvSpPr/>
          <p:nvPr/>
        </p:nvSpPr>
        <p:spPr>
          <a:xfrm>
            <a:off x="7712687" y="3840229"/>
            <a:ext cx="531721" cy="531721"/>
          </a:xfrm>
          <a:prstGeom prst="ellipse">
            <a:avLst/>
          </a:prstGeom>
          <a:solidFill>
            <a:srgbClr val="583D7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123" name="Rectangle 16"/>
          <p:cNvSpPr/>
          <p:nvPr/>
        </p:nvSpPr>
        <p:spPr>
          <a:xfrm rot="2700000">
            <a:off x="7878267" y="3926305"/>
            <a:ext cx="200561" cy="359568"/>
          </a:xfrm>
          <a:custGeom>
            <a:avLst/>
            <a:gdLst/>
            <a:ahLst/>
            <a:cxnLst/>
            <a:rect l="l" t="t" r="r" b="b"/>
            <a:pathLst>
              <a:path w="2232248" h="4001999">
                <a:moveTo>
                  <a:pt x="1116887" y="0"/>
                </a:moveTo>
                <a:cubicBezTo>
                  <a:pt x="1270748" y="4762"/>
                  <a:pt x="1433283" y="120651"/>
                  <a:pt x="1447291" y="308459"/>
                </a:cubicBezTo>
                <a:cubicBezTo>
                  <a:pt x="1483174" y="544979"/>
                  <a:pt x="1283237" y="603082"/>
                  <a:pt x="1339988" y="887363"/>
                </a:cubicBezTo>
                <a:lnTo>
                  <a:pt x="2232248" y="887363"/>
                </a:lnTo>
                <a:lnTo>
                  <a:pt x="2232248" y="1778237"/>
                </a:lnTo>
                <a:cubicBezTo>
                  <a:pt x="1956566" y="1829261"/>
                  <a:pt x="1897086" y="1634366"/>
                  <a:pt x="1663321" y="1669832"/>
                </a:cubicBezTo>
                <a:cubicBezTo>
                  <a:pt x="1475513" y="1683840"/>
                  <a:pt x="1359624" y="1846375"/>
                  <a:pt x="1354862" y="2000236"/>
                </a:cubicBezTo>
                <a:cubicBezTo>
                  <a:pt x="1358037" y="2135389"/>
                  <a:pt x="1477787" y="2334920"/>
                  <a:pt x="1701420" y="2336507"/>
                </a:cubicBezTo>
                <a:cubicBezTo>
                  <a:pt x="1972077" y="2308709"/>
                  <a:pt x="1932339" y="2176007"/>
                  <a:pt x="2232248" y="2187989"/>
                </a:cubicBezTo>
                <a:lnTo>
                  <a:pt x="2232248" y="3119611"/>
                </a:lnTo>
                <a:lnTo>
                  <a:pt x="1303259" y="3119611"/>
                </a:lnTo>
                <a:cubicBezTo>
                  <a:pt x="1289664" y="3424971"/>
                  <a:pt x="1423682" y="3383289"/>
                  <a:pt x="1451633" y="3655441"/>
                </a:cubicBezTo>
                <a:cubicBezTo>
                  <a:pt x="1450046" y="3879074"/>
                  <a:pt x="1250515" y="3998824"/>
                  <a:pt x="1115362" y="4001999"/>
                </a:cubicBezTo>
                <a:cubicBezTo>
                  <a:pt x="961501" y="3997237"/>
                  <a:pt x="798966" y="3881348"/>
                  <a:pt x="784958" y="3693540"/>
                </a:cubicBezTo>
                <a:cubicBezTo>
                  <a:pt x="749282" y="3458385"/>
                  <a:pt x="946712" y="3399594"/>
                  <a:pt x="892811" y="3119611"/>
                </a:cubicBezTo>
                <a:lnTo>
                  <a:pt x="0" y="3119611"/>
                </a:lnTo>
                <a:lnTo>
                  <a:pt x="0" y="2203607"/>
                </a:lnTo>
                <a:cubicBezTo>
                  <a:pt x="285884" y="2145799"/>
                  <a:pt x="343730" y="2346665"/>
                  <a:pt x="580754" y="2310706"/>
                </a:cubicBezTo>
                <a:cubicBezTo>
                  <a:pt x="768562" y="2296698"/>
                  <a:pt x="884451" y="2134163"/>
                  <a:pt x="889213" y="1980302"/>
                </a:cubicBezTo>
                <a:cubicBezTo>
                  <a:pt x="886038" y="1845149"/>
                  <a:pt x="766288" y="1645618"/>
                  <a:pt x="542655" y="1644031"/>
                </a:cubicBezTo>
                <a:cubicBezTo>
                  <a:pt x="268493" y="1672188"/>
                  <a:pt x="312817" y="1807984"/>
                  <a:pt x="0" y="1792208"/>
                </a:cubicBezTo>
                <a:lnTo>
                  <a:pt x="0" y="887363"/>
                </a:lnTo>
                <a:lnTo>
                  <a:pt x="928847" y="887363"/>
                </a:lnTo>
                <a:cubicBezTo>
                  <a:pt x="944034" y="576570"/>
                  <a:pt x="808718" y="620178"/>
                  <a:pt x="780616" y="346558"/>
                </a:cubicBezTo>
                <a:cubicBezTo>
                  <a:pt x="782203" y="122925"/>
                  <a:pt x="981734" y="3175"/>
                  <a:pt x="111688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l Tarikh" pitchFamily="2" charset="-78"/>
              <a:cs typeface="Al Tarikh" pitchFamily="2" charset="-78"/>
            </a:endParaRPr>
          </a:p>
        </p:txBody>
      </p:sp>
    </p:spTree>
    <p:extLst>
      <p:ext uri="{BB962C8B-B14F-4D97-AF65-F5344CB8AC3E}">
        <p14:creationId xmlns:p14="http://schemas.microsoft.com/office/powerpoint/2010/main" val="36560223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47"/>
                                        </p:tgtEl>
                                        <p:attrNameLst>
                                          <p:attrName>style.visibility</p:attrName>
                                        </p:attrNameLst>
                                      </p:cBhvr>
                                      <p:to>
                                        <p:strVal val="visible"/>
                                      </p:to>
                                    </p:set>
                                    <p:anim calcmode="lin" valueType="num">
                                      <p:cBhvr>
                                        <p:cTn id="13" dur="500" fill="hold"/>
                                        <p:tgtEl>
                                          <p:spTgt spid="47"/>
                                        </p:tgtEl>
                                        <p:attrNameLst>
                                          <p:attrName>ppt_w</p:attrName>
                                        </p:attrNameLst>
                                      </p:cBhvr>
                                      <p:tavLst>
                                        <p:tav tm="0">
                                          <p:val>
                                            <p:fltVal val="0"/>
                                          </p:val>
                                        </p:tav>
                                        <p:tav tm="100000">
                                          <p:val>
                                            <p:strVal val="#ppt_w"/>
                                          </p:val>
                                        </p:tav>
                                      </p:tavLst>
                                    </p:anim>
                                    <p:anim calcmode="lin" valueType="num">
                                      <p:cBhvr>
                                        <p:cTn id="14" dur="500" fill="hold"/>
                                        <p:tgtEl>
                                          <p:spTgt spid="47"/>
                                        </p:tgtEl>
                                        <p:attrNameLst>
                                          <p:attrName>ppt_h</p:attrName>
                                        </p:attrNameLst>
                                      </p:cBhvr>
                                      <p:tavLst>
                                        <p:tav tm="0">
                                          <p:val>
                                            <p:fltVal val="0"/>
                                          </p:val>
                                        </p:tav>
                                        <p:tav tm="100000">
                                          <p:val>
                                            <p:strVal val="#ppt_h"/>
                                          </p:val>
                                        </p:tav>
                                      </p:tavLst>
                                    </p:anim>
                                    <p:animEffect transition="in" filter="fade">
                                      <p:cBhvr>
                                        <p:cTn id="15" dur="500"/>
                                        <p:tgtEl>
                                          <p:spTgt spid="47"/>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48"/>
                                        </p:tgtEl>
                                        <p:attrNameLst>
                                          <p:attrName>style.visibility</p:attrName>
                                        </p:attrNameLst>
                                      </p:cBhvr>
                                      <p:to>
                                        <p:strVal val="visible"/>
                                      </p:to>
                                    </p:set>
                                    <p:anim calcmode="lin" valueType="num">
                                      <p:cBhvr>
                                        <p:cTn id="19" dur="500" fill="hold"/>
                                        <p:tgtEl>
                                          <p:spTgt spid="48"/>
                                        </p:tgtEl>
                                        <p:attrNameLst>
                                          <p:attrName>ppt_w</p:attrName>
                                        </p:attrNameLst>
                                      </p:cBhvr>
                                      <p:tavLst>
                                        <p:tav tm="0">
                                          <p:val>
                                            <p:fltVal val="0"/>
                                          </p:val>
                                        </p:tav>
                                        <p:tav tm="100000">
                                          <p:val>
                                            <p:strVal val="#ppt_w"/>
                                          </p:val>
                                        </p:tav>
                                      </p:tavLst>
                                    </p:anim>
                                    <p:anim calcmode="lin" valueType="num">
                                      <p:cBhvr>
                                        <p:cTn id="20" dur="500" fill="hold"/>
                                        <p:tgtEl>
                                          <p:spTgt spid="48"/>
                                        </p:tgtEl>
                                        <p:attrNameLst>
                                          <p:attrName>ppt_h</p:attrName>
                                        </p:attrNameLst>
                                      </p:cBhvr>
                                      <p:tavLst>
                                        <p:tav tm="0">
                                          <p:val>
                                            <p:fltVal val="0"/>
                                          </p:val>
                                        </p:tav>
                                        <p:tav tm="100000">
                                          <p:val>
                                            <p:strVal val="#ppt_h"/>
                                          </p:val>
                                        </p:tav>
                                      </p:tavLst>
                                    </p:anim>
                                    <p:animEffect transition="in" filter="fade">
                                      <p:cBhvr>
                                        <p:cTn id="21" dur="500"/>
                                        <p:tgtEl>
                                          <p:spTgt spid="48"/>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49"/>
                                        </p:tgtEl>
                                        <p:attrNameLst>
                                          <p:attrName>style.visibility</p:attrName>
                                        </p:attrNameLst>
                                      </p:cBhvr>
                                      <p:to>
                                        <p:strVal val="visible"/>
                                      </p:to>
                                    </p:set>
                                    <p:anim calcmode="lin" valueType="num">
                                      <p:cBhvr>
                                        <p:cTn id="25" dur="500" fill="hold"/>
                                        <p:tgtEl>
                                          <p:spTgt spid="49"/>
                                        </p:tgtEl>
                                        <p:attrNameLst>
                                          <p:attrName>ppt_w</p:attrName>
                                        </p:attrNameLst>
                                      </p:cBhvr>
                                      <p:tavLst>
                                        <p:tav tm="0">
                                          <p:val>
                                            <p:fltVal val="0"/>
                                          </p:val>
                                        </p:tav>
                                        <p:tav tm="100000">
                                          <p:val>
                                            <p:strVal val="#ppt_w"/>
                                          </p:val>
                                        </p:tav>
                                      </p:tavLst>
                                    </p:anim>
                                    <p:anim calcmode="lin" valueType="num">
                                      <p:cBhvr>
                                        <p:cTn id="26" dur="500" fill="hold"/>
                                        <p:tgtEl>
                                          <p:spTgt spid="49"/>
                                        </p:tgtEl>
                                        <p:attrNameLst>
                                          <p:attrName>ppt_h</p:attrName>
                                        </p:attrNameLst>
                                      </p:cBhvr>
                                      <p:tavLst>
                                        <p:tav tm="0">
                                          <p:val>
                                            <p:fltVal val="0"/>
                                          </p:val>
                                        </p:tav>
                                        <p:tav tm="100000">
                                          <p:val>
                                            <p:strVal val="#ppt_h"/>
                                          </p:val>
                                        </p:tav>
                                      </p:tavLst>
                                    </p:anim>
                                    <p:animEffect transition="in" filter="fade">
                                      <p:cBhvr>
                                        <p:cTn id="27" dur="500"/>
                                        <p:tgtEl>
                                          <p:spTgt spid="49"/>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50"/>
                                        </p:tgtEl>
                                        <p:attrNameLst>
                                          <p:attrName>style.visibility</p:attrName>
                                        </p:attrNameLst>
                                      </p:cBhvr>
                                      <p:to>
                                        <p:strVal val="visible"/>
                                      </p:to>
                                    </p:set>
                                    <p:anim calcmode="lin" valueType="num">
                                      <p:cBhvr>
                                        <p:cTn id="31" dur="500" fill="hold"/>
                                        <p:tgtEl>
                                          <p:spTgt spid="50"/>
                                        </p:tgtEl>
                                        <p:attrNameLst>
                                          <p:attrName>ppt_w</p:attrName>
                                        </p:attrNameLst>
                                      </p:cBhvr>
                                      <p:tavLst>
                                        <p:tav tm="0">
                                          <p:val>
                                            <p:fltVal val="0"/>
                                          </p:val>
                                        </p:tav>
                                        <p:tav tm="100000">
                                          <p:val>
                                            <p:strVal val="#ppt_w"/>
                                          </p:val>
                                        </p:tav>
                                      </p:tavLst>
                                    </p:anim>
                                    <p:anim calcmode="lin" valueType="num">
                                      <p:cBhvr>
                                        <p:cTn id="32" dur="500" fill="hold"/>
                                        <p:tgtEl>
                                          <p:spTgt spid="50"/>
                                        </p:tgtEl>
                                        <p:attrNameLst>
                                          <p:attrName>ppt_h</p:attrName>
                                        </p:attrNameLst>
                                      </p:cBhvr>
                                      <p:tavLst>
                                        <p:tav tm="0">
                                          <p:val>
                                            <p:fltVal val="0"/>
                                          </p:val>
                                        </p:tav>
                                        <p:tav tm="100000">
                                          <p:val>
                                            <p:strVal val="#ppt_h"/>
                                          </p:val>
                                        </p:tav>
                                      </p:tavLst>
                                    </p:anim>
                                    <p:animEffect transition="in" filter="fade">
                                      <p:cBhvr>
                                        <p:cTn id="33" dur="500"/>
                                        <p:tgtEl>
                                          <p:spTgt spid="50"/>
                                        </p:tgtEl>
                                      </p:cBhvr>
                                    </p:animEffect>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51"/>
                                        </p:tgtEl>
                                        <p:attrNameLst>
                                          <p:attrName>style.visibility</p:attrName>
                                        </p:attrNameLst>
                                      </p:cBhvr>
                                      <p:to>
                                        <p:strVal val="visible"/>
                                      </p:to>
                                    </p:set>
                                    <p:anim calcmode="lin" valueType="num">
                                      <p:cBhvr>
                                        <p:cTn id="37" dur="500" fill="hold"/>
                                        <p:tgtEl>
                                          <p:spTgt spid="51"/>
                                        </p:tgtEl>
                                        <p:attrNameLst>
                                          <p:attrName>ppt_w</p:attrName>
                                        </p:attrNameLst>
                                      </p:cBhvr>
                                      <p:tavLst>
                                        <p:tav tm="0">
                                          <p:val>
                                            <p:fltVal val="0"/>
                                          </p:val>
                                        </p:tav>
                                        <p:tav tm="100000">
                                          <p:val>
                                            <p:strVal val="#ppt_w"/>
                                          </p:val>
                                        </p:tav>
                                      </p:tavLst>
                                    </p:anim>
                                    <p:anim calcmode="lin" valueType="num">
                                      <p:cBhvr>
                                        <p:cTn id="38" dur="500" fill="hold"/>
                                        <p:tgtEl>
                                          <p:spTgt spid="51"/>
                                        </p:tgtEl>
                                        <p:attrNameLst>
                                          <p:attrName>ppt_h</p:attrName>
                                        </p:attrNameLst>
                                      </p:cBhvr>
                                      <p:tavLst>
                                        <p:tav tm="0">
                                          <p:val>
                                            <p:fltVal val="0"/>
                                          </p:val>
                                        </p:tav>
                                        <p:tav tm="100000">
                                          <p:val>
                                            <p:strVal val="#ppt_h"/>
                                          </p:val>
                                        </p:tav>
                                      </p:tavLst>
                                    </p:anim>
                                    <p:animEffect transition="in" filter="fade">
                                      <p:cBhvr>
                                        <p:cTn id="39" dur="500"/>
                                        <p:tgtEl>
                                          <p:spTgt spid="51"/>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52"/>
                                        </p:tgtEl>
                                        <p:attrNameLst>
                                          <p:attrName>style.visibility</p:attrName>
                                        </p:attrNameLst>
                                      </p:cBhvr>
                                      <p:to>
                                        <p:strVal val="visible"/>
                                      </p:to>
                                    </p:set>
                                    <p:anim calcmode="lin" valueType="num">
                                      <p:cBhvr>
                                        <p:cTn id="43" dur="500" fill="hold"/>
                                        <p:tgtEl>
                                          <p:spTgt spid="52"/>
                                        </p:tgtEl>
                                        <p:attrNameLst>
                                          <p:attrName>ppt_w</p:attrName>
                                        </p:attrNameLst>
                                      </p:cBhvr>
                                      <p:tavLst>
                                        <p:tav tm="0">
                                          <p:val>
                                            <p:fltVal val="0"/>
                                          </p:val>
                                        </p:tav>
                                        <p:tav tm="100000">
                                          <p:val>
                                            <p:strVal val="#ppt_w"/>
                                          </p:val>
                                        </p:tav>
                                      </p:tavLst>
                                    </p:anim>
                                    <p:anim calcmode="lin" valueType="num">
                                      <p:cBhvr>
                                        <p:cTn id="44" dur="500" fill="hold"/>
                                        <p:tgtEl>
                                          <p:spTgt spid="52"/>
                                        </p:tgtEl>
                                        <p:attrNameLst>
                                          <p:attrName>ppt_h</p:attrName>
                                        </p:attrNameLst>
                                      </p:cBhvr>
                                      <p:tavLst>
                                        <p:tav tm="0">
                                          <p:val>
                                            <p:fltVal val="0"/>
                                          </p:val>
                                        </p:tav>
                                        <p:tav tm="100000">
                                          <p:val>
                                            <p:strVal val="#ppt_h"/>
                                          </p:val>
                                        </p:tav>
                                      </p:tavLst>
                                    </p:anim>
                                    <p:animEffect transition="in" filter="fade">
                                      <p:cBhvr>
                                        <p:cTn id="45" dur="500"/>
                                        <p:tgtEl>
                                          <p:spTgt spid="52"/>
                                        </p:tgtEl>
                                      </p:cBhvr>
                                    </p:animEffect>
                                  </p:childTnLst>
                                </p:cTn>
                              </p:par>
                            </p:childTnLst>
                          </p:cTn>
                        </p:par>
                        <p:par>
                          <p:cTn id="46" fill="hold">
                            <p:stCondLst>
                              <p:cond delay="3500"/>
                            </p:stCondLst>
                            <p:childTnLst>
                              <p:par>
                                <p:cTn id="47" presetID="53" presetClass="entr" presetSubtype="16" fill="hold" grpId="0" nodeType="afterEffect">
                                  <p:stCondLst>
                                    <p:cond delay="0"/>
                                  </p:stCondLst>
                                  <p:childTnLst>
                                    <p:set>
                                      <p:cBhvr>
                                        <p:cTn id="48" dur="1" fill="hold">
                                          <p:stCondLst>
                                            <p:cond delay="0"/>
                                          </p:stCondLst>
                                        </p:cTn>
                                        <p:tgtEl>
                                          <p:spTgt spid="55"/>
                                        </p:tgtEl>
                                        <p:attrNameLst>
                                          <p:attrName>style.visibility</p:attrName>
                                        </p:attrNameLst>
                                      </p:cBhvr>
                                      <p:to>
                                        <p:strVal val="visible"/>
                                      </p:to>
                                    </p:set>
                                    <p:anim calcmode="lin" valueType="num">
                                      <p:cBhvr>
                                        <p:cTn id="49" dur="500" fill="hold"/>
                                        <p:tgtEl>
                                          <p:spTgt spid="55"/>
                                        </p:tgtEl>
                                        <p:attrNameLst>
                                          <p:attrName>ppt_w</p:attrName>
                                        </p:attrNameLst>
                                      </p:cBhvr>
                                      <p:tavLst>
                                        <p:tav tm="0">
                                          <p:val>
                                            <p:fltVal val="0"/>
                                          </p:val>
                                        </p:tav>
                                        <p:tav tm="100000">
                                          <p:val>
                                            <p:strVal val="#ppt_w"/>
                                          </p:val>
                                        </p:tav>
                                      </p:tavLst>
                                    </p:anim>
                                    <p:anim calcmode="lin" valueType="num">
                                      <p:cBhvr>
                                        <p:cTn id="50" dur="500" fill="hold"/>
                                        <p:tgtEl>
                                          <p:spTgt spid="55"/>
                                        </p:tgtEl>
                                        <p:attrNameLst>
                                          <p:attrName>ppt_h</p:attrName>
                                        </p:attrNameLst>
                                      </p:cBhvr>
                                      <p:tavLst>
                                        <p:tav tm="0">
                                          <p:val>
                                            <p:fltVal val="0"/>
                                          </p:val>
                                        </p:tav>
                                        <p:tav tm="100000">
                                          <p:val>
                                            <p:strVal val="#ppt_h"/>
                                          </p:val>
                                        </p:tav>
                                      </p:tavLst>
                                    </p:anim>
                                    <p:animEffect transition="in" filter="fade">
                                      <p:cBhvr>
                                        <p:cTn id="51" dur="500"/>
                                        <p:tgtEl>
                                          <p:spTgt spid="55"/>
                                        </p:tgtEl>
                                      </p:cBhvr>
                                    </p:animEffect>
                                  </p:childTnLst>
                                </p:cTn>
                              </p:par>
                            </p:childTnLst>
                          </p:cTn>
                        </p:par>
                        <p:par>
                          <p:cTn id="52" fill="hold">
                            <p:stCondLst>
                              <p:cond delay="4000"/>
                            </p:stCondLst>
                            <p:childTnLst>
                              <p:par>
                                <p:cTn id="53" presetID="53" presetClass="entr" presetSubtype="16" fill="hold" grpId="0" nodeType="afterEffect">
                                  <p:stCondLst>
                                    <p:cond delay="0"/>
                                  </p:stCondLst>
                                  <p:childTnLst>
                                    <p:set>
                                      <p:cBhvr>
                                        <p:cTn id="54" dur="1" fill="hold">
                                          <p:stCondLst>
                                            <p:cond delay="0"/>
                                          </p:stCondLst>
                                        </p:cTn>
                                        <p:tgtEl>
                                          <p:spTgt spid="57"/>
                                        </p:tgtEl>
                                        <p:attrNameLst>
                                          <p:attrName>style.visibility</p:attrName>
                                        </p:attrNameLst>
                                      </p:cBhvr>
                                      <p:to>
                                        <p:strVal val="visible"/>
                                      </p:to>
                                    </p:set>
                                    <p:anim calcmode="lin" valueType="num">
                                      <p:cBhvr>
                                        <p:cTn id="55" dur="500" fill="hold"/>
                                        <p:tgtEl>
                                          <p:spTgt spid="57"/>
                                        </p:tgtEl>
                                        <p:attrNameLst>
                                          <p:attrName>ppt_w</p:attrName>
                                        </p:attrNameLst>
                                      </p:cBhvr>
                                      <p:tavLst>
                                        <p:tav tm="0">
                                          <p:val>
                                            <p:fltVal val="0"/>
                                          </p:val>
                                        </p:tav>
                                        <p:tav tm="100000">
                                          <p:val>
                                            <p:strVal val="#ppt_w"/>
                                          </p:val>
                                        </p:tav>
                                      </p:tavLst>
                                    </p:anim>
                                    <p:anim calcmode="lin" valueType="num">
                                      <p:cBhvr>
                                        <p:cTn id="56" dur="500" fill="hold"/>
                                        <p:tgtEl>
                                          <p:spTgt spid="57"/>
                                        </p:tgtEl>
                                        <p:attrNameLst>
                                          <p:attrName>ppt_h</p:attrName>
                                        </p:attrNameLst>
                                      </p:cBhvr>
                                      <p:tavLst>
                                        <p:tav tm="0">
                                          <p:val>
                                            <p:fltVal val="0"/>
                                          </p:val>
                                        </p:tav>
                                        <p:tav tm="100000">
                                          <p:val>
                                            <p:strVal val="#ppt_h"/>
                                          </p:val>
                                        </p:tav>
                                      </p:tavLst>
                                    </p:anim>
                                    <p:animEffect transition="in" filter="fade">
                                      <p:cBhvr>
                                        <p:cTn id="57" dur="500"/>
                                        <p:tgtEl>
                                          <p:spTgt spid="57"/>
                                        </p:tgtEl>
                                      </p:cBhvr>
                                    </p:animEffect>
                                  </p:childTnLst>
                                </p:cTn>
                              </p:par>
                            </p:childTnLst>
                          </p:cTn>
                        </p:par>
                        <p:par>
                          <p:cTn id="58" fill="hold">
                            <p:stCondLst>
                              <p:cond delay="4500"/>
                            </p:stCondLst>
                            <p:childTnLst>
                              <p:par>
                                <p:cTn id="59" presetID="53" presetClass="entr" presetSubtype="16" fill="hold" grpId="0" nodeType="afterEffect">
                                  <p:stCondLst>
                                    <p:cond delay="0"/>
                                  </p:stCondLst>
                                  <p:childTnLst>
                                    <p:set>
                                      <p:cBhvr>
                                        <p:cTn id="60" dur="1" fill="hold">
                                          <p:stCondLst>
                                            <p:cond delay="0"/>
                                          </p:stCondLst>
                                        </p:cTn>
                                        <p:tgtEl>
                                          <p:spTgt spid="58"/>
                                        </p:tgtEl>
                                        <p:attrNameLst>
                                          <p:attrName>style.visibility</p:attrName>
                                        </p:attrNameLst>
                                      </p:cBhvr>
                                      <p:to>
                                        <p:strVal val="visible"/>
                                      </p:to>
                                    </p:set>
                                    <p:anim calcmode="lin" valueType="num">
                                      <p:cBhvr>
                                        <p:cTn id="61" dur="500" fill="hold"/>
                                        <p:tgtEl>
                                          <p:spTgt spid="58"/>
                                        </p:tgtEl>
                                        <p:attrNameLst>
                                          <p:attrName>ppt_w</p:attrName>
                                        </p:attrNameLst>
                                      </p:cBhvr>
                                      <p:tavLst>
                                        <p:tav tm="0">
                                          <p:val>
                                            <p:fltVal val="0"/>
                                          </p:val>
                                        </p:tav>
                                        <p:tav tm="100000">
                                          <p:val>
                                            <p:strVal val="#ppt_w"/>
                                          </p:val>
                                        </p:tav>
                                      </p:tavLst>
                                    </p:anim>
                                    <p:anim calcmode="lin" valueType="num">
                                      <p:cBhvr>
                                        <p:cTn id="62" dur="500" fill="hold"/>
                                        <p:tgtEl>
                                          <p:spTgt spid="58"/>
                                        </p:tgtEl>
                                        <p:attrNameLst>
                                          <p:attrName>ppt_h</p:attrName>
                                        </p:attrNameLst>
                                      </p:cBhvr>
                                      <p:tavLst>
                                        <p:tav tm="0">
                                          <p:val>
                                            <p:fltVal val="0"/>
                                          </p:val>
                                        </p:tav>
                                        <p:tav tm="100000">
                                          <p:val>
                                            <p:strVal val="#ppt_h"/>
                                          </p:val>
                                        </p:tav>
                                      </p:tavLst>
                                    </p:anim>
                                    <p:animEffect transition="in" filter="fade">
                                      <p:cBhvr>
                                        <p:cTn id="63" dur="500"/>
                                        <p:tgtEl>
                                          <p:spTgt spid="58"/>
                                        </p:tgtEl>
                                      </p:cBhvr>
                                    </p:animEffect>
                                  </p:childTnLst>
                                </p:cTn>
                              </p:par>
                            </p:childTnLst>
                          </p:cTn>
                        </p:par>
                        <p:par>
                          <p:cTn id="64" fill="hold">
                            <p:stCondLst>
                              <p:cond delay="5000"/>
                            </p:stCondLst>
                            <p:childTnLst>
                              <p:par>
                                <p:cTn id="65" presetID="53" presetClass="entr" presetSubtype="16" fill="hold" grpId="0" nodeType="afterEffect">
                                  <p:stCondLst>
                                    <p:cond delay="0"/>
                                  </p:stCondLst>
                                  <p:childTnLst>
                                    <p:set>
                                      <p:cBhvr>
                                        <p:cTn id="66" dur="1" fill="hold">
                                          <p:stCondLst>
                                            <p:cond delay="0"/>
                                          </p:stCondLst>
                                        </p:cTn>
                                        <p:tgtEl>
                                          <p:spTgt spid="59"/>
                                        </p:tgtEl>
                                        <p:attrNameLst>
                                          <p:attrName>style.visibility</p:attrName>
                                        </p:attrNameLst>
                                      </p:cBhvr>
                                      <p:to>
                                        <p:strVal val="visible"/>
                                      </p:to>
                                    </p:set>
                                    <p:anim calcmode="lin" valueType="num">
                                      <p:cBhvr>
                                        <p:cTn id="67" dur="500" fill="hold"/>
                                        <p:tgtEl>
                                          <p:spTgt spid="59"/>
                                        </p:tgtEl>
                                        <p:attrNameLst>
                                          <p:attrName>ppt_w</p:attrName>
                                        </p:attrNameLst>
                                      </p:cBhvr>
                                      <p:tavLst>
                                        <p:tav tm="0">
                                          <p:val>
                                            <p:fltVal val="0"/>
                                          </p:val>
                                        </p:tav>
                                        <p:tav tm="100000">
                                          <p:val>
                                            <p:strVal val="#ppt_w"/>
                                          </p:val>
                                        </p:tav>
                                      </p:tavLst>
                                    </p:anim>
                                    <p:anim calcmode="lin" valueType="num">
                                      <p:cBhvr>
                                        <p:cTn id="68" dur="500" fill="hold"/>
                                        <p:tgtEl>
                                          <p:spTgt spid="59"/>
                                        </p:tgtEl>
                                        <p:attrNameLst>
                                          <p:attrName>ppt_h</p:attrName>
                                        </p:attrNameLst>
                                      </p:cBhvr>
                                      <p:tavLst>
                                        <p:tav tm="0">
                                          <p:val>
                                            <p:fltVal val="0"/>
                                          </p:val>
                                        </p:tav>
                                        <p:tav tm="100000">
                                          <p:val>
                                            <p:strVal val="#ppt_h"/>
                                          </p:val>
                                        </p:tav>
                                      </p:tavLst>
                                    </p:anim>
                                    <p:animEffect transition="in" filter="fade">
                                      <p:cBhvr>
                                        <p:cTn id="69" dur="500"/>
                                        <p:tgtEl>
                                          <p:spTgt spid="59"/>
                                        </p:tgtEl>
                                      </p:cBhvr>
                                    </p:animEffect>
                                  </p:childTnLst>
                                </p:cTn>
                              </p:par>
                            </p:childTnLst>
                          </p:cTn>
                        </p:par>
                        <p:par>
                          <p:cTn id="70" fill="hold">
                            <p:stCondLst>
                              <p:cond delay="5500"/>
                            </p:stCondLst>
                            <p:childTnLst>
                              <p:par>
                                <p:cTn id="71" presetID="53" presetClass="entr" presetSubtype="16" fill="hold" grpId="0" nodeType="afterEffect">
                                  <p:stCondLst>
                                    <p:cond delay="0"/>
                                  </p:stCondLst>
                                  <p:childTnLst>
                                    <p:set>
                                      <p:cBhvr>
                                        <p:cTn id="72" dur="1" fill="hold">
                                          <p:stCondLst>
                                            <p:cond delay="0"/>
                                          </p:stCondLst>
                                        </p:cTn>
                                        <p:tgtEl>
                                          <p:spTgt spid="60"/>
                                        </p:tgtEl>
                                        <p:attrNameLst>
                                          <p:attrName>style.visibility</p:attrName>
                                        </p:attrNameLst>
                                      </p:cBhvr>
                                      <p:to>
                                        <p:strVal val="visible"/>
                                      </p:to>
                                    </p:set>
                                    <p:anim calcmode="lin" valueType="num">
                                      <p:cBhvr>
                                        <p:cTn id="73" dur="500" fill="hold"/>
                                        <p:tgtEl>
                                          <p:spTgt spid="60"/>
                                        </p:tgtEl>
                                        <p:attrNameLst>
                                          <p:attrName>ppt_w</p:attrName>
                                        </p:attrNameLst>
                                      </p:cBhvr>
                                      <p:tavLst>
                                        <p:tav tm="0">
                                          <p:val>
                                            <p:fltVal val="0"/>
                                          </p:val>
                                        </p:tav>
                                        <p:tav tm="100000">
                                          <p:val>
                                            <p:strVal val="#ppt_w"/>
                                          </p:val>
                                        </p:tav>
                                      </p:tavLst>
                                    </p:anim>
                                    <p:anim calcmode="lin" valueType="num">
                                      <p:cBhvr>
                                        <p:cTn id="74" dur="500" fill="hold"/>
                                        <p:tgtEl>
                                          <p:spTgt spid="60"/>
                                        </p:tgtEl>
                                        <p:attrNameLst>
                                          <p:attrName>ppt_h</p:attrName>
                                        </p:attrNameLst>
                                      </p:cBhvr>
                                      <p:tavLst>
                                        <p:tav tm="0">
                                          <p:val>
                                            <p:fltVal val="0"/>
                                          </p:val>
                                        </p:tav>
                                        <p:tav tm="100000">
                                          <p:val>
                                            <p:strVal val="#ppt_h"/>
                                          </p:val>
                                        </p:tav>
                                      </p:tavLst>
                                    </p:anim>
                                    <p:animEffect transition="in" filter="fade">
                                      <p:cBhvr>
                                        <p:cTn id="75" dur="500"/>
                                        <p:tgtEl>
                                          <p:spTgt spid="60"/>
                                        </p:tgtEl>
                                      </p:cBhvr>
                                    </p:animEffect>
                                  </p:childTnLst>
                                </p:cTn>
                              </p:par>
                            </p:childTnLst>
                          </p:cTn>
                        </p:par>
                        <p:par>
                          <p:cTn id="76" fill="hold">
                            <p:stCondLst>
                              <p:cond delay="6000"/>
                            </p:stCondLst>
                            <p:childTnLst>
                              <p:par>
                                <p:cTn id="77" presetID="53" presetClass="entr" presetSubtype="16" fill="hold" nodeType="afterEffect">
                                  <p:stCondLst>
                                    <p:cond delay="0"/>
                                  </p:stCondLst>
                                  <p:childTnLst>
                                    <p:set>
                                      <p:cBhvr>
                                        <p:cTn id="78" dur="1" fill="hold">
                                          <p:stCondLst>
                                            <p:cond delay="0"/>
                                          </p:stCondLst>
                                        </p:cTn>
                                        <p:tgtEl>
                                          <p:spTgt spid="129"/>
                                        </p:tgtEl>
                                        <p:attrNameLst>
                                          <p:attrName>style.visibility</p:attrName>
                                        </p:attrNameLst>
                                      </p:cBhvr>
                                      <p:to>
                                        <p:strVal val="visible"/>
                                      </p:to>
                                    </p:set>
                                    <p:anim calcmode="lin" valueType="num">
                                      <p:cBhvr>
                                        <p:cTn id="79" dur="500" fill="hold"/>
                                        <p:tgtEl>
                                          <p:spTgt spid="129"/>
                                        </p:tgtEl>
                                        <p:attrNameLst>
                                          <p:attrName>ppt_w</p:attrName>
                                        </p:attrNameLst>
                                      </p:cBhvr>
                                      <p:tavLst>
                                        <p:tav tm="0">
                                          <p:val>
                                            <p:fltVal val="0"/>
                                          </p:val>
                                        </p:tav>
                                        <p:tav tm="100000">
                                          <p:val>
                                            <p:strVal val="#ppt_w"/>
                                          </p:val>
                                        </p:tav>
                                      </p:tavLst>
                                    </p:anim>
                                    <p:anim calcmode="lin" valueType="num">
                                      <p:cBhvr>
                                        <p:cTn id="80" dur="500" fill="hold"/>
                                        <p:tgtEl>
                                          <p:spTgt spid="129"/>
                                        </p:tgtEl>
                                        <p:attrNameLst>
                                          <p:attrName>ppt_h</p:attrName>
                                        </p:attrNameLst>
                                      </p:cBhvr>
                                      <p:tavLst>
                                        <p:tav tm="0">
                                          <p:val>
                                            <p:fltVal val="0"/>
                                          </p:val>
                                        </p:tav>
                                        <p:tav tm="100000">
                                          <p:val>
                                            <p:strVal val="#ppt_h"/>
                                          </p:val>
                                        </p:tav>
                                      </p:tavLst>
                                    </p:anim>
                                    <p:animEffect transition="in" filter="fade">
                                      <p:cBhvr>
                                        <p:cTn id="81" dur="500"/>
                                        <p:tgtEl>
                                          <p:spTgt spid="129"/>
                                        </p:tgtEl>
                                      </p:cBhvr>
                                    </p:animEffect>
                                  </p:childTnLst>
                                </p:cTn>
                              </p:par>
                            </p:childTnLst>
                          </p:cTn>
                        </p:par>
                        <p:par>
                          <p:cTn id="82" fill="hold">
                            <p:stCondLst>
                              <p:cond delay="6500"/>
                            </p:stCondLst>
                            <p:childTnLst>
                              <p:par>
                                <p:cTn id="83" presetID="53" presetClass="entr" presetSubtype="16" fill="hold" nodeType="afterEffect">
                                  <p:stCondLst>
                                    <p:cond delay="0"/>
                                  </p:stCondLst>
                                  <p:childTnLst>
                                    <p:set>
                                      <p:cBhvr>
                                        <p:cTn id="84" dur="1" fill="hold">
                                          <p:stCondLst>
                                            <p:cond delay="0"/>
                                          </p:stCondLst>
                                        </p:cTn>
                                        <p:tgtEl>
                                          <p:spTgt spid="89"/>
                                        </p:tgtEl>
                                        <p:attrNameLst>
                                          <p:attrName>style.visibility</p:attrName>
                                        </p:attrNameLst>
                                      </p:cBhvr>
                                      <p:to>
                                        <p:strVal val="visible"/>
                                      </p:to>
                                    </p:set>
                                    <p:anim calcmode="lin" valueType="num">
                                      <p:cBhvr>
                                        <p:cTn id="85" dur="500" fill="hold"/>
                                        <p:tgtEl>
                                          <p:spTgt spid="89"/>
                                        </p:tgtEl>
                                        <p:attrNameLst>
                                          <p:attrName>ppt_w</p:attrName>
                                        </p:attrNameLst>
                                      </p:cBhvr>
                                      <p:tavLst>
                                        <p:tav tm="0">
                                          <p:val>
                                            <p:fltVal val="0"/>
                                          </p:val>
                                        </p:tav>
                                        <p:tav tm="100000">
                                          <p:val>
                                            <p:strVal val="#ppt_w"/>
                                          </p:val>
                                        </p:tav>
                                      </p:tavLst>
                                    </p:anim>
                                    <p:anim calcmode="lin" valueType="num">
                                      <p:cBhvr>
                                        <p:cTn id="86" dur="500" fill="hold"/>
                                        <p:tgtEl>
                                          <p:spTgt spid="89"/>
                                        </p:tgtEl>
                                        <p:attrNameLst>
                                          <p:attrName>ppt_h</p:attrName>
                                        </p:attrNameLst>
                                      </p:cBhvr>
                                      <p:tavLst>
                                        <p:tav tm="0">
                                          <p:val>
                                            <p:fltVal val="0"/>
                                          </p:val>
                                        </p:tav>
                                        <p:tav tm="100000">
                                          <p:val>
                                            <p:strVal val="#ppt_h"/>
                                          </p:val>
                                        </p:tav>
                                      </p:tavLst>
                                    </p:anim>
                                    <p:animEffect transition="in" filter="fade">
                                      <p:cBhvr>
                                        <p:cTn id="87" dur="500"/>
                                        <p:tgtEl>
                                          <p:spTgt spid="89"/>
                                        </p:tgtEl>
                                      </p:cBhvr>
                                    </p:animEffect>
                                  </p:childTnLst>
                                </p:cTn>
                              </p:par>
                            </p:childTnLst>
                          </p:cTn>
                        </p:par>
                        <p:par>
                          <p:cTn id="88" fill="hold">
                            <p:stCondLst>
                              <p:cond delay="7000"/>
                            </p:stCondLst>
                            <p:childTnLst>
                              <p:par>
                                <p:cTn id="89" presetID="53" presetClass="entr" presetSubtype="16" fill="hold" nodeType="afterEffect">
                                  <p:stCondLst>
                                    <p:cond delay="0"/>
                                  </p:stCondLst>
                                  <p:childTnLst>
                                    <p:set>
                                      <p:cBhvr>
                                        <p:cTn id="90" dur="1" fill="hold">
                                          <p:stCondLst>
                                            <p:cond delay="0"/>
                                          </p:stCondLst>
                                        </p:cTn>
                                        <p:tgtEl>
                                          <p:spTgt spid="92"/>
                                        </p:tgtEl>
                                        <p:attrNameLst>
                                          <p:attrName>style.visibility</p:attrName>
                                        </p:attrNameLst>
                                      </p:cBhvr>
                                      <p:to>
                                        <p:strVal val="visible"/>
                                      </p:to>
                                    </p:set>
                                    <p:anim calcmode="lin" valueType="num">
                                      <p:cBhvr>
                                        <p:cTn id="91" dur="500" fill="hold"/>
                                        <p:tgtEl>
                                          <p:spTgt spid="92"/>
                                        </p:tgtEl>
                                        <p:attrNameLst>
                                          <p:attrName>ppt_w</p:attrName>
                                        </p:attrNameLst>
                                      </p:cBhvr>
                                      <p:tavLst>
                                        <p:tav tm="0">
                                          <p:val>
                                            <p:fltVal val="0"/>
                                          </p:val>
                                        </p:tav>
                                        <p:tav tm="100000">
                                          <p:val>
                                            <p:strVal val="#ppt_w"/>
                                          </p:val>
                                        </p:tav>
                                      </p:tavLst>
                                    </p:anim>
                                    <p:anim calcmode="lin" valueType="num">
                                      <p:cBhvr>
                                        <p:cTn id="92" dur="500" fill="hold"/>
                                        <p:tgtEl>
                                          <p:spTgt spid="92"/>
                                        </p:tgtEl>
                                        <p:attrNameLst>
                                          <p:attrName>ppt_h</p:attrName>
                                        </p:attrNameLst>
                                      </p:cBhvr>
                                      <p:tavLst>
                                        <p:tav tm="0">
                                          <p:val>
                                            <p:fltVal val="0"/>
                                          </p:val>
                                        </p:tav>
                                        <p:tav tm="100000">
                                          <p:val>
                                            <p:strVal val="#ppt_h"/>
                                          </p:val>
                                        </p:tav>
                                      </p:tavLst>
                                    </p:anim>
                                    <p:animEffect transition="in" filter="fade">
                                      <p:cBhvr>
                                        <p:cTn id="93" dur="500"/>
                                        <p:tgtEl>
                                          <p:spTgt spid="92"/>
                                        </p:tgtEl>
                                      </p:cBhvr>
                                    </p:animEffect>
                                  </p:childTnLst>
                                </p:cTn>
                              </p:par>
                            </p:childTnLst>
                          </p:cTn>
                        </p:par>
                        <p:par>
                          <p:cTn id="94" fill="hold">
                            <p:stCondLst>
                              <p:cond delay="7500"/>
                            </p:stCondLst>
                            <p:childTnLst>
                              <p:par>
                                <p:cTn id="95" presetID="53" presetClass="entr" presetSubtype="16" fill="hold" nodeType="afterEffect">
                                  <p:stCondLst>
                                    <p:cond delay="0"/>
                                  </p:stCondLst>
                                  <p:childTnLst>
                                    <p:set>
                                      <p:cBhvr>
                                        <p:cTn id="96" dur="1" fill="hold">
                                          <p:stCondLst>
                                            <p:cond delay="0"/>
                                          </p:stCondLst>
                                        </p:cTn>
                                        <p:tgtEl>
                                          <p:spTgt spid="95"/>
                                        </p:tgtEl>
                                        <p:attrNameLst>
                                          <p:attrName>style.visibility</p:attrName>
                                        </p:attrNameLst>
                                      </p:cBhvr>
                                      <p:to>
                                        <p:strVal val="visible"/>
                                      </p:to>
                                    </p:set>
                                    <p:anim calcmode="lin" valueType="num">
                                      <p:cBhvr>
                                        <p:cTn id="97" dur="500" fill="hold"/>
                                        <p:tgtEl>
                                          <p:spTgt spid="95"/>
                                        </p:tgtEl>
                                        <p:attrNameLst>
                                          <p:attrName>ppt_w</p:attrName>
                                        </p:attrNameLst>
                                      </p:cBhvr>
                                      <p:tavLst>
                                        <p:tav tm="0">
                                          <p:val>
                                            <p:fltVal val="0"/>
                                          </p:val>
                                        </p:tav>
                                        <p:tav tm="100000">
                                          <p:val>
                                            <p:strVal val="#ppt_w"/>
                                          </p:val>
                                        </p:tav>
                                      </p:tavLst>
                                    </p:anim>
                                    <p:anim calcmode="lin" valueType="num">
                                      <p:cBhvr>
                                        <p:cTn id="98" dur="500" fill="hold"/>
                                        <p:tgtEl>
                                          <p:spTgt spid="95"/>
                                        </p:tgtEl>
                                        <p:attrNameLst>
                                          <p:attrName>ppt_h</p:attrName>
                                        </p:attrNameLst>
                                      </p:cBhvr>
                                      <p:tavLst>
                                        <p:tav tm="0">
                                          <p:val>
                                            <p:fltVal val="0"/>
                                          </p:val>
                                        </p:tav>
                                        <p:tav tm="100000">
                                          <p:val>
                                            <p:strVal val="#ppt_h"/>
                                          </p:val>
                                        </p:tav>
                                      </p:tavLst>
                                    </p:anim>
                                    <p:animEffect transition="in" filter="fade">
                                      <p:cBhvr>
                                        <p:cTn id="99" dur="500"/>
                                        <p:tgtEl>
                                          <p:spTgt spid="95"/>
                                        </p:tgtEl>
                                      </p:cBhvr>
                                    </p:animEffect>
                                  </p:childTnLst>
                                </p:cTn>
                              </p:par>
                            </p:childTnLst>
                          </p:cTn>
                        </p:par>
                        <p:par>
                          <p:cTn id="100" fill="hold">
                            <p:stCondLst>
                              <p:cond delay="8000"/>
                            </p:stCondLst>
                            <p:childTnLst>
                              <p:par>
                                <p:cTn id="101" presetID="53" presetClass="entr" presetSubtype="16" fill="hold" nodeType="afterEffect">
                                  <p:stCondLst>
                                    <p:cond delay="0"/>
                                  </p:stCondLst>
                                  <p:childTnLst>
                                    <p:set>
                                      <p:cBhvr>
                                        <p:cTn id="102" dur="1" fill="hold">
                                          <p:stCondLst>
                                            <p:cond delay="0"/>
                                          </p:stCondLst>
                                        </p:cTn>
                                        <p:tgtEl>
                                          <p:spTgt spid="98"/>
                                        </p:tgtEl>
                                        <p:attrNameLst>
                                          <p:attrName>style.visibility</p:attrName>
                                        </p:attrNameLst>
                                      </p:cBhvr>
                                      <p:to>
                                        <p:strVal val="visible"/>
                                      </p:to>
                                    </p:set>
                                    <p:anim calcmode="lin" valueType="num">
                                      <p:cBhvr>
                                        <p:cTn id="103" dur="500" fill="hold"/>
                                        <p:tgtEl>
                                          <p:spTgt spid="98"/>
                                        </p:tgtEl>
                                        <p:attrNameLst>
                                          <p:attrName>ppt_w</p:attrName>
                                        </p:attrNameLst>
                                      </p:cBhvr>
                                      <p:tavLst>
                                        <p:tav tm="0">
                                          <p:val>
                                            <p:fltVal val="0"/>
                                          </p:val>
                                        </p:tav>
                                        <p:tav tm="100000">
                                          <p:val>
                                            <p:strVal val="#ppt_w"/>
                                          </p:val>
                                        </p:tav>
                                      </p:tavLst>
                                    </p:anim>
                                    <p:anim calcmode="lin" valueType="num">
                                      <p:cBhvr>
                                        <p:cTn id="104" dur="500" fill="hold"/>
                                        <p:tgtEl>
                                          <p:spTgt spid="98"/>
                                        </p:tgtEl>
                                        <p:attrNameLst>
                                          <p:attrName>ppt_h</p:attrName>
                                        </p:attrNameLst>
                                      </p:cBhvr>
                                      <p:tavLst>
                                        <p:tav tm="0">
                                          <p:val>
                                            <p:fltVal val="0"/>
                                          </p:val>
                                        </p:tav>
                                        <p:tav tm="100000">
                                          <p:val>
                                            <p:strVal val="#ppt_h"/>
                                          </p:val>
                                        </p:tav>
                                      </p:tavLst>
                                    </p:anim>
                                    <p:animEffect transition="in" filter="fade">
                                      <p:cBhvr>
                                        <p:cTn id="105" dur="500"/>
                                        <p:tgtEl>
                                          <p:spTgt spid="98"/>
                                        </p:tgtEl>
                                      </p:cBhvr>
                                    </p:animEffect>
                                  </p:childTnLst>
                                </p:cTn>
                              </p:par>
                            </p:childTnLst>
                          </p:cTn>
                        </p:par>
                        <p:par>
                          <p:cTn id="106" fill="hold">
                            <p:stCondLst>
                              <p:cond delay="8500"/>
                            </p:stCondLst>
                            <p:childTnLst>
                              <p:par>
                                <p:cTn id="107" presetID="53" presetClass="entr" presetSubtype="16" fill="hold" nodeType="afterEffect">
                                  <p:stCondLst>
                                    <p:cond delay="0"/>
                                  </p:stCondLst>
                                  <p:childTnLst>
                                    <p:set>
                                      <p:cBhvr>
                                        <p:cTn id="108" dur="1" fill="hold">
                                          <p:stCondLst>
                                            <p:cond delay="0"/>
                                          </p:stCondLst>
                                        </p:cTn>
                                        <p:tgtEl>
                                          <p:spTgt spid="101"/>
                                        </p:tgtEl>
                                        <p:attrNameLst>
                                          <p:attrName>style.visibility</p:attrName>
                                        </p:attrNameLst>
                                      </p:cBhvr>
                                      <p:to>
                                        <p:strVal val="visible"/>
                                      </p:to>
                                    </p:set>
                                    <p:anim calcmode="lin" valueType="num">
                                      <p:cBhvr>
                                        <p:cTn id="109" dur="500" fill="hold"/>
                                        <p:tgtEl>
                                          <p:spTgt spid="101"/>
                                        </p:tgtEl>
                                        <p:attrNameLst>
                                          <p:attrName>ppt_w</p:attrName>
                                        </p:attrNameLst>
                                      </p:cBhvr>
                                      <p:tavLst>
                                        <p:tav tm="0">
                                          <p:val>
                                            <p:fltVal val="0"/>
                                          </p:val>
                                        </p:tav>
                                        <p:tav tm="100000">
                                          <p:val>
                                            <p:strVal val="#ppt_w"/>
                                          </p:val>
                                        </p:tav>
                                      </p:tavLst>
                                    </p:anim>
                                    <p:anim calcmode="lin" valueType="num">
                                      <p:cBhvr>
                                        <p:cTn id="110" dur="500" fill="hold"/>
                                        <p:tgtEl>
                                          <p:spTgt spid="101"/>
                                        </p:tgtEl>
                                        <p:attrNameLst>
                                          <p:attrName>ppt_h</p:attrName>
                                        </p:attrNameLst>
                                      </p:cBhvr>
                                      <p:tavLst>
                                        <p:tav tm="0">
                                          <p:val>
                                            <p:fltVal val="0"/>
                                          </p:val>
                                        </p:tav>
                                        <p:tav tm="100000">
                                          <p:val>
                                            <p:strVal val="#ppt_h"/>
                                          </p:val>
                                        </p:tav>
                                      </p:tavLst>
                                    </p:anim>
                                    <p:animEffect transition="in" filter="fade">
                                      <p:cBhvr>
                                        <p:cTn id="111" dur="500"/>
                                        <p:tgtEl>
                                          <p:spTgt spid="101"/>
                                        </p:tgtEl>
                                      </p:cBhvr>
                                    </p:animEffect>
                                  </p:childTnLst>
                                </p:cTn>
                              </p:par>
                            </p:childTnLst>
                          </p:cTn>
                        </p:par>
                        <p:par>
                          <p:cTn id="112" fill="hold">
                            <p:stCondLst>
                              <p:cond delay="9000"/>
                            </p:stCondLst>
                            <p:childTnLst>
                              <p:par>
                                <p:cTn id="113" presetID="53" presetClass="entr" presetSubtype="16" fill="hold" grpId="0" nodeType="afterEffect">
                                  <p:stCondLst>
                                    <p:cond delay="0"/>
                                  </p:stCondLst>
                                  <p:childTnLst>
                                    <p:set>
                                      <p:cBhvr>
                                        <p:cTn id="114" dur="1" fill="hold">
                                          <p:stCondLst>
                                            <p:cond delay="0"/>
                                          </p:stCondLst>
                                        </p:cTn>
                                        <p:tgtEl>
                                          <p:spTgt spid="114"/>
                                        </p:tgtEl>
                                        <p:attrNameLst>
                                          <p:attrName>style.visibility</p:attrName>
                                        </p:attrNameLst>
                                      </p:cBhvr>
                                      <p:to>
                                        <p:strVal val="visible"/>
                                      </p:to>
                                    </p:set>
                                    <p:anim calcmode="lin" valueType="num">
                                      <p:cBhvr>
                                        <p:cTn id="115" dur="500" fill="hold"/>
                                        <p:tgtEl>
                                          <p:spTgt spid="114"/>
                                        </p:tgtEl>
                                        <p:attrNameLst>
                                          <p:attrName>ppt_w</p:attrName>
                                        </p:attrNameLst>
                                      </p:cBhvr>
                                      <p:tavLst>
                                        <p:tav tm="0">
                                          <p:val>
                                            <p:fltVal val="0"/>
                                          </p:val>
                                        </p:tav>
                                        <p:tav tm="100000">
                                          <p:val>
                                            <p:strVal val="#ppt_w"/>
                                          </p:val>
                                        </p:tav>
                                      </p:tavLst>
                                    </p:anim>
                                    <p:anim calcmode="lin" valueType="num">
                                      <p:cBhvr>
                                        <p:cTn id="116" dur="500" fill="hold"/>
                                        <p:tgtEl>
                                          <p:spTgt spid="114"/>
                                        </p:tgtEl>
                                        <p:attrNameLst>
                                          <p:attrName>ppt_h</p:attrName>
                                        </p:attrNameLst>
                                      </p:cBhvr>
                                      <p:tavLst>
                                        <p:tav tm="0">
                                          <p:val>
                                            <p:fltVal val="0"/>
                                          </p:val>
                                        </p:tav>
                                        <p:tav tm="100000">
                                          <p:val>
                                            <p:strVal val="#ppt_h"/>
                                          </p:val>
                                        </p:tav>
                                      </p:tavLst>
                                    </p:anim>
                                    <p:animEffect transition="in" filter="fade">
                                      <p:cBhvr>
                                        <p:cTn id="117" dur="500"/>
                                        <p:tgtEl>
                                          <p:spTgt spid="114"/>
                                        </p:tgtEl>
                                      </p:cBhvr>
                                    </p:animEffect>
                                  </p:childTnLst>
                                </p:cTn>
                              </p:par>
                            </p:childTnLst>
                          </p:cTn>
                        </p:par>
                        <p:par>
                          <p:cTn id="118" fill="hold">
                            <p:stCondLst>
                              <p:cond delay="9500"/>
                            </p:stCondLst>
                            <p:childTnLst>
                              <p:par>
                                <p:cTn id="119" presetID="53" presetClass="entr" presetSubtype="16" fill="hold" grpId="0" nodeType="afterEffect">
                                  <p:stCondLst>
                                    <p:cond delay="0"/>
                                  </p:stCondLst>
                                  <p:childTnLst>
                                    <p:set>
                                      <p:cBhvr>
                                        <p:cTn id="120" dur="1" fill="hold">
                                          <p:stCondLst>
                                            <p:cond delay="0"/>
                                          </p:stCondLst>
                                        </p:cTn>
                                        <p:tgtEl>
                                          <p:spTgt spid="115"/>
                                        </p:tgtEl>
                                        <p:attrNameLst>
                                          <p:attrName>style.visibility</p:attrName>
                                        </p:attrNameLst>
                                      </p:cBhvr>
                                      <p:to>
                                        <p:strVal val="visible"/>
                                      </p:to>
                                    </p:set>
                                    <p:anim calcmode="lin" valueType="num">
                                      <p:cBhvr>
                                        <p:cTn id="121" dur="500" fill="hold"/>
                                        <p:tgtEl>
                                          <p:spTgt spid="115"/>
                                        </p:tgtEl>
                                        <p:attrNameLst>
                                          <p:attrName>ppt_w</p:attrName>
                                        </p:attrNameLst>
                                      </p:cBhvr>
                                      <p:tavLst>
                                        <p:tav tm="0">
                                          <p:val>
                                            <p:fltVal val="0"/>
                                          </p:val>
                                        </p:tav>
                                        <p:tav tm="100000">
                                          <p:val>
                                            <p:strVal val="#ppt_w"/>
                                          </p:val>
                                        </p:tav>
                                      </p:tavLst>
                                    </p:anim>
                                    <p:anim calcmode="lin" valueType="num">
                                      <p:cBhvr>
                                        <p:cTn id="122" dur="500" fill="hold"/>
                                        <p:tgtEl>
                                          <p:spTgt spid="115"/>
                                        </p:tgtEl>
                                        <p:attrNameLst>
                                          <p:attrName>ppt_h</p:attrName>
                                        </p:attrNameLst>
                                      </p:cBhvr>
                                      <p:tavLst>
                                        <p:tav tm="0">
                                          <p:val>
                                            <p:fltVal val="0"/>
                                          </p:val>
                                        </p:tav>
                                        <p:tav tm="100000">
                                          <p:val>
                                            <p:strVal val="#ppt_h"/>
                                          </p:val>
                                        </p:tav>
                                      </p:tavLst>
                                    </p:anim>
                                    <p:animEffect transition="in" filter="fade">
                                      <p:cBhvr>
                                        <p:cTn id="123" dur="500"/>
                                        <p:tgtEl>
                                          <p:spTgt spid="115"/>
                                        </p:tgtEl>
                                      </p:cBhvr>
                                    </p:animEffect>
                                  </p:childTnLst>
                                </p:cTn>
                              </p:par>
                            </p:childTnLst>
                          </p:cTn>
                        </p:par>
                        <p:par>
                          <p:cTn id="124" fill="hold">
                            <p:stCondLst>
                              <p:cond delay="10000"/>
                            </p:stCondLst>
                            <p:childTnLst>
                              <p:par>
                                <p:cTn id="125" presetID="53" presetClass="entr" presetSubtype="16" fill="hold" grpId="0" nodeType="afterEffect">
                                  <p:stCondLst>
                                    <p:cond delay="0"/>
                                  </p:stCondLst>
                                  <p:childTnLst>
                                    <p:set>
                                      <p:cBhvr>
                                        <p:cTn id="126" dur="1" fill="hold">
                                          <p:stCondLst>
                                            <p:cond delay="0"/>
                                          </p:stCondLst>
                                        </p:cTn>
                                        <p:tgtEl>
                                          <p:spTgt spid="116"/>
                                        </p:tgtEl>
                                        <p:attrNameLst>
                                          <p:attrName>style.visibility</p:attrName>
                                        </p:attrNameLst>
                                      </p:cBhvr>
                                      <p:to>
                                        <p:strVal val="visible"/>
                                      </p:to>
                                    </p:set>
                                    <p:anim calcmode="lin" valueType="num">
                                      <p:cBhvr>
                                        <p:cTn id="127" dur="500" fill="hold"/>
                                        <p:tgtEl>
                                          <p:spTgt spid="116"/>
                                        </p:tgtEl>
                                        <p:attrNameLst>
                                          <p:attrName>ppt_w</p:attrName>
                                        </p:attrNameLst>
                                      </p:cBhvr>
                                      <p:tavLst>
                                        <p:tav tm="0">
                                          <p:val>
                                            <p:fltVal val="0"/>
                                          </p:val>
                                        </p:tav>
                                        <p:tav tm="100000">
                                          <p:val>
                                            <p:strVal val="#ppt_w"/>
                                          </p:val>
                                        </p:tav>
                                      </p:tavLst>
                                    </p:anim>
                                    <p:anim calcmode="lin" valueType="num">
                                      <p:cBhvr>
                                        <p:cTn id="128" dur="500" fill="hold"/>
                                        <p:tgtEl>
                                          <p:spTgt spid="116"/>
                                        </p:tgtEl>
                                        <p:attrNameLst>
                                          <p:attrName>ppt_h</p:attrName>
                                        </p:attrNameLst>
                                      </p:cBhvr>
                                      <p:tavLst>
                                        <p:tav tm="0">
                                          <p:val>
                                            <p:fltVal val="0"/>
                                          </p:val>
                                        </p:tav>
                                        <p:tav tm="100000">
                                          <p:val>
                                            <p:strVal val="#ppt_h"/>
                                          </p:val>
                                        </p:tav>
                                      </p:tavLst>
                                    </p:anim>
                                    <p:animEffect transition="in" filter="fade">
                                      <p:cBhvr>
                                        <p:cTn id="129" dur="500"/>
                                        <p:tgtEl>
                                          <p:spTgt spid="116"/>
                                        </p:tgtEl>
                                      </p:cBhvr>
                                    </p:animEffect>
                                  </p:childTnLst>
                                </p:cTn>
                              </p:par>
                            </p:childTnLst>
                          </p:cTn>
                        </p:par>
                        <p:par>
                          <p:cTn id="130" fill="hold">
                            <p:stCondLst>
                              <p:cond delay="10500"/>
                            </p:stCondLst>
                            <p:childTnLst>
                              <p:par>
                                <p:cTn id="131" presetID="53" presetClass="entr" presetSubtype="16" fill="hold" grpId="0" nodeType="afterEffect">
                                  <p:stCondLst>
                                    <p:cond delay="0"/>
                                  </p:stCondLst>
                                  <p:childTnLst>
                                    <p:set>
                                      <p:cBhvr>
                                        <p:cTn id="132" dur="1" fill="hold">
                                          <p:stCondLst>
                                            <p:cond delay="0"/>
                                          </p:stCondLst>
                                        </p:cTn>
                                        <p:tgtEl>
                                          <p:spTgt spid="117"/>
                                        </p:tgtEl>
                                        <p:attrNameLst>
                                          <p:attrName>style.visibility</p:attrName>
                                        </p:attrNameLst>
                                      </p:cBhvr>
                                      <p:to>
                                        <p:strVal val="visible"/>
                                      </p:to>
                                    </p:set>
                                    <p:anim calcmode="lin" valueType="num">
                                      <p:cBhvr>
                                        <p:cTn id="133" dur="500" fill="hold"/>
                                        <p:tgtEl>
                                          <p:spTgt spid="117"/>
                                        </p:tgtEl>
                                        <p:attrNameLst>
                                          <p:attrName>ppt_w</p:attrName>
                                        </p:attrNameLst>
                                      </p:cBhvr>
                                      <p:tavLst>
                                        <p:tav tm="0">
                                          <p:val>
                                            <p:fltVal val="0"/>
                                          </p:val>
                                        </p:tav>
                                        <p:tav tm="100000">
                                          <p:val>
                                            <p:strVal val="#ppt_w"/>
                                          </p:val>
                                        </p:tav>
                                      </p:tavLst>
                                    </p:anim>
                                    <p:anim calcmode="lin" valueType="num">
                                      <p:cBhvr>
                                        <p:cTn id="134" dur="500" fill="hold"/>
                                        <p:tgtEl>
                                          <p:spTgt spid="117"/>
                                        </p:tgtEl>
                                        <p:attrNameLst>
                                          <p:attrName>ppt_h</p:attrName>
                                        </p:attrNameLst>
                                      </p:cBhvr>
                                      <p:tavLst>
                                        <p:tav tm="0">
                                          <p:val>
                                            <p:fltVal val="0"/>
                                          </p:val>
                                        </p:tav>
                                        <p:tav tm="100000">
                                          <p:val>
                                            <p:strVal val="#ppt_h"/>
                                          </p:val>
                                        </p:tav>
                                      </p:tavLst>
                                    </p:anim>
                                    <p:animEffect transition="in" filter="fade">
                                      <p:cBhvr>
                                        <p:cTn id="135" dur="500"/>
                                        <p:tgtEl>
                                          <p:spTgt spid="117"/>
                                        </p:tgtEl>
                                      </p:cBhvr>
                                    </p:animEffect>
                                  </p:childTnLst>
                                </p:cTn>
                              </p:par>
                            </p:childTnLst>
                          </p:cTn>
                        </p:par>
                        <p:par>
                          <p:cTn id="136" fill="hold">
                            <p:stCondLst>
                              <p:cond delay="11000"/>
                            </p:stCondLst>
                            <p:childTnLst>
                              <p:par>
                                <p:cTn id="137" presetID="53" presetClass="entr" presetSubtype="16" fill="hold" grpId="0" nodeType="afterEffect">
                                  <p:stCondLst>
                                    <p:cond delay="0"/>
                                  </p:stCondLst>
                                  <p:childTnLst>
                                    <p:set>
                                      <p:cBhvr>
                                        <p:cTn id="138" dur="1" fill="hold">
                                          <p:stCondLst>
                                            <p:cond delay="0"/>
                                          </p:stCondLst>
                                        </p:cTn>
                                        <p:tgtEl>
                                          <p:spTgt spid="118"/>
                                        </p:tgtEl>
                                        <p:attrNameLst>
                                          <p:attrName>style.visibility</p:attrName>
                                        </p:attrNameLst>
                                      </p:cBhvr>
                                      <p:to>
                                        <p:strVal val="visible"/>
                                      </p:to>
                                    </p:set>
                                    <p:anim calcmode="lin" valueType="num">
                                      <p:cBhvr>
                                        <p:cTn id="139" dur="500" fill="hold"/>
                                        <p:tgtEl>
                                          <p:spTgt spid="118"/>
                                        </p:tgtEl>
                                        <p:attrNameLst>
                                          <p:attrName>ppt_w</p:attrName>
                                        </p:attrNameLst>
                                      </p:cBhvr>
                                      <p:tavLst>
                                        <p:tav tm="0">
                                          <p:val>
                                            <p:fltVal val="0"/>
                                          </p:val>
                                        </p:tav>
                                        <p:tav tm="100000">
                                          <p:val>
                                            <p:strVal val="#ppt_w"/>
                                          </p:val>
                                        </p:tav>
                                      </p:tavLst>
                                    </p:anim>
                                    <p:anim calcmode="lin" valueType="num">
                                      <p:cBhvr>
                                        <p:cTn id="140" dur="500" fill="hold"/>
                                        <p:tgtEl>
                                          <p:spTgt spid="118"/>
                                        </p:tgtEl>
                                        <p:attrNameLst>
                                          <p:attrName>ppt_h</p:attrName>
                                        </p:attrNameLst>
                                      </p:cBhvr>
                                      <p:tavLst>
                                        <p:tav tm="0">
                                          <p:val>
                                            <p:fltVal val="0"/>
                                          </p:val>
                                        </p:tav>
                                        <p:tav tm="100000">
                                          <p:val>
                                            <p:strVal val="#ppt_h"/>
                                          </p:val>
                                        </p:tav>
                                      </p:tavLst>
                                    </p:anim>
                                    <p:animEffect transition="in" filter="fade">
                                      <p:cBhvr>
                                        <p:cTn id="141" dur="500"/>
                                        <p:tgtEl>
                                          <p:spTgt spid="118"/>
                                        </p:tgtEl>
                                      </p:cBhvr>
                                    </p:animEffect>
                                  </p:childTnLst>
                                </p:cTn>
                              </p:par>
                            </p:childTnLst>
                          </p:cTn>
                        </p:par>
                        <p:par>
                          <p:cTn id="142" fill="hold">
                            <p:stCondLst>
                              <p:cond delay="11500"/>
                            </p:stCondLst>
                            <p:childTnLst>
                              <p:par>
                                <p:cTn id="143" presetID="53" presetClass="entr" presetSubtype="16" fill="hold" grpId="0" nodeType="afterEffect">
                                  <p:stCondLst>
                                    <p:cond delay="0"/>
                                  </p:stCondLst>
                                  <p:childTnLst>
                                    <p:set>
                                      <p:cBhvr>
                                        <p:cTn id="144" dur="1" fill="hold">
                                          <p:stCondLst>
                                            <p:cond delay="0"/>
                                          </p:stCondLst>
                                        </p:cTn>
                                        <p:tgtEl>
                                          <p:spTgt spid="119"/>
                                        </p:tgtEl>
                                        <p:attrNameLst>
                                          <p:attrName>style.visibility</p:attrName>
                                        </p:attrNameLst>
                                      </p:cBhvr>
                                      <p:to>
                                        <p:strVal val="visible"/>
                                      </p:to>
                                    </p:set>
                                    <p:anim calcmode="lin" valueType="num">
                                      <p:cBhvr>
                                        <p:cTn id="145" dur="500" fill="hold"/>
                                        <p:tgtEl>
                                          <p:spTgt spid="119"/>
                                        </p:tgtEl>
                                        <p:attrNameLst>
                                          <p:attrName>ppt_w</p:attrName>
                                        </p:attrNameLst>
                                      </p:cBhvr>
                                      <p:tavLst>
                                        <p:tav tm="0">
                                          <p:val>
                                            <p:fltVal val="0"/>
                                          </p:val>
                                        </p:tav>
                                        <p:tav tm="100000">
                                          <p:val>
                                            <p:strVal val="#ppt_w"/>
                                          </p:val>
                                        </p:tav>
                                      </p:tavLst>
                                    </p:anim>
                                    <p:anim calcmode="lin" valueType="num">
                                      <p:cBhvr>
                                        <p:cTn id="146" dur="500" fill="hold"/>
                                        <p:tgtEl>
                                          <p:spTgt spid="119"/>
                                        </p:tgtEl>
                                        <p:attrNameLst>
                                          <p:attrName>ppt_h</p:attrName>
                                        </p:attrNameLst>
                                      </p:cBhvr>
                                      <p:tavLst>
                                        <p:tav tm="0">
                                          <p:val>
                                            <p:fltVal val="0"/>
                                          </p:val>
                                        </p:tav>
                                        <p:tav tm="100000">
                                          <p:val>
                                            <p:strVal val="#ppt_h"/>
                                          </p:val>
                                        </p:tav>
                                      </p:tavLst>
                                    </p:anim>
                                    <p:animEffect transition="in" filter="fade">
                                      <p:cBhvr>
                                        <p:cTn id="147" dur="500"/>
                                        <p:tgtEl>
                                          <p:spTgt spid="119"/>
                                        </p:tgtEl>
                                      </p:cBhvr>
                                    </p:animEffect>
                                  </p:childTnLst>
                                </p:cTn>
                              </p:par>
                            </p:childTnLst>
                          </p:cTn>
                        </p:par>
                        <p:par>
                          <p:cTn id="148" fill="hold">
                            <p:stCondLst>
                              <p:cond delay="12000"/>
                            </p:stCondLst>
                            <p:childTnLst>
                              <p:par>
                                <p:cTn id="149" presetID="53" presetClass="entr" presetSubtype="16" fill="hold" grpId="0" nodeType="afterEffect">
                                  <p:stCondLst>
                                    <p:cond delay="0"/>
                                  </p:stCondLst>
                                  <p:childTnLst>
                                    <p:set>
                                      <p:cBhvr>
                                        <p:cTn id="150" dur="1" fill="hold">
                                          <p:stCondLst>
                                            <p:cond delay="0"/>
                                          </p:stCondLst>
                                        </p:cTn>
                                        <p:tgtEl>
                                          <p:spTgt spid="120"/>
                                        </p:tgtEl>
                                        <p:attrNameLst>
                                          <p:attrName>style.visibility</p:attrName>
                                        </p:attrNameLst>
                                      </p:cBhvr>
                                      <p:to>
                                        <p:strVal val="visible"/>
                                      </p:to>
                                    </p:set>
                                    <p:anim calcmode="lin" valueType="num">
                                      <p:cBhvr>
                                        <p:cTn id="151" dur="500" fill="hold"/>
                                        <p:tgtEl>
                                          <p:spTgt spid="120"/>
                                        </p:tgtEl>
                                        <p:attrNameLst>
                                          <p:attrName>ppt_w</p:attrName>
                                        </p:attrNameLst>
                                      </p:cBhvr>
                                      <p:tavLst>
                                        <p:tav tm="0">
                                          <p:val>
                                            <p:fltVal val="0"/>
                                          </p:val>
                                        </p:tav>
                                        <p:tav tm="100000">
                                          <p:val>
                                            <p:strVal val="#ppt_w"/>
                                          </p:val>
                                        </p:tav>
                                      </p:tavLst>
                                    </p:anim>
                                    <p:anim calcmode="lin" valueType="num">
                                      <p:cBhvr>
                                        <p:cTn id="152" dur="500" fill="hold"/>
                                        <p:tgtEl>
                                          <p:spTgt spid="120"/>
                                        </p:tgtEl>
                                        <p:attrNameLst>
                                          <p:attrName>ppt_h</p:attrName>
                                        </p:attrNameLst>
                                      </p:cBhvr>
                                      <p:tavLst>
                                        <p:tav tm="0">
                                          <p:val>
                                            <p:fltVal val="0"/>
                                          </p:val>
                                        </p:tav>
                                        <p:tav tm="100000">
                                          <p:val>
                                            <p:strVal val="#ppt_h"/>
                                          </p:val>
                                        </p:tav>
                                      </p:tavLst>
                                    </p:anim>
                                    <p:animEffect transition="in" filter="fade">
                                      <p:cBhvr>
                                        <p:cTn id="153" dur="500"/>
                                        <p:tgtEl>
                                          <p:spTgt spid="120"/>
                                        </p:tgtEl>
                                      </p:cBhvr>
                                    </p:animEffect>
                                  </p:childTnLst>
                                </p:cTn>
                              </p:par>
                            </p:childTnLst>
                          </p:cTn>
                        </p:par>
                        <p:par>
                          <p:cTn id="154" fill="hold">
                            <p:stCondLst>
                              <p:cond delay="12500"/>
                            </p:stCondLst>
                            <p:childTnLst>
                              <p:par>
                                <p:cTn id="155" presetID="53" presetClass="entr" presetSubtype="16" fill="hold" grpId="0" nodeType="afterEffect">
                                  <p:stCondLst>
                                    <p:cond delay="0"/>
                                  </p:stCondLst>
                                  <p:childTnLst>
                                    <p:set>
                                      <p:cBhvr>
                                        <p:cTn id="156" dur="1" fill="hold">
                                          <p:stCondLst>
                                            <p:cond delay="0"/>
                                          </p:stCondLst>
                                        </p:cTn>
                                        <p:tgtEl>
                                          <p:spTgt spid="121"/>
                                        </p:tgtEl>
                                        <p:attrNameLst>
                                          <p:attrName>style.visibility</p:attrName>
                                        </p:attrNameLst>
                                      </p:cBhvr>
                                      <p:to>
                                        <p:strVal val="visible"/>
                                      </p:to>
                                    </p:set>
                                    <p:anim calcmode="lin" valueType="num">
                                      <p:cBhvr>
                                        <p:cTn id="157" dur="500" fill="hold"/>
                                        <p:tgtEl>
                                          <p:spTgt spid="121"/>
                                        </p:tgtEl>
                                        <p:attrNameLst>
                                          <p:attrName>ppt_w</p:attrName>
                                        </p:attrNameLst>
                                      </p:cBhvr>
                                      <p:tavLst>
                                        <p:tav tm="0">
                                          <p:val>
                                            <p:fltVal val="0"/>
                                          </p:val>
                                        </p:tav>
                                        <p:tav tm="100000">
                                          <p:val>
                                            <p:strVal val="#ppt_w"/>
                                          </p:val>
                                        </p:tav>
                                      </p:tavLst>
                                    </p:anim>
                                    <p:anim calcmode="lin" valueType="num">
                                      <p:cBhvr>
                                        <p:cTn id="158" dur="500" fill="hold"/>
                                        <p:tgtEl>
                                          <p:spTgt spid="121"/>
                                        </p:tgtEl>
                                        <p:attrNameLst>
                                          <p:attrName>ppt_h</p:attrName>
                                        </p:attrNameLst>
                                      </p:cBhvr>
                                      <p:tavLst>
                                        <p:tav tm="0">
                                          <p:val>
                                            <p:fltVal val="0"/>
                                          </p:val>
                                        </p:tav>
                                        <p:tav tm="100000">
                                          <p:val>
                                            <p:strVal val="#ppt_h"/>
                                          </p:val>
                                        </p:tav>
                                      </p:tavLst>
                                    </p:anim>
                                    <p:animEffect transition="in" filter="fade">
                                      <p:cBhvr>
                                        <p:cTn id="159" dur="500"/>
                                        <p:tgtEl>
                                          <p:spTgt spid="121"/>
                                        </p:tgtEl>
                                      </p:cBhvr>
                                    </p:animEffect>
                                  </p:childTnLst>
                                </p:cTn>
                              </p:par>
                            </p:childTnLst>
                          </p:cTn>
                        </p:par>
                        <p:par>
                          <p:cTn id="160" fill="hold">
                            <p:stCondLst>
                              <p:cond delay="13000"/>
                            </p:stCondLst>
                            <p:childTnLst>
                              <p:par>
                                <p:cTn id="161" presetID="53" presetClass="entr" presetSubtype="16" fill="hold" grpId="0" nodeType="afterEffect">
                                  <p:stCondLst>
                                    <p:cond delay="0"/>
                                  </p:stCondLst>
                                  <p:childTnLst>
                                    <p:set>
                                      <p:cBhvr>
                                        <p:cTn id="162" dur="1" fill="hold">
                                          <p:stCondLst>
                                            <p:cond delay="0"/>
                                          </p:stCondLst>
                                        </p:cTn>
                                        <p:tgtEl>
                                          <p:spTgt spid="122"/>
                                        </p:tgtEl>
                                        <p:attrNameLst>
                                          <p:attrName>style.visibility</p:attrName>
                                        </p:attrNameLst>
                                      </p:cBhvr>
                                      <p:to>
                                        <p:strVal val="visible"/>
                                      </p:to>
                                    </p:set>
                                    <p:anim calcmode="lin" valueType="num">
                                      <p:cBhvr>
                                        <p:cTn id="163" dur="500" fill="hold"/>
                                        <p:tgtEl>
                                          <p:spTgt spid="122"/>
                                        </p:tgtEl>
                                        <p:attrNameLst>
                                          <p:attrName>ppt_w</p:attrName>
                                        </p:attrNameLst>
                                      </p:cBhvr>
                                      <p:tavLst>
                                        <p:tav tm="0">
                                          <p:val>
                                            <p:fltVal val="0"/>
                                          </p:val>
                                        </p:tav>
                                        <p:tav tm="100000">
                                          <p:val>
                                            <p:strVal val="#ppt_w"/>
                                          </p:val>
                                        </p:tav>
                                      </p:tavLst>
                                    </p:anim>
                                    <p:anim calcmode="lin" valueType="num">
                                      <p:cBhvr>
                                        <p:cTn id="164" dur="500" fill="hold"/>
                                        <p:tgtEl>
                                          <p:spTgt spid="122"/>
                                        </p:tgtEl>
                                        <p:attrNameLst>
                                          <p:attrName>ppt_h</p:attrName>
                                        </p:attrNameLst>
                                      </p:cBhvr>
                                      <p:tavLst>
                                        <p:tav tm="0">
                                          <p:val>
                                            <p:fltVal val="0"/>
                                          </p:val>
                                        </p:tav>
                                        <p:tav tm="100000">
                                          <p:val>
                                            <p:strVal val="#ppt_h"/>
                                          </p:val>
                                        </p:tav>
                                      </p:tavLst>
                                    </p:anim>
                                    <p:animEffect transition="in" filter="fade">
                                      <p:cBhvr>
                                        <p:cTn id="165" dur="500"/>
                                        <p:tgtEl>
                                          <p:spTgt spid="122"/>
                                        </p:tgtEl>
                                      </p:cBhvr>
                                    </p:animEffect>
                                  </p:childTnLst>
                                </p:cTn>
                              </p:par>
                            </p:childTnLst>
                          </p:cTn>
                        </p:par>
                        <p:par>
                          <p:cTn id="166" fill="hold">
                            <p:stCondLst>
                              <p:cond delay="13500"/>
                            </p:stCondLst>
                            <p:childTnLst>
                              <p:par>
                                <p:cTn id="167" presetID="53" presetClass="entr" presetSubtype="16" fill="hold" grpId="0" nodeType="afterEffect">
                                  <p:stCondLst>
                                    <p:cond delay="0"/>
                                  </p:stCondLst>
                                  <p:childTnLst>
                                    <p:set>
                                      <p:cBhvr>
                                        <p:cTn id="168" dur="1" fill="hold">
                                          <p:stCondLst>
                                            <p:cond delay="0"/>
                                          </p:stCondLst>
                                        </p:cTn>
                                        <p:tgtEl>
                                          <p:spTgt spid="123"/>
                                        </p:tgtEl>
                                        <p:attrNameLst>
                                          <p:attrName>style.visibility</p:attrName>
                                        </p:attrNameLst>
                                      </p:cBhvr>
                                      <p:to>
                                        <p:strVal val="visible"/>
                                      </p:to>
                                    </p:set>
                                    <p:anim calcmode="lin" valueType="num">
                                      <p:cBhvr>
                                        <p:cTn id="169" dur="500" fill="hold"/>
                                        <p:tgtEl>
                                          <p:spTgt spid="123"/>
                                        </p:tgtEl>
                                        <p:attrNameLst>
                                          <p:attrName>ppt_w</p:attrName>
                                        </p:attrNameLst>
                                      </p:cBhvr>
                                      <p:tavLst>
                                        <p:tav tm="0">
                                          <p:val>
                                            <p:fltVal val="0"/>
                                          </p:val>
                                        </p:tav>
                                        <p:tav tm="100000">
                                          <p:val>
                                            <p:strVal val="#ppt_w"/>
                                          </p:val>
                                        </p:tav>
                                      </p:tavLst>
                                    </p:anim>
                                    <p:anim calcmode="lin" valueType="num">
                                      <p:cBhvr>
                                        <p:cTn id="170" dur="500" fill="hold"/>
                                        <p:tgtEl>
                                          <p:spTgt spid="123"/>
                                        </p:tgtEl>
                                        <p:attrNameLst>
                                          <p:attrName>ppt_h</p:attrName>
                                        </p:attrNameLst>
                                      </p:cBhvr>
                                      <p:tavLst>
                                        <p:tav tm="0">
                                          <p:val>
                                            <p:fltVal val="0"/>
                                          </p:val>
                                        </p:tav>
                                        <p:tav tm="100000">
                                          <p:val>
                                            <p:strVal val="#ppt_h"/>
                                          </p:val>
                                        </p:tav>
                                      </p:tavLst>
                                    </p:anim>
                                    <p:animEffect transition="in" filter="fade">
                                      <p:cBhvr>
                                        <p:cTn id="171" dur="500"/>
                                        <p:tgtEl>
                                          <p:spTgt spid="1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7" grpId="0" animBg="1"/>
      <p:bldP spid="48" grpId="0" animBg="1"/>
      <p:bldP spid="49" grpId="0" animBg="1"/>
      <p:bldP spid="50" grpId="0" animBg="1"/>
      <p:bldP spid="51" grpId="0" animBg="1"/>
      <p:bldP spid="52" grpId="0" animBg="1"/>
      <p:bldP spid="55" grpId="0" animBg="1"/>
      <p:bldP spid="57" grpId="0" animBg="1"/>
      <p:bldP spid="58" grpId="0" animBg="1"/>
      <p:bldP spid="59" grpId="0" animBg="1"/>
      <p:bldP spid="60" grpId="0" animBg="1"/>
      <p:bldP spid="114" grpId="0" animBg="1"/>
      <p:bldP spid="115" grpId="0" animBg="1"/>
      <p:bldP spid="116" grpId="0" animBg="1"/>
      <p:bldP spid="117" grpId="0" animBg="1"/>
      <p:bldP spid="118" grpId="0" animBg="1"/>
      <p:bldP spid="119" grpId="0" animBg="1"/>
      <p:bldP spid="120" grpId="0" animBg="1"/>
      <p:bldP spid="121" grpId="0" animBg="1"/>
      <p:bldP spid="122" grpId="0" animBg="1"/>
      <p:bldP spid="12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DZ" altLang="ko-KR" dirty="0">
                <a:solidFill>
                  <a:srgbClr val="583D72"/>
                </a:solidFill>
                <a:latin typeface="Al Tarikh" pitchFamily="2" charset="-78"/>
                <a:cs typeface="Al Tarikh" pitchFamily="2" charset="-78"/>
              </a:rPr>
              <a:t>خريطة العالم حول الموضوع</a:t>
            </a:r>
            <a:endParaRPr lang="ko-KR" altLang="en-US" dirty="0">
              <a:solidFill>
                <a:srgbClr val="583D72"/>
              </a:solidFill>
              <a:latin typeface="Al Tarikh" pitchFamily="2" charset="-78"/>
              <a:cs typeface="Al Tarikh" pitchFamily="2" charset="-78"/>
            </a:endParaRPr>
          </a:p>
        </p:txBody>
      </p:sp>
      <p:sp>
        <p:nvSpPr>
          <p:cNvPr id="34" name="TextBox 33"/>
          <p:cNvSpPr txBox="1"/>
          <p:nvPr/>
        </p:nvSpPr>
        <p:spPr>
          <a:xfrm>
            <a:off x="6249786" y="2285109"/>
            <a:ext cx="2354662" cy="1384995"/>
          </a:xfrm>
          <a:prstGeom prst="rect">
            <a:avLst/>
          </a:prstGeom>
          <a:noFill/>
        </p:spPr>
        <p:txBody>
          <a:bodyPr wrap="square" rtlCol="0">
            <a:spAutoFit/>
          </a:bodyPr>
          <a:lstStyle/>
          <a:p>
            <a:pPr algn="r" rtl="1"/>
            <a:r>
              <a:rPr lang="ar-DZ" altLang="ko-KR" sz="1200" dirty="0">
                <a:solidFill>
                  <a:schemeClr val="tx1">
                    <a:lumMod val="75000"/>
                    <a:lumOff val="25000"/>
                  </a:schemeClr>
                </a:solidFill>
                <a:latin typeface="Al Tarikh" pitchFamily="2" charset="-78"/>
                <a:cs typeface="Al Tarikh" pitchFamily="2" charset="-78"/>
              </a:rPr>
              <a:t>يحتوي قالب </a:t>
            </a:r>
            <a:r>
              <a:rPr lang="en-US" altLang="ko-KR" sz="1200" dirty="0">
                <a:solidFill>
                  <a:schemeClr val="tx1">
                    <a:lumMod val="75000"/>
                    <a:lumOff val="25000"/>
                  </a:schemeClr>
                </a:solidFill>
                <a:latin typeface="Al Tarikh" pitchFamily="2" charset="-78"/>
                <a:cs typeface="Al Tarikh" pitchFamily="2" charset="-78"/>
              </a:rPr>
              <a:t>PowerPoint </a:t>
            </a:r>
            <a:r>
              <a:rPr lang="ar-DZ" altLang="ko-KR" sz="1200" dirty="0">
                <a:solidFill>
                  <a:schemeClr val="tx1">
                    <a:lumMod val="75000"/>
                    <a:lumOff val="25000"/>
                  </a:schemeClr>
                </a:solidFill>
                <a:latin typeface="Al Tarikh" pitchFamily="2" charset="-78"/>
                <a:cs typeface="Al Tarikh" pitchFamily="2" charset="-78"/>
              </a:rPr>
              <a:t>هذا على تصميم نظيف ومحايد يمكن تكييفه مع أي محتوى ويلبي مختلف قطاعات السوق. مع هذه الشرائح العديدة ، يمكنك عمل عرض تقديمي بوربوينت كامل يناسب احتياجاتك.</a:t>
            </a:r>
          </a:p>
          <a:p>
            <a:pPr algn="r" rtl="1"/>
            <a:endParaRPr lang="en-US" altLang="ko-KR" sz="1200" dirty="0">
              <a:solidFill>
                <a:schemeClr val="tx1">
                  <a:lumMod val="75000"/>
                  <a:lumOff val="25000"/>
                </a:schemeClr>
              </a:solidFill>
              <a:latin typeface="Al Tarikh" pitchFamily="2" charset="-78"/>
              <a:cs typeface="Al Tarikh" pitchFamily="2" charset="-78"/>
            </a:endParaRPr>
          </a:p>
          <a:p>
            <a:pPr algn="r" rtl="1"/>
            <a:r>
              <a:rPr lang="ar-DZ" altLang="ko-KR" sz="1200" dirty="0">
                <a:solidFill>
                  <a:schemeClr val="tx1">
                    <a:lumMod val="75000"/>
                    <a:lumOff val="25000"/>
                  </a:schemeClr>
                </a:solidFill>
                <a:latin typeface="Al Tarikh" pitchFamily="2" charset="-78"/>
                <a:cs typeface="Al Tarikh" pitchFamily="2" charset="-78"/>
              </a:rPr>
              <a:t>يمكنك ببساطة إقناع جمهورك وإضافة محتوى فريد.</a:t>
            </a:r>
            <a:endParaRPr lang="ko-KR" altLang="en-US" sz="1200" dirty="0">
              <a:solidFill>
                <a:schemeClr val="tx1">
                  <a:lumMod val="75000"/>
                  <a:lumOff val="25000"/>
                </a:schemeClr>
              </a:solidFill>
              <a:latin typeface="Al Tarikh" pitchFamily="2" charset="-78"/>
              <a:cs typeface="Al Tarikh" pitchFamily="2" charset="-78"/>
            </a:endParaRPr>
          </a:p>
        </p:txBody>
      </p:sp>
      <p:sp>
        <p:nvSpPr>
          <p:cNvPr id="35" name="TextBox 34"/>
          <p:cNvSpPr txBox="1"/>
          <p:nvPr/>
        </p:nvSpPr>
        <p:spPr>
          <a:xfrm>
            <a:off x="7185890" y="1541889"/>
            <a:ext cx="1418558" cy="461665"/>
          </a:xfrm>
          <a:prstGeom prst="rect">
            <a:avLst/>
          </a:prstGeom>
          <a:noFill/>
        </p:spPr>
        <p:txBody>
          <a:bodyPr wrap="square" rtlCol="0">
            <a:spAutoFit/>
          </a:bodyPr>
          <a:lstStyle/>
          <a:p>
            <a:pPr algn="r" rtl="1"/>
            <a:r>
              <a:rPr lang="ar-DZ" altLang="ko-KR" sz="1200" dirty="0">
                <a:solidFill>
                  <a:schemeClr val="tx1">
                    <a:lumMod val="75000"/>
                    <a:lumOff val="25000"/>
                  </a:schemeClr>
                </a:solidFill>
                <a:latin typeface="Al Tarikh" pitchFamily="2" charset="-78"/>
                <a:cs typeface="Al Tarikh" pitchFamily="2" charset="-78"/>
              </a:rPr>
              <a:t>يمكنك ببساطة إقناع جمهورك وإضافة محتوى فريد.</a:t>
            </a:r>
            <a:endParaRPr lang="ko-KR" altLang="en-US" sz="1200" dirty="0">
              <a:solidFill>
                <a:schemeClr val="tx1">
                  <a:lumMod val="75000"/>
                  <a:lumOff val="25000"/>
                </a:schemeClr>
              </a:solidFill>
              <a:latin typeface="Al Tarikh" pitchFamily="2" charset="-78"/>
              <a:cs typeface="Al Tarikh" pitchFamily="2" charset="-78"/>
            </a:endParaRPr>
          </a:p>
        </p:txBody>
      </p:sp>
      <p:sp>
        <p:nvSpPr>
          <p:cNvPr id="36" name="TextBox 35"/>
          <p:cNvSpPr txBox="1"/>
          <p:nvPr/>
        </p:nvSpPr>
        <p:spPr>
          <a:xfrm>
            <a:off x="6248645" y="1563638"/>
            <a:ext cx="936103" cy="646331"/>
          </a:xfrm>
          <a:prstGeom prst="rect">
            <a:avLst/>
          </a:prstGeom>
          <a:noFill/>
        </p:spPr>
        <p:txBody>
          <a:bodyPr wrap="square" rtlCol="0" anchor="ctr">
            <a:spAutoFit/>
          </a:bodyPr>
          <a:lstStyle/>
          <a:p>
            <a:pPr algn="r"/>
            <a:r>
              <a:rPr lang="en-US" altLang="ko-KR" sz="3600" b="1" dirty="0">
                <a:solidFill>
                  <a:srgbClr val="583D72"/>
                </a:solidFill>
                <a:latin typeface="Al Tarikh" pitchFamily="2" charset="-78"/>
                <a:cs typeface="Al Tarikh" pitchFamily="2" charset="-78"/>
              </a:rPr>
              <a:t>45</a:t>
            </a:r>
            <a:r>
              <a:rPr lang="en-US" altLang="ko-KR" sz="2000" b="1" dirty="0">
                <a:solidFill>
                  <a:srgbClr val="583D72"/>
                </a:solidFill>
                <a:latin typeface="Al Tarikh" pitchFamily="2" charset="-78"/>
                <a:cs typeface="Al Tarikh" pitchFamily="2" charset="-78"/>
              </a:rPr>
              <a:t>%</a:t>
            </a:r>
            <a:endParaRPr lang="ko-KR" altLang="en-US" sz="2000" b="1" dirty="0">
              <a:solidFill>
                <a:srgbClr val="583D72"/>
              </a:solidFill>
              <a:latin typeface="Al Tarikh" pitchFamily="2" charset="-78"/>
              <a:cs typeface="Al Tarikh" pitchFamily="2" charset="-78"/>
            </a:endParaRPr>
          </a:p>
        </p:txBody>
      </p:sp>
      <p:sp>
        <p:nvSpPr>
          <p:cNvPr id="37" name="TextBox 36"/>
          <p:cNvSpPr txBox="1"/>
          <p:nvPr/>
        </p:nvSpPr>
        <p:spPr>
          <a:xfrm>
            <a:off x="6679715" y="1220041"/>
            <a:ext cx="1924733" cy="338554"/>
          </a:xfrm>
          <a:prstGeom prst="rect">
            <a:avLst/>
          </a:prstGeom>
          <a:noFill/>
        </p:spPr>
        <p:txBody>
          <a:bodyPr wrap="square" rtlCol="0">
            <a:spAutoFit/>
          </a:bodyPr>
          <a:lstStyle/>
          <a:p>
            <a:pPr algn="r" rtl="1"/>
            <a:r>
              <a:rPr lang="ar-DZ" altLang="ko-KR" sz="1600" b="1" dirty="0">
                <a:solidFill>
                  <a:schemeClr val="tx1">
                    <a:lumMod val="75000"/>
                    <a:lumOff val="25000"/>
                  </a:schemeClr>
                </a:solidFill>
                <a:latin typeface="Al Tarikh" pitchFamily="2" charset="-78"/>
                <a:cs typeface="Al Tarikh" pitchFamily="2" charset="-78"/>
              </a:rPr>
              <a:t>أكتب العنوان هنا</a:t>
            </a:r>
            <a:endParaRPr lang="ko-KR" altLang="en-US" sz="1600" b="1" dirty="0">
              <a:solidFill>
                <a:schemeClr val="tx1">
                  <a:lumMod val="75000"/>
                  <a:lumOff val="25000"/>
                </a:schemeClr>
              </a:solidFill>
              <a:latin typeface="Al Tarikh" pitchFamily="2" charset="-78"/>
              <a:cs typeface="Al Tarikh" pitchFamily="2" charset="-78"/>
            </a:endParaRPr>
          </a:p>
        </p:txBody>
      </p:sp>
      <p:grpSp>
        <p:nvGrpSpPr>
          <p:cNvPr id="22" name="그룹 306">
            <a:extLst>
              <a:ext uri="{FF2B5EF4-FFF2-40B4-BE49-F238E27FC236}">
                <a16:creationId xmlns:a16="http://schemas.microsoft.com/office/drawing/2014/main" id="{63217858-159C-47AD-A0AD-AF18B754368E}"/>
              </a:ext>
            </a:extLst>
          </p:cNvPr>
          <p:cNvGrpSpPr/>
          <p:nvPr/>
        </p:nvGrpSpPr>
        <p:grpSpPr>
          <a:xfrm>
            <a:off x="251520" y="1281842"/>
            <a:ext cx="5392682" cy="3146006"/>
            <a:chOff x="635000" y="1382713"/>
            <a:chExt cx="7869238" cy="4572000"/>
          </a:xfrm>
          <a:solidFill>
            <a:schemeClr val="tx2">
              <a:lumMod val="50000"/>
            </a:schemeClr>
          </a:solidFill>
        </p:grpSpPr>
        <p:sp>
          <p:nvSpPr>
            <p:cNvPr id="23" name="Freeform 8">
              <a:extLst>
                <a:ext uri="{FF2B5EF4-FFF2-40B4-BE49-F238E27FC236}">
                  <a16:creationId xmlns:a16="http://schemas.microsoft.com/office/drawing/2014/main" id="{0661CC29-7FCD-48F3-87F3-810A164228B4}"/>
                </a:ext>
              </a:extLst>
            </p:cNvPr>
            <p:cNvSpPr>
              <a:spLocks noEditPoints="1"/>
            </p:cNvSpPr>
            <p:nvPr/>
          </p:nvSpPr>
          <p:spPr bwMode="auto">
            <a:xfrm>
              <a:off x="811213" y="3267075"/>
              <a:ext cx="7478713" cy="2654300"/>
            </a:xfrm>
            <a:custGeom>
              <a:avLst/>
              <a:gdLst>
                <a:gd name="T0" fmla="*/ 1383 w 4711"/>
                <a:gd name="T1" fmla="*/ 1616 h 1672"/>
                <a:gd name="T2" fmla="*/ 4289 w 4711"/>
                <a:gd name="T3" fmla="*/ 1370 h 1672"/>
                <a:gd name="T4" fmla="*/ 4547 w 4711"/>
                <a:gd name="T5" fmla="*/ 1482 h 1672"/>
                <a:gd name="T6" fmla="*/ 4645 w 4711"/>
                <a:gd name="T7" fmla="*/ 1305 h 1672"/>
                <a:gd name="T8" fmla="*/ 4596 w 4711"/>
                <a:gd name="T9" fmla="*/ 1330 h 1672"/>
                <a:gd name="T10" fmla="*/ 4699 w 4711"/>
                <a:gd name="T11" fmla="*/ 1014 h 1672"/>
                <a:gd name="T12" fmla="*/ 2870 w 4711"/>
                <a:gd name="T13" fmla="*/ 1134 h 1672"/>
                <a:gd name="T14" fmla="*/ 4455 w 4711"/>
                <a:gd name="T15" fmla="*/ 918 h 1672"/>
                <a:gd name="T16" fmla="*/ 4359 w 4711"/>
                <a:gd name="T17" fmla="*/ 1140 h 1672"/>
                <a:gd name="T18" fmla="*/ 4144 w 4711"/>
                <a:gd name="T19" fmla="*/ 1286 h 1672"/>
                <a:gd name="T20" fmla="*/ 3936 w 4711"/>
                <a:gd name="T21" fmla="*/ 1271 h 1672"/>
                <a:gd name="T22" fmla="*/ 3802 w 4711"/>
                <a:gd name="T23" fmla="*/ 1080 h 1672"/>
                <a:gd name="T24" fmla="*/ 4059 w 4711"/>
                <a:gd name="T25" fmla="*/ 932 h 1672"/>
                <a:gd name="T26" fmla="*/ 4430 w 4711"/>
                <a:gd name="T27" fmla="*/ 909 h 1672"/>
                <a:gd name="T28" fmla="*/ 3982 w 4711"/>
                <a:gd name="T29" fmla="*/ 883 h 1672"/>
                <a:gd name="T30" fmla="*/ 3891 w 4711"/>
                <a:gd name="T31" fmla="*/ 883 h 1672"/>
                <a:gd name="T32" fmla="*/ 4388 w 4711"/>
                <a:gd name="T33" fmla="*/ 864 h 1672"/>
                <a:gd name="T34" fmla="*/ 4362 w 4711"/>
                <a:gd name="T35" fmla="*/ 825 h 1672"/>
                <a:gd name="T36" fmla="*/ 3994 w 4711"/>
                <a:gd name="T37" fmla="*/ 817 h 1672"/>
                <a:gd name="T38" fmla="*/ 4270 w 4711"/>
                <a:gd name="T39" fmla="*/ 855 h 1672"/>
                <a:gd name="T40" fmla="*/ 4132 w 4711"/>
                <a:gd name="T41" fmla="*/ 887 h 1672"/>
                <a:gd name="T42" fmla="*/ 1563 w 4711"/>
                <a:gd name="T43" fmla="*/ 787 h 1672"/>
                <a:gd name="T44" fmla="*/ 3886 w 4711"/>
                <a:gd name="T45" fmla="*/ 778 h 1672"/>
                <a:gd name="T46" fmla="*/ 3870 w 4711"/>
                <a:gd name="T47" fmla="*/ 845 h 1672"/>
                <a:gd name="T48" fmla="*/ 3987 w 4711"/>
                <a:gd name="T49" fmla="*/ 764 h 1672"/>
                <a:gd name="T50" fmla="*/ 3821 w 4711"/>
                <a:gd name="T51" fmla="*/ 885 h 1672"/>
                <a:gd name="T52" fmla="*/ 3860 w 4711"/>
                <a:gd name="T53" fmla="*/ 710 h 1672"/>
                <a:gd name="T54" fmla="*/ 3786 w 4711"/>
                <a:gd name="T55" fmla="*/ 726 h 1672"/>
                <a:gd name="T56" fmla="*/ 3331 w 4711"/>
                <a:gd name="T57" fmla="*/ 700 h 1672"/>
                <a:gd name="T58" fmla="*/ 3957 w 4711"/>
                <a:gd name="T59" fmla="*/ 677 h 1672"/>
                <a:gd name="T60" fmla="*/ 1245 w 4711"/>
                <a:gd name="T61" fmla="*/ 637 h 1672"/>
                <a:gd name="T62" fmla="*/ 1351 w 4711"/>
                <a:gd name="T63" fmla="*/ 529 h 1672"/>
                <a:gd name="T64" fmla="*/ 3942 w 4711"/>
                <a:gd name="T65" fmla="*/ 620 h 1672"/>
                <a:gd name="T66" fmla="*/ 3942 w 4711"/>
                <a:gd name="T67" fmla="*/ 602 h 1672"/>
                <a:gd name="T68" fmla="*/ 1173 w 4711"/>
                <a:gd name="T69" fmla="*/ 511 h 1672"/>
                <a:gd name="T70" fmla="*/ 1255 w 4711"/>
                <a:gd name="T71" fmla="*/ 515 h 1672"/>
                <a:gd name="T72" fmla="*/ 96 w 4711"/>
                <a:gd name="T73" fmla="*/ 454 h 1672"/>
                <a:gd name="T74" fmla="*/ 1088 w 4711"/>
                <a:gd name="T75" fmla="*/ 445 h 1672"/>
                <a:gd name="T76" fmla="*/ 1166 w 4711"/>
                <a:gd name="T77" fmla="*/ 429 h 1672"/>
                <a:gd name="T78" fmla="*/ 1149 w 4711"/>
                <a:gd name="T79" fmla="*/ 400 h 1672"/>
                <a:gd name="T80" fmla="*/ 2694 w 4711"/>
                <a:gd name="T81" fmla="*/ 262 h 1672"/>
                <a:gd name="T82" fmla="*/ 2256 w 4711"/>
                <a:gd name="T83" fmla="*/ 181 h 1672"/>
                <a:gd name="T84" fmla="*/ 2353 w 4711"/>
                <a:gd name="T85" fmla="*/ 119 h 1672"/>
                <a:gd name="T86" fmla="*/ 4183 w 4711"/>
                <a:gd name="T87" fmla="*/ 162 h 1672"/>
                <a:gd name="T88" fmla="*/ 4046 w 4711"/>
                <a:gd name="T89" fmla="*/ 288 h 1672"/>
                <a:gd name="T90" fmla="*/ 4128 w 4711"/>
                <a:gd name="T91" fmla="*/ 225 h 1672"/>
                <a:gd name="T92" fmla="*/ 2400 w 4711"/>
                <a:gd name="T93" fmla="*/ 78 h 1672"/>
                <a:gd name="T94" fmla="*/ 2425 w 4711"/>
                <a:gd name="T95" fmla="*/ 227 h 1672"/>
                <a:gd name="T96" fmla="*/ 2247 w 4711"/>
                <a:gd name="T97" fmla="*/ 148 h 1672"/>
                <a:gd name="T98" fmla="*/ 2167 w 4711"/>
                <a:gd name="T99" fmla="*/ 232 h 1672"/>
                <a:gd name="T100" fmla="*/ 2489 w 4711"/>
                <a:gd name="T101" fmla="*/ 332 h 1672"/>
                <a:gd name="T102" fmla="*/ 2720 w 4711"/>
                <a:gd name="T103" fmla="*/ 234 h 1672"/>
                <a:gd name="T104" fmla="*/ 2577 w 4711"/>
                <a:gd name="T105" fmla="*/ 157 h 1672"/>
                <a:gd name="T106" fmla="*/ 2533 w 4711"/>
                <a:gd name="T107" fmla="*/ 232 h 1672"/>
                <a:gd name="T108" fmla="*/ 1210 w 4711"/>
                <a:gd name="T109" fmla="*/ 78 h 1672"/>
                <a:gd name="T110" fmla="*/ 2798 w 4711"/>
                <a:gd name="T111" fmla="*/ 145 h 1672"/>
                <a:gd name="T112" fmla="*/ 2903 w 4711"/>
                <a:gd name="T113" fmla="*/ 147 h 1672"/>
                <a:gd name="T114" fmla="*/ 2943 w 4711"/>
                <a:gd name="T115" fmla="*/ 127 h 1672"/>
                <a:gd name="T116" fmla="*/ 1393 w 4711"/>
                <a:gd name="T117" fmla="*/ 66 h 1672"/>
                <a:gd name="T118" fmla="*/ 1028 w 4711"/>
                <a:gd name="T119" fmla="*/ 126 h 1672"/>
                <a:gd name="T120" fmla="*/ 1194 w 4711"/>
                <a:gd name="T121" fmla="*/ 89 h 1672"/>
                <a:gd name="T122" fmla="*/ 1076 w 4711"/>
                <a:gd name="T123" fmla="*/ 54 h 1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711" h="1672">
                  <a:moveTo>
                    <a:pt x="1290" y="1620"/>
                  </a:moveTo>
                  <a:lnTo>
                    <a:pt x="1304" y="1628"/>
                  </a:lnTo>
                  <a:lnTo>
                    <a:pt x="1318" y="1641"/>
                  </a:lnTo>
                  <a:lnTo>
                    <a:pt x="1332" y="1653"/>
                  </a:lnTo>
                  <a:lnTo>
                    <a:pt x="1348" y="1662"/>
                  </a:lnTo>
                  <a:lnTo>
                    <a:pt x="1348" y="1670"/>
                  </a:lnTo>
                  <a:lnTo>
                    <a:pt x="1339" y="1670"/>
                  </a:lnTo>
                  <a:lnTo>
                    <a:pt x="1330" y="1672"/>
                  </a:lnTo>
                  <a:lnTo>
                    <a:pt x="1316" y="1672"/>
                  </a:lnTo>
                  <a:lnTo>
                    <a:pt x="1304" y="1669"/>
                  </a:lnTo>
                  <a:lnTo>
                    <a:pt x="1297" y="1667"/>
                  </a:lnTo>
                  <a:lnTo>
                    <a:pt x="1294" y="1653"/>
                  </a:lnTo>
                  <a:lnTo>
                    <a:pt x="1290" y="1635"/>
                  </a:lnTo>
                  <a:lnTo>
                    <a:pt x="1290" y="1620"/>
                  </a:lnTo>
                  <a:close/>
                  <a:moveTo>
                    <a:pt x="1402" y="1590"/>
                  </a:moveTo>
                  <a:lnTo>
                    <a:pt x="1416" y="1593"/>
                  </a:lnTo>
                  <a:lnTo>
                    <a:pt x="1432" y="1599"/>
                  </a:lnTo>
                  <a:lnTo>
                    <a:pt x="1444" y="1604"/>
                  </a:lnTo>
                  <a:lnTo>
                    <a:pt x="1440" y="1604"/>
                  </a:lnTo>
                  <a:lnTo>
                    <a:pt x="1428" y="1611"/>
                  </a:lnTo>
                  <a:lnTo>
                    <a:pt x="1416" y="1616"/>
                  </a:lnTo>
                  <a:lnTo>
                    <a:pt x="1402" y="1620"/>
                  </a:lnTo>
                  <a:lnTo>
                    <a:pt x="1402" y="1613"/>
                  </a:lnTo>
                  <a:lnTo>
                    <a:pt x="1404" y="1611"/>
                  </a:lnTo>
                  <a:lnTo>
                    <a:pt x="1407" y="1609"/>
                  </a:lnTo>
                  <a:lnTo>
                    <a:pt x="1409" y="1607"/>
                  </a:lnTo>
                  <a:lnTo>
                    <a:pt x="1409" y="1606"/>
                  </a:lnTo>
                  <a:lnTo>
                    <a:pt x="1411" y="1604"/>
                  </a:lnTo>
                  <a:lnTo>
                    <a:pt x="1412" y="1600"/>
                  </a:lnTo>
                  <a:lnTo>
                    <a:pt x="1409" y="1600"/>
                  </a:lnTo>
                  <a:lnTo>
                    <a:pt x="1400" y="1609"/>
                  </a:lnTo>
                  <a:lnTo>
                    <a:pt x="1392" y="1614"/>
                  </a:lnTo>
                  <a:lnTo>
                    <a:pt x="1383" y="1616"/>
                  </a:lnTo>
                  <a:lnTo>
                    <a:pt x="1371" y="1620"/>
                  </a:lnTo>
                  <a:lnTo>
                    <a:pt x="1371" y="1604"/>
                  </a:lnTo>
                  <a:lnTo>
                    <a:pt x="1381" y="1600"/>
                  </a:lnTo>
                  <a:lnTo>
                    <a:pt x="1392" y="1595"/>
                  </a:lnTo>
                  <a:lnTo>
                    <a:pt x="1402" y="1590"/>
                  </a:lnTo>
                  <a:close/>
                  <a:moveTo>
                    <a:pt x="1374" y="1393"/>
                  </a:moveTo>
                  <a:lnTo>
                    <a:pt x="1378" y="1396"/>
                  </a:lnTo>
                  <a:lnTo>
                    <a:pt x="1381" y="1398"/>
                  </a:lnTo>
                  <a:lnTo>
                    <a:pt x="1383" y="1400"/>
                  </a:lnTo>
                  <a:lnTo>
                    <a:pt x="1385" y="1403"/>
                  </a:lnTo>
                  <a:lnTo>
                    <a:pt x="1385" y="1407"/>
                  </a:lnTo>
                  <a:lnTo>
                    <a:pt x="1386" y="1412"/>
                  </a:lnTo>
                  <a:lnTo>
                    <a:pt x="1378" y="1412"/>
                  </a:lnTo>
                  <a:lnTo>
                    <a:pt x="1376" y="1408"/>
                  </a:lnTo>
                  <a:lnTo>
                    <a:pt x="1374" y="1405"/>
                  </a:lnTo>
                  <a:lnTo>
                    <a:pt x="1374" y="1403"/>
                  </a:lnTo>
                  <a:lnTo>
                    <a:pt x="1372" y="1401"/>
                  </a:lnTo>
                  <a:lnTo>
                    <a:pt x="1374" y="1398"/>
                  </a:lnTo>
                  <a:lnTo>
                    <a:pt x="1374" y="1393"/>
                  </a:lnTo>
                  <a:close/>
                  <a:moveTo>
                    <a:pt x="4289" y="1370"/>
                  </a:moveTo>
                  <a:lnTo>
                    <a:pt x="4294" y="1384"/>
                  </a:lnTo>
                  <a:lnTo>
                    <a:pt x="4296" y="1400"/>
                  </a:lnTo>
                  <a:lnTo>
                    <a:pt x="4292" y="1415"/>
                  </a:lnTo>
                  <a:lnTo>
                    <a:pt x="4284" y="1424"/>
                  </a:lnTo>
                  <a:lnTo>
                    <a:pt x="4275" y="1429"/>
                  </a:lnTo>
                  <a:lnTo>
                    <a:pt x="4263" y="1435"/>
                  </a:lnTo>
                  <a:lnTo>
                    <a:pt x="4258" y="1414"/>
                  </a:lnTo>
                  <a:lnTo>
                    <a:pt x="4251" y="1393"/>
                  </a:lnTo>
                  <a:lnTo>
                    <a:pt x="4244" y="1374"/>
                  </a:lnTo>
                  <a:lnTo>
                    <a:pt x="4258" y="1374"/>
                  </a:lnTo>
                  <a:lnTo>
                    <a:pt x="4270" y="1381"/>
                  </a:lnTo>
                  <a:lnTo>
                    <a:pt x="4280" y="1379"/>
                  </a:lnTo>
                  <a:lnTo>
                    <a:pt x="4289" y="1370"/>
                  </a:lnTo>
                  <a:close/>
                  <a:moveTo>
                    <a:pt x="4577" y="1367"/>
                  </a:moveTo>
                  <a:lnTo>
                    <a:pt x="4580" y="1368"/>
                  </a:lnTo>
                  <a:lnTo>
                    <a:pt x="4584" y="1370"/>
                  </a:lnTo>
                  <a:lnTo>
                    <a:pt x="4586" y="1372"/>
                  </a:lnTo>
                  <a:lnTo>
                    <a:pt x="4587" y="1374"/>
                  </a:lnTo>
                  <a:lnTo>
                    <a:pt x="4589" y="1375"/>
                  </a:lnTo>
                  <a:lnTo>
                    <a:pt x="4593" y="1379"/>
                  </a:lnTo>
                  <a:lnTo>
                    <a:pt x="4593" y="1377"/>
                  </a:lnTo>
                  <a:lnTo>
                    <a:pt x="4594" y="1375"/>
                  </a:lnTo>
                  <a:lnTo>
                    <a:pt x="4596" y="1372"/>
                  </a:lnTo>
                  <a:lnTo>
                    <a:pt x="4596" y="1370"/>
                  </a:lnTo>
                  <a:lnTo>
                    <a:pt x="4598" y="1370"/>
                  </a:lnTo>
                  <a:lnTo>
                    <a:pt x="4600" y="1370"/>
                  </a:lnTo>
                  <a:lnTo>
                    <a:pt x="4600" y="1374"/>
                  </a:lnTo>
                  <a:lnTo>
                    <a:pt x="4601" y="1377"/>
                  </a:lnTo>
                  <a:lnTo>
                    <a:pt x="4603" y="1382"/>
                  </a:lnTo>
                  <a:lnTo>
                    <a:pt x="4603" y="1388"/>
                  </a:lnTo>
                  <a:lnTo>
                    <a:pt x="4603" y="1393"/>
                  </a:lnTo>
                  <a:lnTo>
                    <a:pt x="4591" y="1407"/>
                  </a:lnTo>
                  <a:lnTo>
                    <a:pt x="4580" y="1424"/>
                  </a:lnTo>
                  <a:lnTo>
                    <a:pt x="4584" y="1435"/>
                  </a:lnTo>
                  <a:lnTo>
                    <a:pt x="4582" y="1438"/>
                  </a:lnTo>
                  <a:lnTo>
                    <a:pt x="4577" y="1442"/>
                  </a:lnTo>
                  <a:lnTo>
                    <a:pt x="4572" y="1443"/>
                  </a:lnTo>
                  <a:lnTo>
                    <a:pt x="4567" y="1445"/>
                  </a:lnTo>
                  <a:lnTo>
                    <a:pt x="4561" y="1449"/>
                  </a:lnTo>
                  <a:lnTo>
                    <a:pt x="4558" y="1450"/>
                  </a:lnTo>
                  <a:lnTo>
                    <a:pt x="4554" y="1456"/>
                  </a:lnTo>
                  <a:lnTo>
                    <a:pt x="4554" y="1461"/>
                  </a:lnTo>
                  <a:lnTo>
                    <a:pt x="4553" y="1466"/>
                  </a:lnTo>
                  <a:lnTo>
                    <a:pt x="4553" y="1471"/>
                  </a:lnTo>
                  <a:lnTo>
                    <a:pt x="4551" y="1478"/>
                  </a:lnTo>
                  <a:lnTo>
                    <a:pt x="4547" y="1482"/>
                  </a:lnTo>
                  <a:lnTo>
                    <a:pt x="4542" y="1485"/>
                  </a:lnTo>
                  <a:lnTo>
                    <a:pt x="4537" y="1489"/>
                  </a:lnTo>
                  <a:lnTo>
                    <a:pt x="4532" y="1492"/>
                  </a:lnTo>
                  <a:lnTo>
                    <a:pt x="4526" y="1497"/>
                  </a:lnTo>
                  <a:lnTo>
                    <a:pt x="4519" y="1497"/>
                  </a:lnTo>
                  <a:lnTo>
                    <a:pt x="4511" y="1491"/>
                  </a:lnTo>
                  <a:lnTo>
                    <a:pt x="4502" y="1485"/>
                  </a:lnTo>
                  <a:lnTo>
                    <a:pt x="4495" y="1480"/>
                  </a:lnTo>
                  <a:lnTo>
                    <a:pt x="4488" y="1470"/>
                  </a:lnTo>
                  <a:lnTo>
                    <a:pt x="4493" y="1466"/>
                  </a:lnTo>
                  <a:lnTo>
                    <a:pt x="4495" y="1461"/>
                  </a:lnTo>
                  <a:lnTo>
                    <a:pt x="4497" y="1457"/>
                  </a:lnTo>
                  <a:lnTo>
                    <a:pt x="4498" y="1452"/>
                  </a:lnTo>
                  <a:lnTo>
                    <a:pt x="4500" y="1447"/>
                  </a:lnTo>
                  <a:lnTo>
                    <a:pt x="4504" y="1443"/>
                  </a:lnTo>
                  <a:lnTo>
                    <a:pt x="4514" y="1440"/>
                  </a:lnTo>
                  <a:lnTo>
                    <a:pt x="4525" y="1438"/>
                  </a:lnTo>
                  <a:lnTo>
                    <a:pt x="4535" y="1435"/>
                  </a:lnTo>
                  <a:lnTo>
                    <a:pt x="4540" y="1429"/>
                  </a:lnTo>
                  <a:lnTo>
                    <a:pt x="4549" y="1417"/>
                  </a:lnTo>
                  <a:lnTo>
                    <a:pt x="4556" y="1403"/>
                  </a:lnTo>
                  <a:lnTo>
                    <a:pt x="4565" y="1389"/>
                  </a:lnTo>
                  <a:lnTo>
                    <a:pt x="4572" y="1375"/>
                  </a:lnTo>
                  <a:lnTo>
                    <a:pt x="4577" y="1367"/>
                  </a:lnTo>
                  <a:close/>
                  <a:moveTo>
                    <a:pt x="4570" y="1239"/>
                  </a:moveTo>
                  <a:lnTo>
                    <a:pt x="4577" y="1239"/>
                  </a:lnTo>
                  <a:lnTo>
                    <a:pt x="4593" y="1255"/>
                  </a:lnTo>
                  <a:lnTo>
                    <a:pt x="4607" y="1269"/>
                  </a:lnTo>
                  <a:lnTo>
                    <a:pt x="4621" y="1285"/>
                  </a:lnTo>
                  <a:lnTo>
                    <a:pt x="4631" y="1305"/>
                  </a:lnTo>
                  <a:lnTo>
                    <a:pt x="4636" y="1305"/>
                  </a:lnTo>
                  <a:lnTo>
                    <a:pt x="4642" y="1305"/>
                  </a:lnTo>
                  <a:lnTo>
                    <a:pt x="4645" y="1305"/>
                  </a:lnTo>
                  <a:lnTo>
                    <a:pt x="4647" y="1305"/>
                  </a:lnTo>
                  <a:lnTo>
                    <a:pt x="4650" y="1305"/>
                  </a:lnTo>
                  <a:lnTo>
                    <a:pt x="4654" y="1302"/>
                  </a:lnTo>
                  <a:lnTo>
                    <a:pt x="4656" y="1299"/>
                  </a:lnTo>
                  <a:lnTo>
                    <a:pt x="4657" y="1293"/>
                  </a:lnTo>
                  <a:lnTo>
                    <a:pt x="4661" y="1293"/>
                  </a:lnTo>
                  <a:lnTo>
                    <a:pt x="4661" y="1316"/>
                  </a:lnTo>
                  <a:lnTo>
                    <a:pt x="4659" y="1321"/>
                  </a:lnTo>
                  <a:lnTo>
                    <a:pt x="4657" y="1326"/>
                  </a:lnTo>
                  <a:lnTo>
                    <a:pt x="4656" y="1332"/>
                  </a:lnTo>
                  <a:lnTo>
                    <a:pt x="4654" y="1335"/>
                  </a:lnTo>
                  <a:lnTo>
                    <a:pt x="4642" y="1335"/>
                  </a:lnTo>
                  <a:lnTo>
                    <a:pt x="4642" y="1347"/>
                  </a:lnTo>
                  <a:lnTo>
                    <a:pt x="4631" y="1358"/>
                  </a:lnTo>
                  <a:lnTo>
                    <a:pt x="4622" y="1368"/>
                  </a:lnTo>
                  <a:lnTo>
                    <a:pt x="4612" y="1379"/>
                  </a:lnTo>
                  <a:lnTo>
                    <a:pt x="4612" y="1374"/>
                  </a:lnTo>
                  <a:lnTo>
                    <a:pt x="4610" y="1370"/>
                  </a:lnTo>
                  <a:lnTo>
                    <a:pt x="4610" y="1367"/>
                  </a:lnTo>
                  <a:lnTo>
                    <a:pt x="4610" y="1361"/>
                  </a:lnTo>
                  <a:lnTo>
                    <a:pt x="4612" y="1358"/>
                  </a:lnTo>
                  <a:lnTo>
                    <a:pt x="4612" y="1354"/>
                  </a:lnTo>
                  <a:lnTo>
                    <a:pt x="4612" y="1351"/>
                  </a:lnTo>
                  <a:lnTo>
                    <a:pt x="4610" y="1349"/>
                  </a:lnTo>
                  <a:lnTo>
                    <a:pt x="4607" y="1347"/>
                  </a:lnTo>
                  <a:lnTo>
                    <a:pt x="4603" y="1346"/>
                  </a:lnTo>
                  <a:lnTo>
                    <a:pt x="4600" y="1344"/>
                  </a:lnTo>
                  <a:lnTo>
                    <a:pt x="4596" y="1342"/>
                  </a:lnTo>
                  <a:lnTo>
                    <a:pt x="4593" y="1340"/>
                  </a:lnTo>
                  <a:lnTo>
                    <a:pt x="4591" y="1339"/>
                  </a:lnTo>
                  <a:lnTo>
                    <a:pt x="4591" y="1337"/>
                  </a:lnTo>
                  <a:lnTo>
                    <a:pt x="4593" y="1335"/>
                  </a:lnTo>
                  <a:lnTo>
                    <a:pt x="4596" y="1330"/>
                  </a:lnTo>
                  <a:lnTo>
                    <a:pt x="4601" y="1326"/>
                  </a:lnTo>
                  <a:lnTo>
                    <a:pt x="4607" y="1321"/>
                  </a:lnTo>
                  <a:lnTo>
                    <a:pt x="4612" y="1316"/>
                  </a:lnTo>
                  <a:lnTo>
                    <a:pt x="4605" y="1309"/>
                  </a:lnTo>
                  <a:lnTo>
                    <a:pt x="4598" y="1297"/>
                  </a:lnTo>
                  <a:lnTo>
                    <a:pt x="4587" y="1279"/>
                  </a:lnTo>
                  <a:lnTo>
                    <a:pt x="4579" y="1264"/>
                  </a:lnTo>
                  <a:lnTo>
                    <a:pt x="4574" y="1250"/>
                  </a:lnTo>
                  <a:lnTo>
                    <a:pt x="4570" y="1239"/>
                  </a:lnTo>
                  <a:close/>
                  <a:moveTo>
                    <a:pt x="4507" y="1056"/>
                  </a:moveTo>
                  <a:lnTo>
                    <a:pt x="4516" y="1056"/>
                  </a:lnTo>
                  <a:lnTo>
                    <a:pt x="4532" y="1068"/>
                  </a:lnTo>
                  <a:lnTo>
                    <a:pt x="4551" y="1079"/>
                  </a:lnTo>
                  <a:lnTo>
                    <a:pt x="4551" y="1089"/>
                  </a:lnTo>
                  <a:lnTo>
                    <a:pt x="4539" y="1089"/>
                  </a:lnTo>
                  <a:lnTo>
                    <a:pt x="4530" y="1082"/>
                  </a:lnTo>
                  <a:lnTo>
                    <a:pt x="4521" y="1075"/>
                  </a:lnTo>
                  <a:lnTo>
                    <a:pt x="4514" y="1066"/>
                  </a:lnTo>
                  <a:lnTo>
                    <a:pt x="4507" y="1056"/>
                  </a:lnTo>
                  <a:close/>
                  <a:moveTo>
                    <a:pt x="4692" y="995"/>
                  </a:moveTo>
                  <a:lnTo>
                    <a:pt x="4696" y="995"/>
                  </a:lnTo>
                  <a:lnTo>
                    <a:pt x="4699" y="997"/>
                  </a:lnTo>
                  <a:lnTo>
                    <a:pt x="4699" y="997"/>
                  </a:lnTo>
                  <a:lnTo>
                    <a:pt x="4701" y="998"/>
                  </a:lnTo>
                  <a:lnTo>
                    <a:pt x="4701" y="1000"/>
                  </a:lnTo>
                  <a:lnTo>
                    <a:pt x="4703" y="1002"/>
                  </a:lnTo>
                  <a:lnTo>
                    <a:pt x="4704" y="1005"/>
                  </a:lnTo>
                  <a:lnTo>
                    <a:pt x="4708" y="1011"/>
                  </a:lnTo>
                  <a:lnTo>
                    <a:pt x="4710" y="1017"/>
                  </a:lnTo>
                  <a:lnTo>
                    <a:pt x="4711" y="1024"/>
                  </a:lnTo>
                  <a:lnTo>
                    <a:pt x="4704" y="1024"/>
                  </a:lnTo>
                  <a:lnTo>
                    <a:pt x="4704" y="1017"/>
                  </a:lnTo>
                  <a:lnTo>
                    <a:pt x="4699" y="1014"/>
                  </a:lnTo>
                  <a:lnTo>
                    <a:pt x="4697" y="1009"/>
                  </a:lnTo>
                  <a:lnTo>
                    <a:pt x="4696" y="1005"/>
                  </a:lnTo>
                  <a:lnTo>
                    <a:pt x="4694" y="1000"/>
                  </a:lnTo>
                  <a:lnTo>
                    <a:pt x="4692" y="995"/>
                  </a:lnTo>
                  <a:close/>
                  <a:moveTo>
                    <a:pt x="4532" y="974"/>
                  </a:moveTo>
                  <a:lnTo>
                    <a:pt x="4535" y="974"/>
                  </a:lnTo>
                  <a:lnTo>
                    <a:pt x="4537" y="976"/>
                  </a:lnTo>
                  <a:lnTo>
                    <a:pt x="4537" y="977"/>
                  </a:lnTo>
                  <a:lnTo>
                    <a:pt x="4539" y="977"/>
                  </a:lnTo>
                  <a:lnTo>
                    <a:pt x="4540" y="977"/>
                  </a:lnTo>
                  <a:lnTo>
                    <a:pt x="4542" y="979"/>
                  </a:lnTo>
                  <a:lnTo>
                    <a:pt x="4544" y="984"/>
                  </a:lnTo>
                  <a:lnTo>
                    <a:pt x="4544" y="990"/>
                  </a:lnTo>
                  <a:lnTo>
                    <a:pt x="4546" y="993"/>
                  </a:lnTo>
                  <a:lnTo>
                    <a:pt x="4547" y="997"/>
                  </a:lnTo>
                  <a:lnTo>
                    <a:pt x="4549" y="1000"/>
                  </a:lnTo>
                  <a:lnTo>
                    <a:pt x="4551" y="1005"/>
                  </a:lnTo>
                  <a:lnTo>
                    <a:pt x="4539" y="1005"/>
                  </a:lnTo>
                  <a:lnTo>
                    <a:pt x="4537" y="997"/>
                  </a:lnTo>
                  <a:lnTo>
                    <a:pt x="4533" y="991"/>
                  </a:lnTo>
                  <a:lnTo>
                    <a:pt x="4532" y="984"/>
                  </a:lnTo>
                  <a:lnTo>
                    <a:pt x="4532" y="974"/>
                  </a:lnTo>
                  <a:close/>
                  <a:moveTo>
                    <a:pt x="2907" y="967"/>
                  </a:moveTo>
                  <a:lnTo>
                    <a:pt x="2907" y="974"/>
                  </a:lnTo>
                  <a:lnTo>
                    <a:pt x="2915" y="993"/>
                  </a:lnTo>
                  <a:lnTo>
                    <a:pt x="2915" y="1014"/>
                  </a:lnTo>
                  <a:lnTo>
                    <a:pt x="2910" y="1033"/>
                  </a:lnTo>
                  <a:lnTo>
                    <a:pt x="2901" y="1052"/>
                  </a:lnTo>
                  <a:lnTo>
                    <a:pt x="2891" y="1070"/>
                  </a:lnTo>
                  <a:lnTo>
                    <a:pt x="2882" y="1087"/>
                  </a:lnTo>
                  <a:lnTo>
                    <a:pt x="2875" y="1101"/>
                  </a:lnTo>
                  <a:lnTo>
                    <a:pt x="2872" y="1119"/>
                  </a:lnTo>
                  <a:lnTo>
                    <a:pt x="2870" y="1134"/>
                  </a:lnTo>
                  <a:lnTo>
                    <a:pt x="2868" y="1147"/>
                  </a:lnTo>
                  <a:lnTo>
                    <a:pt x="2861" y="1157"/>
                  </a:lnTo>
                  <a:lnTo>
                    <a:pt x="2849" y="1166"/>
                  </a:lnTo>
                  <a:lnTo>
                    <a:pt x="2849" y="1162"/>
                  </a:lnTo>
                  <a:lnTo>
                    <a:pt x="2842" y="1161"/>
                  </a:lnTo>
                  <a:lnTo>
                    <a:pt x="2837" y="1159"/>
                  </a:lnTo>
                  <a:lnTo>
                    <a:pt x="2832" y="1155"/>
                  </a:lnTo>
                  <a:lnTo>
                    <a:pt x="2828" y="1150"/>
                  </a:lnTo>
                  <a:lnTo>
                    <a:pt x="2826" y="1143"/>
                  </a:lnTo>
                  <a:lnTo>
                    <a:pt x="2819" y="1129"/>
                  </a:lnTo>
                  <a:lnTo>
                    <a:pt x="2818" y="1115"/>
                  </a:lnTo>
                  <a:lnTo>
                    <a:pt x="2823" y="1103"/>
                  </a:lnTo>
                  <a:lnTo>
                    <a:pt x="2828" y="1089"/>
                  </a:lnTo>
                  <a:lnTo>
                    <a:pt x="2833" y="1075"/>
                  </a:lnTo>
                  <a:lnTo>
                    <a:pt x="2833" y="1066"/>
                  </a:lnTo>
                  <a:lnTo>
                    <a:pt x="2832" y="1052"/>
                  </a:lnTo>
                  <a:lnTo>
                    <a:pt x="2830" y="1038"/>
                  </a:lnTo>
                  <a:lnTo>
                    <a:pt x="2830" y="1024"/>
                  </a:lnTo>
                  <a:lnTo>
                    <a:pt x="2849" y="1024"/>
                  </a:lnTo>
                  <a:lnTo>
                    <a:pt x="2854" y="1016"/>
                  </a:lnTo>
                  <a:lnTo>
                    <a:pt x="2865" y="1005"/>
                  </a:lnTo>
                  <a:lnTo>
                    <a:pt x="2875" y="993"/>
                  </a:lnTo>
                  <a:lnTo>
                    <a:pt x="2887" y="981"/>
                  </a:lnTo>
                  <a:lnTo>
                    <a:pt x="2898" y="972"/>
                  </a:lnTo>
                  <a:lnTo>
                    <a:pt x="2907" y="967"/>
                  </a:lnTo>
                  <a:close/>
                  <a:moveTo>
                    <a:pt x="4455" y="913"/>
                  </a:moveTo>
                  <a:lnTo>
                    <a:pt x="4469" y="918"/>
                  </a:lnTo>
                  <a:lnTo>
                    <a:pt x="4469" y="925"/>
                  </a:lnTo>
                  <a:lnTo>
                    <a:pt x="4458" y="925"/>
                  </a:lnTo>
                  <a:lnTo>
                    <a:pt x="4458" y="921"/>
                  </a:lnTo>
                  <a:lnTo>
                    <a:pt x="4457" y="920"/>
                  </a:lnTo>
                  <a:lnTo>
                    <a:pt x="4457" y="918"/>
                  </a:lnTo>
                  <a:lnTo>
                    <a:pt x="4455" y="918"/>
                  </a:lnTo>
                  <a:lnTo>
                    <a:pt x="4455" y="916"/>
                  </a:lnTo>
                  <a:lnTo>
                    <a:pt x="4455" y="913"/>
                  </a:lnTo>
                  <a:close/>
                  <a:moveTo>
                    <a:pt x="4205" y="909"/>
                  </a:moveTo>
                  <a:lnTo>
                    <a:pt x="4209" y="909"/>
                  </a:lnTo>
                  <a:lnTo>
                    <a:pt x="4210" y="918"/>
                  </a:lnTo>
                  <a:lnTo>
                    <a:pt x="4212" y="930"/>
                  </a:lnTo>
                  <a:lnTo>
                    <a:pt x="4217" y="944"/>
                  </a:lnTo>
                  <a:lnTo>
                    <a:pt x="4221" y="956"/>
                  </a:lnTo>
                  <a:lnTo>
                    <a:pt x="4224" y="963"/>
                  </a:lnTo>
                  <a:lnTo>
                    <a:pt x="4226" y="965"/>
                  </a:lnTo>
                  <a:lnTo>
                    <a:pt x="4231" y="967"/>
                  </a:lnTo>
                  <a:lnTo>
                    <a:pt x="4235" y="967"/>
                  </a:lnTo>
                  <a:lnTo>
                    <a:pt x="4240" y="969"/>
                  </a:lnTo>
                  <a:lnTo>
                    <a:pt x="4244" y="969"/>
                  </a:lnTo>
                  <a:lnTo>
                    <a:pt x="4247" y="970"/>
                  </a:lnTo>
                  <a:lnTo>
                    <a:pt x="4247" y="976"/>
                  </a:lnTo>
                  <a:lnTo>
                    <a:pt x="4251" y="988"/>
                  </a:lnTo>
                  <a:lnTo>
                    <a:pt x="4254" y="1002"/>
                  </a:lnTo>
                  <a:lnTo>
                    <a:pt x="4259" y="1019"/>
                  </a:lnTo>
                  <a:lnTo>
                    <a:pt x="4263" y="1031"/>
                  </a:lnTo>
                  <a:lnTo>
                    <a:pt x="4266" y="1040"/>
                  </a:lnTo>
                  <a:lnTo>
                    <a:pt x="4275" y="1040"/>
                  </a:lnTo>
                  <a:lnTo>
                    <a:pt x="4280" y="1042"/>
                  </a:lnTo>
                  <a:lnTo>
                    <a:pt x="4286" y="1044"/>
                  </a:lnTo>
                  <a:lnTo>
                    <a:pt x="4289" y="1047"/>
                  </a:lnTo>
                  <a:lnTo>
                    <a:pt x="4292" y="1052"/>
                  </a:lnTo>
                  <a:lnTo>
                    <a:pt x="4301" y="1065"/>
                  </a:lnTo>
                  <a:lnTo>
                    <a:pt x="4305" y="1082"/>
                  </a:lnTo>
                  <a:lnTo>
                    <a:pt x="4324" y="1082"/>
                  </a:lnTo>
                  <a:lnTo>
                    <a:pt x="4331" y="1100"/>
                  </a:lnTo>
                  <a:lnTo>
                    <a:pt x="4341" y="1112"/>
                  </a:lnTo>
                  <a:lnTo>
                    <a:pt x="4350" y="1124"/>
                  </a:lnTo>
                  <a:lnTo>
                    <a:pt x="4359" y="1140"/>
                  </a:lnTo>
                  <a:lnTo>
                    <a:pt x="4362" y="1166"/>
                  </a:lnTo>
                  <a:lnTo>
                    <a:pt x="4361" y="1187"/>
                  </a:lnTo>
                  <a:lnTo>
                    <a:pt x="4355" y="1208"/>
                  </a:lnTo>
                  <a:lnTo>
                    <a:pt x="4347" y="1227"/>
                  </a:lnTo>
                  <a:lnTo>
                    <a:pt x="4338" y="1248"/>
                  </a:lnTo>
                  <a:lnTo>
                    <a:pt x="4327" y="1271"/>
                  </a:lnTo>
                  <a:lnTo>
                    <a:pt x="4324" y="1285"/>
                  </a:lnTo>
                  <a:lnTo>
                    <a:pt x="4319" y="1299"/>
                  </a:lnTo>
                  <a:lnTo>
                    <a:pt x="4315" y="1314"/>
                  </a:lnTo>
                  <a:lnTo>
                    <a:pt x="4310" y="1326"/>
                  </a:lnTo>
                  <a:lnTo>
                    <a:pt x="4301" y="1335"/>
                  </a:lnTo>
                  <a:lnTo>
                    <a:pt x="4291" y="1340"/>
                  </a:lnTo>
                  <a:lnTo>
                    <a:pt x="4279" y="1346"/>
                  </a:lnTo>
                  <a:lnTo>
                    <a:pt x="4266" y="1351"/>
                  </a:lnTo>
                  <a:lnTo>
                    <a:pt x="4258" y="1354"/>
                  </a:lnTo>
                  <a:lnTo>
                    <a:pt x="4247" y="1346"/>
                  </a:lnTo>
                  <a:lnTo>
                    <a:pt x="4235" y="1335"/>
                  </a:lnTo>
                  <a:lnTo>
                    <a:pt x="4226" y="1342"/>
                  </a:lnTo>
                  <a:lnTo>
                    <a:pt x="4216" y="1346"/>
                  </a:lnTo>
                  <a:lnTo>
                    <a:pt x="4203" y="1344"/>
                  </a:lnTo>
                  <a:lnTo>
                    <a:pt x="4190" y="1342"/>
                  </a:lnTo>
                  <a:lnTo>
                    <a:pt x="4174" y="1340"/>
                  </a:lnTo>
                  <a:lnTo>
                    <a:pt x="4167" y="1305"/>
                  </a:lnTo>
                  <a:lnTo>
                    <a:pt x="4162" y="1304"/>
                  </a:lnTo>
                  <a:lnTo>
                    <a:pt x="4156" y="1302"/>
                  </a:lnTo>
                  <a:lnTo>
                    <a:pt x="4151" y="1300"/>
                  </a:lnTo>
                  <a:lnTo>
                    <a:pt x="4148" y="1297"/>
                  </a:lnTo>
                  <a:lnTo>
                    <a:pt x="4144" y="1295"/>
                  </a:lnTo>
                  <a:lnTo>
                    <a:pt x="4142" y="1293"/>
                  </a:lnTo>
                  <a:lnTo>
                    <a:pt x="4142" y="1292"/>
                  </a:lnTo>
                  <a:lnTo>
                    <a:pt x="4144" y="1290"/>
                  </a:lnTo>
                  <a:lnTo>
                    <a:pt x="4144" y="1288"/>
                  </a:lnTo>
                  <a:lnTo>
                    <a:pt x="4144" y="1286"/>
                  </a:lnTo>
                  <a:lnTo>
                    <a:pt x="4142" y="1285"/>
                  </a:lnTo>
                  <a:lnTo>
                    <a:pt x="4141" y="1283"/>
                  </a:lnTo>
                  <a:lnTo>
                    <a:pt x="4135" y="1281"/>
                  </a:lnTo>
                  <a:lnTo>
                    <a:pt x="4134" y="1283"/>
                  </a:lnTo>
                  <a:lnTo>
                    <a:pt x="4134" y="1285"/>
                  </a:lnTo>
                  <a:lnTo>
                    <a:pt x="4134" y="1285"/>
                  </a:lnTo>
                  <a:lnTo>
                    <a:pt x="4132" y="1286"/>
                  </a:lnTo>
                  <a:lnTo>
                    <a:pt x="4130" y="1286"/>
                  </a:lnTo>
                  <a:lnTo>
                    <a:pt x="4128" y="1286"/>
                  </a:lnTo>
                  <a:lnTo>
                    <a:pt x="4128" y="1281"/>
                  </a:lnTo>
                  <a:lnTo>
                    <a:pt x="4123" y="1281"/>
                  </a:lnTo>
                  <a:lnTo>
                    <a:pt x="4123" y="1278"/>
                  </a:lnTo>
                  <a:lnTo>
                    <a:pt x="4130" y="1274"/>
                  </a:lnTo>
                  <a:lnTo>
                    <a:pt x="4135" y="1269"/>
                  </a:lnTo>
                  <a:lnTo>
                    <a:pt x="4139" y="1264"/>
                  </a:lnTo>
                  <a:lnTo>
                    <a:pt x="4135" y="1264"/>
                  </a:lnTo>
                  <a:lnTo>
                    <a:pt x="4135" y="1258"/>
                  </a:lnTo>
                  <a:lnTo>
                    <a:pt x="4127" y="1267"/>
                  </a:lnTo>
                  <a:lnTo>
                    <a:pt x="4118" y="1272"/>
                  </a:lnTo>
                  <a:lnTo>
                    <a:pt x="4104" y="1278"/>
                  </a:lnTo>
                  <a:lnTo>
                    <a:pt x="4099" y="1267"/>
                  </a:lnTo>
                  <a:lnTo>
                    <a:pt x="4092" y="1257"/>
                  </a:lnTo>
                  <a:lnTo>
                    <a:pt x="4083" y="1248"/>
                  </a:lnTo>
                  <a:lnTo>
                    <a:pt x="4071" y="1241"/>
                  </a:lnTo>
                  <a:lnTo>
                    <a:pt x="4055" y="1239"/>
                  </a:lnTo>
                  <a:lnTo>
                    <a:pt x="4045" y="1236"/>
                  </a:lnTo>
                  <a:lnTo>
                    <a:pt x="4031" y="1234"/>
                  </a:lnTo>
                  <a:lnTo>
                    <a:pt x="4011" y="1236"/>
                  </a:lnTo>
                  <a:lnTo>
                    <a:pt x="3992" y="1237"/>
                  </a:lnTo>
                  <a:lnTo>
                    <a:pt x="3973" y="1241"/>
                  </a:lnTo>
                  <a:lnTo>
                    <a:pt x="3956" y="1244"/>
                  </a:lnTo>
                  <a:lnTo>
                    <a:pt x="3943" y="1248"/>
                  </a:lnTo>
                  <a:lnTo>
                    <a:pt x="3936" y="1271"/>
                  </a:lnTo>
                  <a:lnTo>
                    <a:pt x="3919" y="1271"/>
                  </a:lnTo>
                  <a:lnTo>
                    <a:pt x="3903" y="1269"/>
                  </a:lnTo>
                  <a:lnTo>
                    <a:pt x="3886" y="1271"/>
                  </a:lnTo>
                  <a:lnTo>
                    <a:pt x="3874" y="1274"/>
                  </a:lnTo>
                  <a:lnTo>
                    <a:pt x="3861" y="1279"/>
                  </a:lnTo>
                  <a:lnTo>
                    <a:pt x="3851" y="1285"/>
                  </a:lnTo>
                  <a:lnTo>
                    <a:pt x="3839" y="1286"/>
                  </a:lnTo>
                  <a:lnTo>
                    <a:pt x="3825" y="1286"/>
                  </a:lnTo>
                  <a:lnTo>
                    <a:pt x="3821" y="1279"/>
                  </a:lnTo>
                  <a:lnTo>
                    <a:pt x="3818" y="1274"/>
                  </a:lnTo>
                  <a:lnTo>
                    <a:pt x="3812" y="1269"/>
                  </a:lnTo>
                  <a:lnTo>
                    <a:pt x="3809" y="1264"/>
                  </a:lnTo>
                  <a:lnTo>
                    <a:pt x="3818" y="1251"/>
                  </a:lnTo>
                  <a:lnTo>
                    <a:pt x="3819" y="1236"/>
                  </a:lnTo>
                  <a:lnTo>
                    <a:pt x="3818" y="1218"/>
                  </a:lnTo>
                  <a:lnTo>
                    <a:pt x="3811" y="1201"/>
                  </a:lnTo>
                  <a:lnTo>
                    <a:pt x="3804" y="1182"/>
                  </a:lnTo>
                  <a:lnTo>
                    <a:pt x="3795" y="1164"/>
                  </a:lnTo>
                  <a:lnTo>
                    <a:pt x="3790" y="1148"/>
                  </a:lnTo>
                  <a:lnTo>
                    <a:pt x="3786" y="1136"/>
                  </a:lnTo>
                  <a:lnTo>
                    <a:pt x="3790" y="1136"/>
                  </a:lnTo>
                  <a:lnTo>
                    <a:pt x="3793" y="1138"/>
                  </a:lnTo>
                  <a:lnTo>
                    <a:pt x="3795" y="1138"/>
                  </a:lnTo>
                  <a:lnTo>
                    <a:pt x="3797" y="1140"/>
                  </a:lnTo>
                  <a:lnTo>
                    <a:pt x="3797" y="1140"/>
                  </a:lnTo>
                  <a:lnTo>
                    <a:pt x="3799" y="1138"/>
                  </a:lnTo>
                  <a:lnTo>
                    <a:pt x="3800" y="1136"/>
                  </a:lnTo>
                  <a:lnTo>
                    <a:pt x="3802" y="1133"/>
                  </a:lnTo>
                  <a:lnTo>
                    <a:pt x="3793" y="1124"/>
                  </a:lnTo>
                  <a:lnTo>
                    <a:pt x="3790" y="1113"/>
                  </a:lnTo>
                  <a:lnTo>
                    <a:pt x="3786" y="1101"/>
                  </a:lnTo>
                  <a:lnTo>
                    <a:pt x="3795" y="1091"/>
                  </a:lnTo>
                  <a:lnTo>
                    <a:pt x="3802" y="1080"/>
                  </a:lnTo>
                  <a:lnTo>
                    <a:pt x="3809" y="1070"/>
                  </a:lnTo>
                  <a:lnTo>
                    <a:pt x="3819" y="1061"/>
                  </a:lnTo>
                  <a:lnTo>
                    <a:pt x="3832" y="1056"/>
                  </a:lnTo>
                  <a:lnTo>
                    <a:pt x="3840" y="1056"/>
                  </a:lnTo>
                  <a:lnTo>
                    <a:pt x="3854" y="1054"/>
                  </a:lnTo>
                  <a:lnTo>
                    <a:pt x="3872" y="1051"/>
                  </a:lnTo>
                  <a:lnTo>
                    <a:pt x="3888" y="1047"/>
                  </a:lnTo>
                  <a:lnTo>
                    <a:pt x="3902" y="1044"/>
                  </a:lnTo>
                  <a:lnTo>
                    <a:pt x="3907" y="1031"/>
                  </a:lnTo>
                  <a:lnTo>
                    <a:pt x="3915" y="1017"/>
                  </a:lnTo>
                  <a:lnTo>
                    <a:pt x="3926" y="1007"/>
                  </a:lnTo>
                  <a:lnTo>
                    <a:pt x="3940" y="1002"/>
                  </a:lnTo>
                  <a:lnTo>
                    <a:pt x="3940" y="990"/>
                  </a:lnTo>
                  <a:lnTo>
                    <a:pt x="3947" y="986"/>
                  </a:lnTo>
                  <a:lnTo>
                    <a:pt x="3956" y="977"/>
                  </a:lnTo>
                  <a:lnTo>
                    <a:pt x="3966" y="969"/>
                  </a:lnTo>
                  <a:lnTo>
                    <a:pt x="3977" y="962"/>
                  </a:lnTo>
                  <a:lnTo>
                    <a:pt x="3987" y="956"/>
                  </a:lnTo>
                  <a:lnTo>
                    <a:pt x="3994" y="960"/>
                  </a:lnTo>
                  <a:lnTo>
                    <a:pt x="3996" y="962"/>
                  </a:lnTo>
                  <a:lnTo>
                    <a:pt x="3996" y="965"/>
                  </a:lnTo>
                  <a:lnTo>
                    <a:pt x="3996" y="969"/>
                  </a:lnTo>
                  <a:lnTo>
                    <a:pt x="3998" y="974"/>
                  </a:lnTo>
                  <a:lnTo>
                    <a:pt x="4003" y="976"/>
                  </a:lnTo>
                  <a:lnTo>
                    <a:pt x="4008" y="976"/>
                  </a:lnTo>
                  <a:lnTo>
                    <a:pt x="4011" y="977"/>
                  </a:lnTo>
                  <a:lnTo>
                    <a:pt x="4017" y="979"/>
                  </a:lnTo>
                  <a:lnTo>
                    <a:pt x="4020" y="963"/>
                  </a:lnTo>
                  <a:lnTo>
                    <a:pt x="4025" y="955"/>
                  </a:lnTo>
                  <a:lnTo>
                    <a:pt x="4032" y="949"/>
                  </a:lnTo>
                  <a:lnTo>
                    <a:pt x="4041" y="944"/>
                  </a:lnTo>
                  <a:lnTo>
                    <a:pt x="4050" y="941"/>
                  </a:lnTo>
                  <a:lnTo>
                    <a:pt x="4059" y="932"/>
                  </a:lnTo>
                  <a:lnTo>
                    <a:pt x="4055" y="930"/>
                  </a:lnTo>
                  <a:lnTo>
                    <a:pt x="4055" y="928"/>
                  </a:lnTo>
                  <a:lnTo>
                    <a:pt x="4053" y="927"/>
                  </a:lnTo>
                  <a:lnTo>
                    <a:pt x="4052" y="925"/>
                  </a:lnTo>
                  <a:lnTo>
                    <a:pt x="4066" y="925"/>
                  </a:lnTo>
                  <a:lnTo>
                    <a:pt x="4080" y="932"/>
                  </a:lnTo>
                  <a:lnTo>
                    <a:pt x="4095" y="934"/>
                  </a:lnTo>
                  <a:lnTo>
                    <a:pt x="4111" y="934"/>
                  </a:lnTo>
                  <a:lnTo>
                    <a:pt x="4128" y="932"/>
                  </a:lnTo>
                  <a:lnTo>
                    <a:pt x="4128" y="941"/>
                  </a:lnTo>
                  <a:lnTo>
                    <a:pt x="4116" y="956"/>
                  </a:lnTo>
                  <a:lnTo>
                    <a:pt x="4109" y="979"/>
                  </a:lnTo>
                  <a:lnTo>
                    <a:pt x="4121" y="986"/>
                  </a:lnTo>
                  <a:lnTo>
                    <a:pt x="4137" y="995"/>
                  </a:lnTo>
                  <a:lnTo>
                    <a:pt x="4153" y="1004"/>
                  </a:lnTo>
                  <a:lnTo>
                    <a:pt x="4169" y="1009"/>
                  </a:lnTo>
                  <a:lnTo>
                    <a:pt x="4181" y="1009"/>
                  </a:lnTo>
                  <a:lnTo>
                    <a:pt x="4190" y="995"/>
                  </a:lnTo>
                  <a:lnTo>
                    <a:pt x="4195" y="972"/>
                  </a:lnTo>
                  <a:lnTo>
                    <a:pt x="4196" y="949"/>
                  </a:lnTo>
                  <a:lnTo>
                    <a:pt x="4200" y="927"/>
                  </a:lnTo>
                  <a:lnTo>
                    <a:pt x="4205" y="909"/>
                  </a:lnTo>
                  <a:close/>
                  <a:moveTo>
                    <a:pt x="4439" y="897"/>
                  </a:moveTo>
                  <a:lnTo>
                    <a:pt x="4443" y="901"/>
                  </a:lnTo>
                  <a:lnTo>
                    <a:pt x="4446" y="904"/>
                  </a:lnTo>
                  <a:lnTo>
                    <a:pt x="4450" y="906"/>
                  </a:lnTo>
                  <a:lnTo>
                    <a:pt x="4450" y="913"/>
                  </a:lnTo>
                  <a:lnTo>
                    <a:pt x="4443" y="913"/>
                  </a:lnTo>
                  <a:lnTo>
                    <a:pt x="4441" y="913"/>
                  </a:lnTo>
                  <a:lnTo>
                    <a:pt x="4439" y="911"/>
                  </a:lnTo>
                  <a:lnTo>
                    <a:pt x="4437" y="911"/>
                  </a:lnTo>
                  <a:lnTo>
                    <a:pt x="4436" y="911"/>
                  </a:lnTo>
                  <a:lnTo>
                    <a:pt x="4430" y="909"/>
                  </a:lnTo>
                  <a:lnTo>
                    <a:pt x="4432" y="906"/>
                  </a:lnTo>
                  <a:lnTo>
                    <a:pt x="4432" y="902"/>
                  </a:lnTo>
                  <a:lnTo>
                    <a:pt x="4432" y="902"/>
                  </a:lnTo>
                  <a:lnTo>
                    <a:pt x="4432" y="901"/>
                  </a:lnTo>
                  <a:lnTo>
                    <a:pt x="4434" y="901"/>
                  </a:lnTo>
                  <a:lnTo>
                    <a:pt x="4436" y="901"/>
                  </a:lnTo>
                  <a:lnTo>
                    <a:pt x="4439" y="897"/>
                  </a:lnTo>
                  <a:close/>
                  <a:moveTo>
                    <a:pt x="3867" y="897"/>
                  </a:moveTo>
                  <a:lnTo>
                    <a:pt x="3874" y="899"/>
                  </a:lnTo>
                  <a:lnTo>
                    <a:pt x="3879" y="899"/>
                  </a:lnTo>
                  <a:lnTo>
                    <a:pt x="3884" y="899"/>
                  </a:lnTo>
                  <a:lnTo>
                    <a:pt x="3888" y="901"/>
                  </a:lnTo>
                  <a:lnTo>
                    <a:pt x="3893" y="902"/>
                  </a:lnTo>
                  <a:lnTo>
                    <a:pt x="3893" y="909"/>
                  </a:lnTo>
                  <a:lnTo>
                    <a:pt x="3889" y="909"/>
                  </a:lnTo>
                  <a:lnTo>
                    <a:pt x="3889" y="913"/>
                  </a:lnTo>
                  <a:lnTo>
                    <a:pt x="3884" y="911"/>
                  </a:lnTo>
                  <a:lnTo>
                    <a:pt x="3879" y="909"/>
                  </a:lnTo>
                  <a:lnTo>
                    <a:pt x="3874" y="906"/>
                  </a:lnTo>
                  <a:lnTo>
                    <a:pt x="3870" y="902"/>
                  </a:lnTo>
                  <a:lnTo>
                    <a:pt x="3867" y="897"/>
                  </a:lnTo>
                  <a:close/>
                  <a:moveTo>
                    <a:pt x="4443" y="887"/>
                  </a:moveTo>
                  <a:lnTo>
                    <a:pt x="4455" y="887"/>
                  </a:lnTo>
                  <a:lnTo>
                    <a:pt x="4462" y="909"/>
                  </a:lnTo>
                  <a:lnTo>
                    <a:pt x="4455" y="909"/>
                  </a:lnTo>
                  <a:lnTo>
                    <a:pt x="4455" y="906"/>
                  </a:lnTo>
                  <a:lnTo>
                    <a:pt x="4450" y="902"/>
                  </a:lnTo>
                  <a:lnTo>
                    <a:pt x="4448" y="899"/>
                  </a:lnTo>
                  <a:lnTo>
                    <a:pt x="4446" y="895"/>
                  </a:lnTo>
                  <a:lnTo>
                    <a:pt x="4444" y="892"/>
                  </a:lnTo>
                  <a:lnTo>
                    <a:pt x="4443" y="887"/>
                  </a:lnTo>
                  <a:close/>
                  <a:moveTo>
                    <a:pt x="3963" y="883"/>
                  </a:moveTo>
                  <a:lnTo>
                    <a:pt x="3982" y="883"/>
                  </a:lnTo>
                  <a:lnTo>
                    <a:pt x="3982" y="887"/>
                  </a:lnTo>
                  <a:lnTo>
                    <a:pt x="3978" y="887"/>
                  </a:lnTo>
                  <a:lnTo>
                    <a:pt x="3966" y="895"/>
                  </a:lnTo>
                  <a:lnTo>
                    <a:pt x="3952" y="904"/>
                  </a:lnTo>
                  <a:lnTo>
                    <a:pt x="3940" y="913"/>
                  </a:lnTo>
                  <a:lnTo>
                    <a:pt x="3936" y="913"/>
                  </a:lnTo>
                  <a:lnTo>
                    <a:pt x="3935" y="911"/>
                  </a:lnTo>
                  <a:lnTo>
                    <a:pt x="3935" y="911"/>
                  </a:lnTo>
                  <a:lnTo>
                    <a:pt x="3933" y="911"/>
                  </a:lnTo>
                  <a:lnTo>
                    <a:pt x="3931" y="909"/>
                  </a:lnTo>
                  <a:lnTo>
                    <a:pt x="3928" y="909"/>
                  </a:lnTo>
                  <a:lnTo>
                    <a:pt x="3928" y="906"/>
                  </a:lnTo>
                  <a:lnTo>
                    <a:pt x="3945" y="895"/>
                  </a:lnTo>
                  <a:lnTo>
                    <a:pt x="3963" y="883"/>
                  </a:lnTo>
                  <a:close/>
                  <a:moveTo>
                    <a:pt x="3917" y="878"/>
                  </a:moveTo>
                  <a:lnTo>
                    <a:pt x="3921" y="881"/>
                  </a:lnTo>
                  <a:lnTo>
                    <a:pt x="3922" y="881"/>
                  </a:lnTo>
                  <a:lnTo>
                    <a:pt x="3922" y="881"/>
                  </a:lnTo>
                  <a:lnTo>
                    <a:pt x="3922" y="883"/>
                  </a:lnTo>
                  <a:lnTo>
                    <a:pt x="3922" y="883"/>
                  </a:lnTo>
                  <a:lnTo>
                    <a:pt x="3922" y="887"/>
                  </a:lnTo>
                  <a:lnTo>
                    <a:pt x="3924" y="890"/>
                  </a:lnTo>
                  <a:lnTo>
                    <a:pt x="3917" y="890"/>
                  </a:lnTo>
                  <a:lnTo>
                    <a:pt x="3905" y="894"/>
                  </a:lnTo>
                  <a:lnTo>
                    <a:pt x="3891" y="894"/>
                  </a:lnTo>
                  <a:lnTo>
                    <a:pt x="3879" y="890"/>
                  </a:lnTo>
                  <a:lnTo>
                    <a:pt x="3879" y="888"/>
                  </a:lnTo>
                  <a:lnTo>
                    <a:pt x="3881" y="888"/>
                  </a:lnTo>
                  <a:lnTo>
                    <a:pt x="3881" y="888"/>
                  </a:lnTo>
                  <a:lnTo>
                    <a:pt x="3881" y="888"/>
                  </a:lnTo>
                  <a:lnTo>
                    <a:pt x="3881" y="888"/>
                  </a:lnTo>
                  <a:lnTo>
                    <a:pt x="3882" y="887"/>
                  </a:lnTo>
                  <a:lnTo>
                    <a:pt x="3891" y="883"/>
                  </a:lnTo>
                  <a:lnTo>
                    <a:pt x="3900" y="883"/>
                  </a:lnTo>
                  <a:lnTo>
                    <a:pt x="3908" y="883"/>
                  </a:lnTo>
                  <a:lnTo>
                    <a:pt x="3917" y="878"/>
                  </a:lnTo>
                  <a:close/>
                  <a:moveTo>
                    <a:pt x="3851" y="878"/>
                  </a:moveTo>
                  <a:lnTo>
                    <a:pt x="3858" y="880"/>
                  </a:lnTo>
                  <a:lnTo>
                    <a:pt x="3861" y="881"/>
                  </a:lnTo>
                  <a:lnTo>
                    <a:pt x="3865" y="883"/>
                  </a:lnTo>
                  <a:lnTo>
                    <a:pt x="3868" y="887"/>
                  </a:lnTo>
                  <a:lnTo>
                    <a:pt x="3870" y="890"/>
                  </a:lnTo>
                  <a:lnTo>
                    <a:pt x="3867" y="890"/>
                  </a:lnTo>
                  <a:lnTo>
                    <a:pt x="3858" y="894"/>
                  </a:lnTo>
                  <a:lnTo>
                    <a:pt x="3847" y="894"/>
                  </a:lnTo>
                  <a:lnTo>
                    <a:pt x="3835" y="894"/>
                  </a:lnTo>
                  <a:lnTo>
                    <a:pt x="3835" y="887"/>
                  </a:lnTo>
                  <a:lnTo>
                    <a:pt x="3840" y="885"/>
                  </a:lnTo>
                  <a:lnTo>
                    <a:pt x="3846" y="883"/>
                  </a:lnTo>
                  <a:lnTo>
                    <a:pt x="3847" y="881"/>
                  </a:lnTo>
                  <a:lnTo>
                    <a:pt x="3851" y="878"/>
                  </a:lnTo>
                  <a:close/>
                  <a:moveTo>
                    <a:pt x="4411" y="871"/>
                  </a:moveTo>
                  <a:lnTo>
                    <a:pt x="4418" y="874"/>
                  </a:lnTo>
                  <a:lnTo>
                    <a:pt x="4422" y="876"/>
                  </a:lnTo>
                  <a:lnTo>
                    <a:pt x="4427" y="880"/>
                  </a:lnTo>
                  <a:lnTo>
                    <a:pt x="4430" y="883"/>
                  </a:lnTo>
                  <a:lnTo>
                    <a:pt x="4432" y="888"/>
                  </a:lnTo>
                  <a:lnTo>
                    <a:pt x="4436" y="894"/>
                  </a:lnTo>
                  <a:lnTo>
                    <a:pt x="4430" y="894"/>
                  </a:lnTo>
                  <a:lnTo>
                    <a:pt x="4427" y="890"/>
                  </a:lnTo>
                  <a:lnTo>
                    <a:pt x="4422" y="887"/>
                  </a:lnTo>
                  <a:lnTo>
                    <a:pt x="4418" y="883"/>
                  </a:lnTo>
                  <a:lnTo>
                    <a:pt x="4415" y="878"/>
                  </a:lnTo>
                  <a:lnTo>
                    <a:pt x="4411" y="871"/>
                  </a:lnTo>
                  <a:close/>
                  <a:moveTo>
                    <a:pt x="4385" y="864"/>
                  </a:moveTo>
                  <a:lnTo>
                    <a:pt x="4388" y="864"/>
                  </a:lnTo>
                  <a:lnTo>
                    <a:pt x="4390" y="866"/>
                  </a:lnTo>
                  <a:lnTo>
                    <a:pt x="4392" y="866"/>
                  </a:lnTo>
                  <a:lnTo>
                    <a:pt x="4394" y="867"/>
                  </a:lnTo>
                  <a:lnTo>
                    <a:pt x="4394" y="869"/>
                  </a:lnTo>
                  <a:lnTo>
                    <a:pt x="4397" y="871"/>
                  </a:lnTo>
                  <a:lnTo>
                    <a:pt x="4401" y="871"/>
                  </a:lnTo>
                  <a:lnTo>
                    <a:pt x="4401" y="874"/>
                  </a:lnTo>
                  <a:lnTo>
                    <a:pt x="4395" y="873"/>
                  </a:lnTo>
                  <a:lnTo>
                    <a:pt x="4392" y="871"/>
                  </a:lnTo>
                  <a:lnTo>
                    <a:pt x="4390" y="869"/>
                  </a:lnTo>
                  <a:lnTo>
                    <a:pt x="4388" y="867"/>
                  </a:lnTo>
                  <a:lnTo>
                    <a:pt x="4385" y="864"/>
                  </a:lnTo>
                  <a:close/>
                  <a:moveTo>
                    <a:pt x="4081" y="845"/>
                  </a:moveTo>
                  <a:lnTo>
                    <a:pt x="4094" y="848"/>
                  </a:lnTo>
                  <a:lnTo>
                    <a:pt x="4094" y="855"/>
                  </a:lnTo>
                  <a:lnTo>
                    <a:pt x="4085" y="860"/>
                  </a:lnTo>
                  <a:lnTo>
                    <a:pt x="4085" y="860"/>
                  </a:lnTo>
                  <a:lnTo>
                    <a:pt x="4083" y="862"/>
                  </a:lnTo>
                  <a:lnTo>
                    <a:pt x="4083" y="862"/>
                  </a:lnTo>
                  <a:lnTo>
                    <a:pt x="4083" y="862"/>
                  </a:lnTo>
                  <a:lnTo>
                    <a:pt x="4083" y="862"/>
                  </a:lnTo>
                  <a:lnTo>
                    <a:pt x="4081" y="864"/>
                  </a:lnTo>
                  <a:lnTo>
                    <a:pt x="4081" y="845"/>
                  </a:lnTo>
                  <a:close/>
                  <a:moveTo>
                    <a:pt x="4362" y="825"/>
                  </a:moveTo>
                  <a:lnTo>
                    <a:pt x="4373" y="832"/>
                  </a:lnTo>
                  <a:lnTo>
                    <a:pt x="4380" y="843"/>
                  </a:lnTo>
                  <a:lnTo>
                    <a:pt x="4385" y="855"/>
                  </a:lnTo>
                  <a:lnTo>
                    <a:pt x="4382" y="855"/>
                  </a:lnTo>
                  <a:lnTo>
                    <a:pt x="4382" y="860"/>
                  </a:lnTo>
                  <a:lnTo>
                    <a:pt x="4369" y="855"/>
                  </a:lnTo>
                  <a:lnTo>
                    <a:pt x="4366" y="846"/>
                  </a:lnTo>
                  <a:lnTo>
                    <a:pt x="4364" y="838"/>
                  </a:lnTo>
                  <a:lnTo>
                    <a:pt x="4362" y="825"/>
                  </a:lnTo>
                  <a:close/>
                  <a:moveTo>
                    <a:pt x="4331" y="825"/>
                  </a:moveTo>
                  <a:lnTo>
                    <a:pt x="4340" y="825"/>
                  </a:lnTo>
                  <a:lnTo>
                    <a:pt x="4340" y="845"/>
                  </a:lnTo>
                  <a:lnTo>
                    <a:pt x="4305" y="855"/>
                  </a:lnTo>
                  <a:lnTo>
                    <a:pt x="4299" y="853"/>
                  </a:lnTo>
                  <a:lnTo>
                    <a:pt x="4294" y="852"/>
                  </a:lnTo>
                  <a:lnTo>
                    <a:pt x="4287" y="850"/>
                  </a:lnTo>
                  <a:lnTo>
                    <a:pt x="4282" y="848"/>
                  </a:lnTo>
                  <a:lnTo>
                    <a:pt x="4282" y="841"/>
                  </a:lnTo>
                  <a:lnTo>
                    <a:pt x="4303" y="839"/>
                  </a:lnTo>
                  <a:lnTo>
                    <a:pt x="4319" y="834"/>
                  </a:lnTo>
                  <a:lnTo>
                    <a:pt x="4331" y="825"/>
                  </a:lnTo>
                  <a:close/>
                  <a:moveTo>
                    <a:pt x="3966" y="810"/>
                  </a:moveTo>
                  <a:lnTo>
                    <a:pt x="3982" y="810"/>
                  </a:lnTo>
                  <a:lnTo>
                    <a:pt x="3984" y="812"/>
                  </a:lnTo>
                  <a:lnTo>
                    <a:pt x="3984" y="812"/>
                  </a:lnTo>
                  <a:lnTo>
                    <a:pt x="3984" y="812"/>
                  </a:lnTo>
                  <a:lnTo>
                    <a:pt x="3984" y="812"/>
                  </a:lnTo>
                  <a:lnTo>
                    <a:pt x="3984" y="812"/>
                  </a:lnTo>
                  <a:lnTo>
                    <a:pt x="3985" y="813"/>
                  </a:lnTo>
                  <a:lnTo>
                    <a:pt x="3985" y="820"/>
                  </a:lnTo>
                  <a:lnTo>
                    <a:pt x="3966" y="820"/>
                  </a:lnTo>
                  <a:lnTo>
                    <a:pt x="3966" y="810"/>
                  </a:lnTo>
                  <a:close/>
                  <a:moveTo>
                    <a:pt x="3994" y="806"/>
                  </a:moveTo>
                  <a:lnTo>
                    <a:pt x="4032" y="810"/>
                  </a:lnTo>
                  <a:lnTo>
                    <a:pt x="4032" y="813"/>
                  </a:lnTo>
                  <a:lnTo>
                    <a:pt x="4034" y="817"/>
                  </a:lnTo>
                  <a:lnTo>
                    <a:pt x="4034" y="820"/>
                  </a:lnTo>
                  <a:lnTo>
                    <a:pt x="4036" y="825"/>
                  </a:lnTo>
                  <a:lnTo>
                    <a:pt x="4032" y="825"/>
                  </a:lnTo>
                  <a:lnTo>
                    <a:pt x="4022" y="819"/>
                  </a:lnTo>
                  <a:lnTo>
                    <a:pt x="4010" y="817"/>
                  </a:lnTo>
                  <a:lnTo>
                    <a:pt x="3994" y="817"/>
                  </a:lnTo>
                  <a:lnTo>
                    <a:pt x="3994" y="806"/>
                  </a:lnTo>
                  <a:close/>
                  <a:moveTo>
                    <a:pt x="4312" y="798"/>
                  </a:moveTo>
                  <a:lnTo>
                    <a:pt x="4331" y="798"/>
                  </a:lnTo>
                  <a:lnTo>
                    <a:pt x="4340" y="808"/>
                  </a:lnTo>
                  <a:lnTo>
                    <a:pt x="4347" y="819"/>
                  </a:lnTo>
                  <a:lnTo>
                    <a:pt x="4350" y="832"/>
                  </a:lnTo>
                  <a:lnTo>
                    <a:pt x="4347" y="832"/>
                  </a:lnTo>
                  <a:lnTo>
                    <a:pt x="4338" y="824"/>
                  </a:lnTo>
                  <a:lnTo>
                    <a:pt x="4329" y="815"/>
                  </a:lnTo>
                  <a:lnTo>
                    <a:pt x="4319" y="808"/>
                  </a:lnTo>
                  <a:lnTo>
                    <a:pt x="4312" y="798"/>
                  </a:lnTo>
                  <a:close/>
                  <a:moveTo>
                    <a:pt x="4057" y="777"/>
                  </a:moveTo>
                  <a:lnTo>
                    <a:pt x="4067" y="777"/>
                  </a:lnTo>
                  <a:lnTo>
                    <a:pt x="4081" y="778"/>
                  </a:lnTo>
                  <a:lnTo>
                    <a:pt x="4085" y="791"/>
                  </a:lnTo>
                  <a:lnTo>
                    <a:pt x="4090" y="801"/>
                  </a:lnTo>
                  <a:lnTo>
                    <a:pt x="4097" y="810"/>
                  </a:lnTo>
                  <a:lnTo>
                    <a:pt x="4097" y="813"/>
                  </a:lnTo>
                  <a:lnTo>
                    <a:pt x="4100" y="813"/>
                  </a:lnTo>
                  <a:lnTo>
                    <a:pt x="4100" y="810"/>
                  </a:lnTo>
                  <a:lnTo>
                    <a:pt x="4109" y="801"/>
                  </a:lnTo>
                  <a:lnTo>
                    <a:pt x="4118" y="796"/>
                  </a:lnTo>
                  <a:lnTo>
                    <a:pt x="4130" y="792"/>
                  </a:lnTo>
                  <a:lnTo>
                    <a:pt x="4148" y="791"/>
                  </a:lnTo>
                  <a:lnTo>
                    <a:pt x="4162" y="799"/>
                  </a:lnTo>
                  <a:lnTo>
                    <a:pt x="4179" y="806"/>
                  </a:lnTo>
                  <a:lnTo>
                    <a:pt x="4200" y="813"/>
                  </a:lnTo>
                  <a:lnTo>
                    <a:pt x="4217" y="824"/>
                  </a:lnTo>
                  <a:lnTo>
                    <a:pt x="4231" y="834"/>
                  </a:lnTo>
                  <a:lnTo>
                    <a:pt x="4238" y="848"/>
                  </a:lnTo>
                  <a:lnTo>
                    <a:pt x="4251" y="850"/>
                  </a:lnTo>
                  <a:lnTo>
                    <a:pt x="4259" y="853"/>
                  </a:lnTo>
                  <a:lnTo>
                    <a:pt x="4270" y="855"/>
                  </a:lnTo>
                  <a:lnTo>
                    <a:pt x="4270" y="864"/>
                  </a:lnTo>
                  <a:lnTo>
                    <a:pt x="4268" y="864"/>
                  </a:lnTo>
                  <a:lnTo>
                    <a:pt x="4265" y="866"/>
                  </a:lnTo>
                  <a:lnTo>
                    <a:pt x="4261" y="866"/>
                  </a:lnTo>
                  <a:lnTo>
                    <a:pt x="4259" y="867"/>
                  </a:lnTo>
                  <a:lnTo>
                    <a:pt x="4258" y="869"/>
                  </a:lnTo>
                  <a:lnTo>
                    <a:pt x="4259" y="869"/>
                  </a:lnTo>
                  <a:lnTo>
                    <a:pt x="4263" y="871"/>
                  </a:lnTo>
                  <a:lnTo>
                    <a:pt x="4275" y="888"/>
                  </a:lnTo>
                  <a:lnTo>
                    <a:pt x="4292" y="902"/>
                  </a:lnTo>
                  <a:lnTo>
                    <a:pt x="4312" y="913"/>
                  </a:lnTo>
                  <a:lnTo>
                    <a:pt x="4312" y="921"/>
                  </a:lnTo>
                  <a:lnTo>
                    <a:pt x="4289" y="921"/>
                  </a:lnTo>
                  <a:lnTo>
                    <a:pt x="4286" y="918"/>
                  </a:lnTo>
                  <a:lnTo>
                    <a:pt x="4282" y="916"/>
                  </a:lnTo>
                  <a:lnTo>
                    <a:pt x="4279" y="916"/>
                  </a:lnTo>
                  <a:lnTo>
                    <a:pt x="4275" y="916"/>
                  </a:lnTo>
                  <a:lnTo>
                    <a:pt x="4272" y="915"/>
                  </a:lnTo>
                  <a:lnTo>
                    <a:pt x="4266" y="913"/>
                  </a:lnTo>
                  <a:lnTo>
                    <a:pt x="4261" y="909"/>
                  </a:lnTo>
                  <a:lnTo>
                    <a:pt x="4258" y="906"/>
                  </a:lnTo>
                  <a:lnTo>
                    <a:pt x="4254" y="899"/>
                  </a:lnTo>
                  <a:lnTo>
                    <a:pt x="4251" y="894"/>
                  </a:lnTo>
                  <a:lnTo>
                    <a:pt x="4247" y="890"/>
                  </a:lnTo>
                  <a:lnTo>
                    <a:pt x="4233" y="883"/>
                  </a:lnTo>
                  <a:lnTo>
                    <a:pt x="4223" y="883"/>
                  </a:lnTo>
                  <a:lnTo>
                    <a:pt x="4210" y="887"/>
                  </a:lnTo>
                  <a:lnTo>
                    <a:pt x="4198" y="894"/>
                  </a:lnTo>
                  <a:lnTo>
                    <a:pt x="4186" y="897"/>
                  </a:lnTo>
                  <a:lnTo>
                    <a:pt x="4174" y="890"/>
                  </a:lnTo>
                  <a:lnTo>
                    <a:pt x="4162" y="887"/>
                  </a:lnTo>
                  <a:lnTo>
                    <a:pt x="4149" y="885"/>
                  </a:lnTo>
                  <a:lnTo>
                    <a:pt x="4132" y="887"/>
                  </a:lnTo>
                  <a:lnTo>
                    <a:pt x="4134" y="880"/>
                  </a:lnTo>
                  <a:lnTo>
                    <a:pt x="4135" y="874"/>
                  </a:lnTo>
                  <a:lnTo>
                    <a:pt x="4137" y="871"/>
                  </a:lnTo>
                  <a:lnTo>
                    <a:pt x="4139" y="867"/>
                  </a:lnTo>
                  <a:lnTo>
                    <a:pt x="4141" y="864"/>
                  </a:lnTo>
                  <a:lnTo>
                    <a:pt x="4139" y="860"/>
                  </a:lnTo>
                  <a:lnTo>
                    <a:pt x="4130" y="845"/>
                  </a:lnTo>
                  <a:lnTo>
                    <a:pt x="4118" y="836"/>
                  </a:lnTo>
                  <a:lnTo>
                    <a:pt x="4104" y="832"/>
                  </a:lnTo>
                  <a:lnTo>
                    <a:pt x="4088" y="827"/>
                  </a:lnTo>
                  <a:lnTo>
                    <a:pt x="4073" y="824"/>
                  </a:lnTo>
                  <a:lnTo>
                    <a:pt x="4060" y="817"/>
                  </a:lnTo>
                  <a:lnTo>
                    <a:pt x="4052" y="806"/>
                  </a:lnTo>
                  <a:lnTo>
                    <a:pt x="4055" y="805"/>
                  </a:lnTo>
                  <a:lnTo>
                    <a:pt x="4057" y="805"/>
                  </a:lnTo>
                  <a:lnTo>
                    <a:pt x="4059" y="803"/>
                  </a:lnTo>
                  <a:lnTo>
                    <a:pt x="4059" y="803"/>
                  </a:lnTo>
                  <a:lnTo>
                    <a:pt x="4060" y="801"/>
                  </a:lnTo>
                  <a:lnTo>
                    <a:pt x="4062" y="798"/>
                  </a:lnTo>
                  <a:lnTo>
                    <a:pt x="4052" y="796"/>
                  </a:lnTo>
                  <a:lnTo>
                    <a:pt x="4041" y="791"/>
                  </a:lnTo>
                  <a:lnTo>
                    <a:pt x="4032" y="787"/>
                  </a:lnTo>
                  <a:lnTo>
                    <a:pt x="4032" y="778"/>
                  </a:lnTo>
                  <a:lnTo>
                    <a:pt x="4046" y="777"/>
                  </a:lnTo>
                  <a:lnTo>
                    <a:pt x="4057" y="777"/>
                  </a:lnTo>
                  <a:close/>
                  <a:moveTo>
                    <a:pt x="1543" y="756"/>
                  </a:moveTo>
                  <a:lnTo>
                    <a:pt x="1536" y="768"/>
                  </a:lnTo>
                  <a:lnTo>
                    <a:pt x="1531" y="768"/>
                  </a:lnTo>
                  <a:lnTo>
                    <a:pt x="1531" y="771"/>
                  </a:lnTo>
                  <a:lnTo>
                    <a:pt x="1542" y="775"/>
                  </a:lnTo>
                  <a:lnTo>
                    <a:pt x="1552" y="780"/>
                  </a:lnTo>
                  <a:lnTo>
                    <a:pt x="1559" y="785"/>
                  </a:lnTo>
                  <a:lnTo>
                    <a:pt x="1563" y="787"/>
                  </a:lnTo>
                  <a:lnTo>
                    <a:pt x="1564" y="785"/>
                  </a:lnTo>
                  <a:lnTo>
                    <a:pt x="1564" y="784"/>
                  </a:lnTo>
                  <a:lnTo>
                    <a:pt x="1564" y="784"/>
                  </a:lnTo>
                  <a:lnTo>
                    <a:pt x="1566" y="782"/>
                  </a:lnTo>
                  <a:lnTo>
                    <a:pt x="1566" y="778"/>
                  </a:lnTo>
                  <a:lnTo>
                    <a:pt x="1559" y="778"/>
                  </a:lnTo>
                  <a:lnTo>
                    <a:pt x="1557" y="778"/>
                  </a:lnTo>
                  <a:lnTo>
                    <a:pt x="1556" y="777"/>
                  </a:lnTo>
                  <a:lnTo>
                    <a:pt x="1554" y="777"/>
                  </a:lnTo>
                  <a:lnTo>
                    <a:pt x="1550" y="777"/>
                  </a:lnTo>
                  <a:lnTo>
                    <a:pt x="1547" y="775"/>
                  </a:lnTo>
                  <a:lnTo>
                    <a:pt x="1547" y="756"/>
                  </a:lnTo>
                  <a:lnTo>
                    <a:pt x="1543" y="756"/>
                  </a:lnTo>
                  <a:close/>
                  <a:moveTo>
                    <a:pt x="3952" y="743"/>
                  </a:moveTo>
                  <a:lnTo>
                    <a:pt x="3954" y="743"/>
                  </a:lnTo>
                  <a:lnTo>
                    <a:pt x="3954" y="745"/>
                  </a:lnTo>
                  <a:lnTo>
                    <a:pt x="3954" y="747"/>
                  </a:lnTo>
                  <a:lnTo>
                    <a:pt x="3956" y="747"/>
                  </a:lnTo>
                  <a:lnTo>
                    <a:pt x="3956" y="749"/>
                  </a:lnTo>
                  <a:lnTo>
                    <a:pt x="3959" y="749"/>
                  </a:lnTo>
                  <a:lnTo>
                    <a:pt x="3957" y="750"/>
                  </a:lnTo>
                  <a:lnTo>
                    <a:pt x="3957" y="750"/>
                  </a:lnTo>
                  <a:lnTo>
                    <a:pt x="3957" y="750"/>
                  </a:lnTo>
                  <a:lnTo>
                    <a:pt x="3957" y="750"/>
                  </a:lnTo>
                  <a:lnTo>
                    <a:pt x="3956" y="750"/>
                  </a:lnTo>
                  <a:lnTo>
                    <a:pt x="3956" y="752"/>
                  </a:lnTo>
                  <a:lnTo>
                    <a:pt x="3950" y="757"/>
                  </a:lnTo>
                  <a:lnTo>
                    <a:pt x="3945" y="763"/>
                  </a:lnTo>
                  <a:lnTo>
                    <a:pt x="3940" y="768"/>
                  </a:lnTo>
                  <a:lnTo>
                    <a:pt x="3921" y="766"/>
                  </a:lnTo>
                  <a:lnTo>
                    <a:pt x="3905" y="766"/>
                  </a:lnTo>
                  <a:lnTo>
                    <a:pt x="3886" y="768"/>
                  </a:lnTo>
                  <a:lnTo>
                    <a:pt x="3886" y="778"/>
                  </a:lnTo>
                  <a:lnTo>
                    <a:pt x="3889" y="780"/>
                  </a:lnTo>
                  <a:lnTo>
                    <a:pt x="3889" y="782"/>
                  </a:lnTo>
                  <a:lnTo>
                    <a:pt x="3891" y="784"/>
                  </a:lnTo>
                  <a:lnTo>
                    <a:pt x="3893" y="787"/>
                  </a:lnTo>
                  <a:lnTo>
                    <a:pt x="3912" y="780"/>
                  </a:lnTo>
                  <a:lnTo>
                    <a:pt x="3931" y="775"/>
                  </a:lnTo>
                  <a:lnTo>
                    <a:pt x="3931" y="784"/>
                  </a:lnTo>
                  <a:lnTo>
                    <a:pt x="3928" y="784"/>
                  </a:lnTo>
                  <a:lnTo>
                    <a:pt x="3922" y="787"/>
                  </a:lnTo>
                  <a:lnTo>
                    <a:pt x="3915" y="791"/>
                  </a:lnTo>
                  <a:lnTo>
                    <a:pt x="3908" y="794"/>
                  </a:lnTo>
                  <a:lnTo>
                    <a:pt x="3914" y="806"/>
                  </a:lnTo>
                  <a:lnTo>
                    <a:pt x="3921" y="817"/>
                  </a:lnTo>
                  <a:lnTo>
                    <a:pt x="3924" y="827"/>
                  </a:lnTo>
                  <a:lnTo>
                    <a:pt x="3928" y="845"/>
                  </a:lnTo>
                  <a:lnTo>
                    <a:pt x="3924" y="845"/>
                  </a:lnTo>
                  <a:lnTo>
                    <a:pt x="3924" y="848"/>
                  </a:lnTo>
                  <a:lnTo>
                    <a:pt x="3921" y="846"/>
                  </a:lnTo>
                  <a:lnTo>
                    <a:pt x="3919" y="846"/>
                  </a:lnTo>
                  <a:lnTo>
                    <a:pt x="3919" y="846"/>
                  </a:lnTo>
                  <a:lnTo>
                    <a:pt x="3919" y="845"/>
                  </a:lnTo>
                  <a:lnTo>
                    <a:pt x="3917" y="845"/>
                  </a:lnTo>
                  <a:lnTo>
                    <a:pt x="3907" y="834"/>
                  </a:lnTo>
                  <a:lnTo>
                    <a:pt x="3898" y="822"/>
                  </a:lnTo>
                  <a:lnTo>
                    <a:pt x="3889" y="810"/>
                  </a:lnTo>
                  <a:lnTo>
                    <a:pt x="3889" y="848"/>
                  </a:lnTo>
                  <a:lnTo>
                    <a:pt x="3874" y="848"/>
                  </a:lnTo>
                  <a:lnTo>
                    <a:pt x="3874" y="846"/>
                  </a:lnTo>
                  <a:lnTo>
                    <a:pt x="3872" y="846"/>
                  </a:lnTo>
                  <a:lnTo>
                    <a:pt x="3872" y="846"/>
                  </a:lnTo>
                  <a:lnTo>
                    <a:pt x="3872" y="846"/>
                  </a:lnTo>
                  <a:lnTo>
                    <a:pt x="3872" y="845"/>
                  </a:lnTo>
                  <a:lnTo>
                    <a:pt x="3870" y="845"/>
                  </a:lnTo>
                  <a:lnTo>
                    <a:pt x="3872" y="832"/>
                  </a:lnTo>
                  <a:lnTo>
                    <a:pt x="3870" y="825"/>
                  </a:lnTo>
                  <a:lnTo>
                    <a:pt x="3867" y="819"/>
                  </a:lnTo>
                  <a:lnTo>
                    <a:pt x="3863" y="810"/>
                  </a:lnTo>
                  <a:lnTo>
                    <a:pt x="3863" y="801"/>
                  </a:lnTo>
                  <a:lnTo>
                    <a:pt x="3868" y="791"/>
                  </a:lnTo>
                  <a:lnTo>
                    <a:pt x="3875" y="777"/>
                  </a:lnTo>
                  <a:lnTo>
                    <a:pt x="3882" y="764"/>
                  </a:lnTo>
                  <a:lnTo>
                    <a:pt x="3889" y="754"/>
                  </a:lnTo>
                  <a:lnTo>
                    <a:pt x="3893" y="749"/>
                  </a:lnTo>
                  <a:lnTo>
                    <a:pt x="3910" y="754"/>
                  </a:lnTo>
                  <a:lnTo>
                    <a:pt x="3921" y="754"/>
                  </a:lnTo>
                  <a:lnTo>
                    <a:pt x="3929" y="752"/>
                  </a:lnTo>
                  <a:lnTo>
                    <a:pt x="3940" y="749"/>
                  </a:lnTo>
                  <a:lnTo>
                    <a:pt x="3950" y="743"/>
                  </a:lnTo>
                  <a:lnTo>
                    <a:pt x="3952" y="743"/>
                  </a:lnTo>
                  <a:close/>
                  <a:moveTo>
                    <a:pt x="3989" y="740"/>
                  </a:moveTo>
                  <a:lnTo>
                    <a:pt x="3996" y="743"/>
                  </a:lnTo>
                  <a:lnTo>
                    <a:pt x="3999" y="745"/>
                  </a:lnTo>
                  <a:lnTo>
                    <a:pt x="4003" y="749"/>
                  </a:lnTo>
                  <a:lnTo>
                    <a:pt x="4004" y="752"/>
                  </a:lnTo>
                  <a:lnTo>
                    <a:pt x="4004" y="759"/>
                  </a:lnTo>
                  <a:lnTo>
                    <a:pt x="4004" y="768"/>
                  </a:lnTo>
                  <a:lnTo>
                    <a:pt x="4001" y="770"/>
                  </a:lnTo>
                  <a:lnTo>
                    <a:pt x="3999" y="771"/>
                  </a:lnTo>
                  <a:lnTo>
                    <a:pt x="3999" y="773"/>
                  </a:lnTo>
                  <a:lnTo>
                    <a:pt x="3999" y="775"/>
                  </a:lnTo>
                  <a:lnTo>
                    <a:pt x="3999" y="777"/>
                  </a:lnTo>
                  <a:lnTo>
                    <a:pt x="3999" y="778"/>
                  </a:lnTo>
                  <a:lnTo>
                    <a:pt x="3998" y="780"/>
                  </a:lnTo>
                  <a:lnTo>
                    <a:pt x="3994" y="784"/>
                  </a:lnTo>
                  <a:lnTo>
                    <a:pt x="3994" y="775"/>
                  </a:lnTo>
                  <a:lnTo>
                    <a:pt x="3987" y="764"/>
                  </a:lnTo>
                  <a:lnTo>
                    <a:pt x="3987" y="752"/>
                  </a:lnTo>
                  <a:lnTo>
                    <a:pt x="3989" y="740"/>
                  </a:lnTo>
                  <a:close/>
                  <a:moveTo>
                    <a:pt x="3533" y="691"/>
                  </a:moveTo>
                  <a:lnTo>
                    <a:pt x="3566" y="695"/>
                  </a:lnTo>
                  <a:lnTo>
                    <a:pt x="3579" y="710"/>
                  </a:lnTo>
                  <a:lnTo>
                    <a:pt x="3593" y="719"/>
                  </a:lnTo>
                  <a:lnTo>
                    <a:pt x="3607" y="728"/>
                  </a:lnTo>
                  <a:lnTo>
                    <a:pt x="3624" y="736"/>
                  </a:lnTo>
                  <a:lnTo>
                    <a:pt x="3629" y="740"/>
                  </a:lnTo>
                  <a:lnTo>
                    <a:pt x="3629" y="742"/>
                  </a:lnTo>
                  <a:lnTo>
                    <a:pt x="3631" y="742"/>
                  </a:lnTo>
                  <a:lnTo>
                    <a:pt x="3638" y="749"/>
                  </a:lnTo>
                  <a:lnTo>
                    <a:pt x="3650" y="763"/>
                  </a:lnTo>
                  <a:lnTo>
                    <a:pt x="3661" y="778"/>
                  </a:lnTo>
                  <a:lnTo>
                    <a:pt x="3673" y="796"/>
                  </a:lnTo>
                  <a:lnTo>
                    <a:pt x="3690" y="810"/>
                  </a:lnTo>
                  <a:lnTo>
                    <a:pt x="3687" y="827"/>
                  </a:lnTo>
                  <a:lnTo>
                    <a:pt x="3687" y="848"/>
                  </a:lnTo>
                  <a:lnTo>
                    <a:pt x="3701" y="850"/>
                  </a:lnTo>
                  <a:lnTo>
                    <a:pt x="3710" y="853"/>
                  </a:lnTo>
                  <a:lnTo>
                    <a:pt x="3716" y="859"/>
                  </a:lnTo>
                  <a:lnTo>
                    <a:pt x="3725" y="864"/>
                  </a:lnTo>
                  <a:lnTo>
                    <a:pt x="3736" y="864"/>
                  </a:lnTo>
                  <a:lnTo>
                    <a:pt x="3744" y="860"/>
                  </a:lnTo>
                  <a:lnTo>
                    <a:pt x="3751" y="857"/>
                  </a:lnTo>
                  <a:lnTo>
                    <a:pt x="3758" y="855"/>
                  </a:lnTo>
                  <a:lnTo>
                    <a:pt x="3774" y="860"/>
                  </a:lnTo>
                  <a:lnTo>
                    <a:pt x="3792" y="867"/>
                  </a:lnTo>
                  <a:lnTo>
                    <a:pt x="3809" y="876"/>
                  </a:lnTo>
                  <a:lnTo>
                    <a:pt x="3825" y="883"/>
                  </a:lnTo>
                  <a:lnTo>
                    <a:pt x="3823" y="883"/>
                  </a:lnTo>
                  <a:lnTo>
                    <a:pt x="3821" y="885"/>
                  </a:lnTo>
                  <a:lnTo>
                    <a:pt x="3821" y="885"/>
                  </a:lnTo>
                  <a:lnTo>
                    <a:pt x="3819" y="885"/>
                  </a:lnTo>
                  <a:lnTo>
                    <a:pt x="3816" y="887"/>
                  </a:lnTo>
                  <a:lnTo>
                    <a:pt x="3806" y="890"/>
                  </a:lnTo>
                  <a:lnTo>
                    <a:pt x="3786" y="890"/>
                  </a:lnTo>
                  <a:lnTo>
                    <a:pt x="3764" y="887"/>
                  </a:lnTo>
                  <a:lnTo>
                    <a:pt x="3741" y="881"/>
                  </a:lnTo>
                  <a:lnTo>
                    <a:pt x="3716" y="876"/>
                  </a:lnTo>
                  <a:lnTo>
                    <a:pt x="3697" y="871"/>
                  </a:lnTo>
                  <a:lnTo>
                    <a:pt x="3682" y="864"/>
                  </a:lnTo>
                  <a:lnTo>
                    <a:pt x="3675" y="860"/>
                  </a:lnTo>
                  <a:lnTo>
                    <a:pt x="3678" y="857"/>
                  </a:lnTo>
                  <a:lnTo>
                    <a:pt x="3678" y="857"/>
                  </a:lnTo>
                  <a:lnTo>
                    <a:pt x="3680" y="855"/>
                  </a:lnTo>
                  <a:lnTo>
                    <a:pt x="3682" y="852"/>
                  </a:lnTo>
                  <a:lnTo>
                    <a:pt x="3661" y="846"/>
                  </a:lnTo>
                  <a:lnTo>
                    <a:pt x="3643" y="836"/>
                  </a:lnTo>
                  <a:lnTo>
                    <a:pt x="3627" y="820"/>
                  </a:lnTo>
                  <a:lnTo>
                    <a:pt x="3615" y="803"/>
                  </a:lnTo>
                  <a:lnTo>
                    <a:pt x="3603" y="784"/>
                  </a:lnTo>
                  <a:lnTo>
                    <a:pt x="3593" y="764"/>
                  </a:lnTo>
                  <a:lnTo>
                    <a:pt x="3582" y="749"/>
                  </a:lnTo>
                  <a:lnTo>
                    <a:pt x="3572" y="736"/>
                  </a:lnTo>
                  <a:lnTo>
                    <a:pt x="3561" y="728"/>
                  </a:lnTo>
                  <a:lnTo>
                    <a:pt x="3549" y="717"/>
                  </a:lnTo>
                  <a:lnTo>
                    <a:pt x="3538" y="707"/>
                  </a:lnTo>
                  <a:lnTo>
                    <a:pt x="3533" y="691"/>
                  </a:lnTo>
                  <a:close/>
                  <a:moveTo>
                    <a:pt x="3832" y="672"/>
                  </a:moveTo>
                  <a:lnTo>
                    <a:pt x="3842" y="675"/>
                  </a:lnTo>
                  <a:lnTo>
                    <a:pt x="3854" y="682"/>
                  </a:lnTo>
                  <a:lnTo>
                    <a:pt x="3865" y="693"/>
                  </a:lnTo>
                  <a:lnTo>
                    <a:pt x="3870" y="702"/>
                  </a:lnTo>
                  <a:lnTo>
                    <a:pt x="3865" y="705"/>
                  </a:lnTo>
                  <a:lnTo>
                    <a:pt x="3860" y="710"/>
                  </a:lnTo>
                  <a:lnTo>
                    <a:pt x="3854" y="714"/>
                  </a:lnTo>
                  <a:lnTo>
                    <a:pt x="3847" y="717"/>
                  </a:lnTo>
                  <a:lnTo>
                    <a:pt x="3853" y="733"/>
                  </a:lnTo>
                  <a:lnTo>
                    <a:pt x="3860" y="745"/>
                  </a:lnTo>
                  <a:lnTo>
                    <a:pt x="3867" y="759"/>
                  </a:lnTo>
                  <a:lnTo>
                    <a:pt x="3861" y="761"/>
                  </a:lnTo>
                  <a:lnTo>
                    <a:pt x="3858" y="761"/>
                  </a:lnTo>
                  <a:lnTo>
                    <a:pt x="3856" y="761"/>
                  </a:lnTo>
                  <a:lnTo>
                    <a:pt x="3856" y="761"/>
                  </a:lnTo>
                  <a:lnTo>
                    <a:pt x="3854" y="763"/>
                  </a:lnTo>
                  <a:lnTo>
                    <a:pt x="3853" y="764"/>
                  </a:lnTo>
                  <a:lnTo>
                    <a:pt x="3851" y="768"/>
                  </a:lnTo>
                  <a:lnTo>
                    <a:pt x="3842" y="784"/>
                  </a:lnTo>
                  <a:lnTo>
                    <a:pt x="3837" y="803"/>
                  </a:lnTo>
                  <a:lnTo>
                    <a:pt x="3828" y="820"/>
                  </a:lnTo>
                  <a:lnTo>
                    <a:pt x="3823" y="824"/>
                  </a:lnTo>
                  <a:lnTo>
                    <a:pt x="3818" y="824"/>
                  </a:lnTo>
                  <a:lnTo>
                    <a:pt x="3812" y="825"/>
                  </a:lnTo>
                  <a:lnTo>
                    <a:pt x="3806" y="825"/>
                  </a:lnTo>
                  <a:lnTo>
                    <a:pt x="3795" y="819"/>
                  </a:lnTo>
                  <a:lnTo>
                    <a:pt x="3785" y="817"/>
                  </a:lnTo>
                  <a:lnTo>
                    <a:pt x="3772" y="817"/>
                  </a:lnTo>
                  <a:lnTo>
                    <a:pt x="3760" y="815"/>
                  </a:lnTo>
                  <a:lnTo>
                    <a:pt x="3748" y="810"/>
                  </a:lnTo>
                  <a:lnTo>
                    <a:pt x="3736" y="794"/>
                  </a:lnTo>
                  <a:lnTo>
                    <a:pt x="3727" y="773"/>
                  </a:lnTo>
                  <a:lnTo>
                    <a:pt x="3725" y="749"/>
                  </a:lnTo>
                  <a:lnTo>
                    <a:pt x="3734" y="745"/>
                  </a:lnTo>
                  <a:lnTo>
                    <a:pt x="3741" y="745"/>
                  </a:lnTo>
                  <a:lnTo>
                    <a:pt x="3748" y="747"/>
                  </a:lnTo>
                  <a:lnTo>
                    <a:pt x="3755" y="743"/>
                  </a:lnTo>
                  <a:lnTo>
                    <a:pt x="3764" y="729"/>
                  </a:lnTo>
                  <a:lnTo>
                    <a:pt x="3786" y="726"/>
                  </a:lnTo>
                  <a:lnTo>
                    <a:pt x="3790" y="723"/>
                  </a:lnTo>
                  <a:lnTo>
                    <a:pt x="3793" y="719"/>
                  </a:lnTo>
                  <a:lnTo>
                    <a:pt x="3793" y="717"/>
                  </a:lnTo>
                  <a:lnTo>
                    <a:pt x="3795" y="716"/>
                  </a:lnTo>
                  <a:lnTo>
                    <a:pt x="3795" y="714"/>
                  </a:lnTo>
                  <a:lnTo>
                    <a:pt x="3795" y="712"/>
                  </a:lnTo>
                  <a:lnTo>
                    <a:pt x="3797" y="710"/>
                  </a:lnTo>
                  <a:lnTo>
                    <a:pt x="3797" y="710"/>
                  </a:lnTo>
                  <a:lnTo>
                    <a:pt x="3800" y="710"/>
                  </a:lnTo>
                  <a:lnTo>
                    <a:pt x="3806" y="710"/>
                  </a:lnTo>
                  <a:lnTo>
                    <a:pt x="3812" y="710"/>
                  </a:lnTo>
                  <a:lnTo>
                    <a:pt x="3816" y="698"/>
                  </a:lnTo>
                  <a:lnTo>
                    <a:pt x="3821" y="689"/>
                  </a:lnTo>
                  <a:lnTo>
                    <a:pt x="3826" y="681"/>
                  </a:lnTo>
                  <a:lnTo>
                    <a:pt x="3832" y="672"/>
                  </a:lnTo>
                  <a:close/>
                  <a:moveTo>
                    <a:pt x="3329" y="649"/>
                  </a:moveTo>
                  <a:lnTo>
                    <a:pt x="3339" y="656"/>
                  </a:lnTo>
                  <a:lnTo>
                    <a:pt x="3345" y="668"/>
                  </a:lnTo>
                  <a:lnTo>
                    <a:pt x="3345" y="686"/>
                  </a:lnTo>
                  <a:lnTo>
                    <a:pt x="3345" y="688"/>
                  </a:lnTo>
                  <a:lnTo>
                    <a:pt x="3346" y="688"/>
                  </a:lnTo>
                  <a:lnTo>
                    <a:pt x="3348" y="689"/>
                  </a:lnTo>
                  <a:lnTo>
                    <a:pt x="3348" y="689"/>
                  </a:lnTo>
                  <a:lnTo>
                    <a:pt x="3348" y="691"/>
                  </a:lnTo>
                  <a:lnTo>
                    <a:pt x="3348" y="695"/>
                  </a:lnTo>
                  <a:lnTo>
                    <a:pt x="3345" y="695"/>
                  </a:lnTo>
                  <a:lnTo>
                    <a:pt x="3341" y="696"/>
                  </a:lnTo>
                  <a:lnTo>
                    <a:pt x="3339" y="700"/>
                  </a:lnTo>
                  <a:lnTo>
                    <a:pt x="3336" y="702"/>
                  </a:lnTo>
                  <a:lnTo>
                    <a:pt x="3334" y="702"/>
                  </a:lnTo>
                  <a:lnTo>
                    <a:pt x="3332" y="700"/>
                  </a:lnTo>
                  <a:lnTo>
                    <a:pt x="3331" y="700"/>
                  </a:lnTo>
                  <a:lnTo>
                    <a:pt x="3331" y="700"/>
                  </a:lnTo>
                  <a:lnTo>
                    <a:pt x="3329" y="698"/>
                  </a:lnTo>
                  <a:lnTo>
                    <a:pt x="3322" y="684"/>
                  </a:lnTo>
                  <a:lnTo>
                    <a:pt x="3322" y="663"/>
                  </a:lnTo>
                  <a:lnTo>
                    <a:pt x="3324" y="660"/>
                  </a:lnTo>
                  <a:lnTo>
                    <a:pt x="3326" y="658"/>
                  </a:lnTo>
                  <a:lnTo>
                    <a:pt x="3327" y="654"/>
                  </a:lnTo>
                  <a:lnTo>
                    <a:pt x="3329" y="649"/>
                  </a:lnTo>
                  <a:close/>
                  <a:moveTo>
                    <a:pt x="3956" y="628"/>
                  </a:moveTo>
                  <a:lnTo>
                    <a:pt x="3964" y="637"/>
                  </a:lnTo>
                  <a:lnTo>
                    <a:pt x="3970" y="647"/>
                  </a:lnTo>
                  <a:lnTo>
                    <a:pt x="3970" y="663"/>
                  </a:lnTo>
                  <a:lnTo>
                    <a:pt x="3971" y="667"/>
                  </a:lnTo>
                  <a:lnTo>
                    <a:pt x="3973" y="667"/>
                  </a:lnTo>
                  <a:lnTo>
                    <a:pt x="3973" y="668"/>
                  </a:lnTo>
                  <a:lnTo>
                    <a:pt x="3973" y="668"/>
                  </a:lnTo>
                  <a:lnTo>
                    <a:pt x="3971" y="668"/>
                  </a:lnTo>
                  <a:lnTo>
                    <a:pt x="3970" y="672"/>
                  </a:lnTo>
                  <a:lnTo>
                    <a:pt x="3970" y="675"/>
                  </a:lnTo>
                  <a:lnTo>
                    <a:pt x="3968" y="675"/>
                  </a:lnTo>
                  <a:lnTo>
                    <a:pt x="3968" y="677"/>
                  </a:lnTo>
                  <a:lnTo>
                    <a:pt x="3968" y="677"/>
                  </a:lnTo>
                  <a:lnTo>
                    <a:pt x="3968" y="677"/>
                  </a:lnTo>
                  <a:lnTo>
                    <a:pt x="3966" y="677"/>
                  </a:lnTo>
                  <a:lnTo>
                    <a:pt x="3963" y="679"/>
                  </a:lnTo>
                  <a:lnTo>
                    <a:pt x="3961" y="675"/>
                  </a:lnTo>
                  <a:lnTo>
                    <a:pt x="3961" y="674"/>
                  </a:lnTo>
                  <a:lnTo>
                    <a:pt x="3961" y="674"/>
                  </a:lnTo>
                  <a:lnTo>
                    <a:pt x="3961" y="674"/>
                  </a:lnTo>
                  <a:lnTo>
                    <a:pt x="3959" y="674"/>
                  </a:lnTo>
                  <a:lnTo>
                    <a:pt x="3957" y="674"/>
                  </a:lnTo>
                  <a:lnTo>
                    <a:pt x="3956" y="672"/>
                  </a:lnTo>
                  <a:lnTo>
                    <a:pt x="3956" y="675"/>
                  </a:lnTo>
                  <a:lnTo>
                    <a:pt x="3957" y="677"/>
                  </a:lnTo>
                  <a:lnTo>
                    <a:pt x="3959" y="679"/>
                  </a:lnTo>
                  <a:lnTo>
                    <a:pt x="3961" y="681"/>
                  </a:lnTo>
                  <a:lnTo>
                    <a:pt x="3961" y="681"/>
                  </a:lnTo>
                  <a:lnTo>
                    <a:pt x="3959" y="682"/>
                  </a:lnTo>
                  <a:lnTo>
                    <a:pt x="3959" y="684"/>
                  </a:lnTo>
                  <a:lnTo>
                    <a:pt x="3959" y="686"/>
                  </a:lnTo>
                  <a:lnTo>
                    <a:pt x="3959" y="691"/>
                  </a:lnTo>
                  <a:lnTo>
                    <a:pt x="3950" y="691"/>
                  </a:lnTo>
                  <a:lnTo>
                    <a:pt x="3950" y="686"/>
                  </a:lnTo>
                  <a:lnTo>
                    <a:pt x="3945" y="684"/>
                  </a:lnTo>
                  <a:lnTo>
                    <a:pt x="3940" y="681"/>
                  </a:lnTo>
                  <a:lnTo>
                    <a:pt x="3938" y="677"/>
                  </a:lnTo>
                  <a:lnTo>
                    <a:pt x="3936" y="672"/>
                  </a:lnTo>
                  <a:lnTo>
                    <a:pt x="3935" y="667"/>
                  </a:lnTo>
                  <a:lnTo>
                    <a:pt x="3931" y="660"/>
                  </a:lnTo>
                  <a:lnTo>
                    <a:pt x="3926" y="663"/>
                  </a:lnTo>
                  <a:lnTo>
                    <a:pt x="3919" y="667"/>
                  </a:lnTo>
                  <a:lnTo>
                    <a:pt x="3912" y="668"/>
                  </a:lnTo>
                  <a:lnTo>
                    <a:pt x="3905" y="672"/>
                  </a:lnTo>
                  <a:lnTo>
                    <a:pt x="3905" y="663"/>
                  </a:lnTo>
                  <a:lnTo>
                    <a:pt x="3907" y="661"/>
                  </a:lnTo>
                  <a:lnTo>
                    <a:pt x="3907" y="661"/>
                  </a:lnTo>
                  <a:lnTo>
                    <a:pt x="3907" y="660"/>
                  </a:lnTo>
                  <a:lnTo>
                    <a:pt x="3908" y="660"/>
                  </a:lnTo>
                  <a:lnTo>
                    <a:pt x="3908" y="656"/>
                  </a:lnTo>
                  <a:lnTo>
                    <a:pt x="3922" y="651"/>
                  </a:lnTo>
                  <a:lnTo>
                    <a:pt x="3935" y="647"/>
                  </a:lnTo>
                  <a:lnTo>
                    <a:pt x="3947" y="640"/>
                  </a:lnTo>
                  <a:lnTo>
                    <a:pt x="3956" y="628"/>
                  </a:lnTo>
                  <a:close/>
                  <a:moveTo>
                    <a:pt x="1243" y="628"/>
                  </a:moveTo>
                  <a:lnTo>
                    <a:pt x="1245" y="633"/>
                  </a:lnTo>
                  <a:lnTo>
                    <a:pt x="1245" y="635"/>
                  </a:lnTo>
                  <a:lnTo>
                    <a:pt x="1245" y="637"/>
                  </a:lnTo>
                  <a:lnTo>
                    <a:pt x="1245" y="637"/>
                  </a:lnTo>
                  <a:lnTo>
                    <a:pt x="1247" y="639"/>
                  </a:lnTo>
                  <a:lnTo>
                    <a:pt x="1248" y="639"/>
                  </a:lnTo>
                  <a:lnTo>
                    <a:pt x="1252" y="640"/>
                  </a:lnTo>
                  <a:lnTo>
                    <a:pt x="1252" y="633"/>
                  </a:lnTo>
                  <a:lnTo>
                    <a:pt x="1243" y="628"/>
                  </a:lnTo>
                  <a:close/>
                  <a:moveTo>
                    <a:pt x="3870" y="609"/>
                  </a:moveTo>
                  <a:lnTo>
                    <a:pt x="3874" y="613"/>
                  </a:lnTo>
                  <a:lnTo>
                    <a:pt x="3875" y="613"/>
                  </a:lnTo>
                  <a:lnTo>
                    <a:pt x="3877" y="613"/>
                  </a:lnTo>
                  <a:lnTo>
                    <a:pt x="3877" y="614"/>
                  </a:lnTo>
                  <a:lnTo>
                    <a:pt x="3877" y="614"/>
                  </a:lnTo>
                  <a:lnTo>
                    <a:pt x="3877" y="618"/>
                  </a:lnTo>
                  <a:lnTo>
                    <a:pt x="3879" y="621"/>
                  </a:lnTo>
                  <a:lnTo>
                    <a:pt x="3868" y="630"/>
                  </a:lnTo>
                  <a:lnTo>
                    <a:pt x="3861" y="639"/>
                  </a:lnTo>
                  <a:lnTo>
                    <a:pt x="3853" y="646"/>
                  </a:lnTo>
                  <a:lnTo>
                    <a:pt x="3840" y="653"/>
                  </a:lnTo>
                  <a:lnTo>
                    <a:pt x="3840" y="649"/>
                  </a:lnTo>
                  <a:lnTo>
                    <a:pt x="3851" y="637"/>
                  </a:lnTo>
                  <a:lnTo>
                    <a:pt x="3863" y="625"/>
                  </a:lnTo>
                  <a:lnTo>
                    <a:pt x="3870" y="609"/>
                  </a:lnTo>
                  <a:close/>
                  <a:moveTo>
                    <a:pt x="1371" y="517"/>
                  </a:moveTo>
                  <a:lnTo>
                    <a:pt x="1378" y="518"/>
                  </a:lnTo>
                  <a:lnTo>
                    <a:pt x="1386" y="522"/>
                  </a:lnTo>
                  <a:lnTo>
                    <a:pt x="1383" y="524"/>
                  </a:lnTo>
                  <a:lnTo>
                    <a:pt x="1381" y="527"/>
                  </a:lnTo>
                  <a:lnTo>
                    <a:pt x="1378" y="529"/>
                  </a:lnTo>
                  <a:lnTo>
                    <a:pt x="1372" y="529"/>
                  </a:lnTo>
                  <a:lnTo>
                    <a:pt x="1367" y="527"/>
                  </a:lnTo>
                  <a:lnTo>
                    <a:pt x="1362" y="527"/>
                  </a:lnTo>
                  <a:lnTo>
                    <a:pt x="1357" y="527"/>
                  </a:lnTo>
                  <a:lnTo>
                    <a:pt x="1351" y="529"/>
                  </a:lnTo>
                  <a:lnTo>
                    <a:pt x="1351" y="518"/>
                  </a:lnTo>
                  <a:lnTo>
                    <a:pt x="1364" y="517"/>
                  </a:lnTo>
                  <a:lnTo>
                    <a:pt x="1371" y="517"/>
                  </a:lnTo>
                  <a:close/>
                  <a:moveTo>
                    <a:pt x="3912" y="506"/>
                  </a:moveTo>
                  <a:lnTo>
                    <a:pt x="3912" y="524"/>
                  </a:lnTo>
                  <a:lnTo>
                    <a:pt x="3910" y="536"/>
                  </a:lnTo>
                  <a:lnTo>
                    <a:pt x="3907" y="546"/>
                  </a:lnTo>
                  <a:lnTo>
                    <a:pt x="3905" y="564"/>
                  </a:lnTo>
                  <a:lnTo>
                    <a:pt x="3908" y="564"/>
                  </a:lnTo>
                  <a:lnTo>
                    <a:pt x="3908" y="567"/>
                  </a:lnTo>
                  <a:lnTo>
                    <a:pt x="3915" y="567"/>
                  </a:lnTo>
                  <a:lnTo>
                    <a:pt x="3919" y="567"/>
                  </a:lnTo>
                  <a:lnTo>
                    <a:pt x="3922" y="567"/>
                  </a:lnTo>
                  <a:lnTo>
                    <a:pt x="3926" y="569"/>
                  </a:lnTo>
                  <a:lnTo>
                    <a:pt x="3929" y="571"/>
                  </a:lnTo>
                  <a:lnTo>
                    <a:pt x="3936" y="572"/>
                  </a:lnTo>
                  <a:lnTo>
                    <a:pt x="3940" y="585"/>
                  </a:lnTo>
                  <a:lnTo>
                    <a:pt x="3947" y="593"/>
                  </a:lnTo>
                  <a:lnTo>
                    <a:pt x="3956" y="602"/>
                  </a:lnTo>
                  <a:lnTo>
                    <a:pt x="3963" y="614"/>
                  </a:lnTo>
                  <a:lnTo>
                    <a:pt x="3957" y="616"/>
                  </a:lnTo>
                  <a:lnTo>
                    <a:pt x="3954" y="618"/>
                  </a:lnTo>
                  <a:lnTo>
                    <a:pt x="3952" y="618"/>
                  </a:lnTo>
                  <a:lnTo>
                    <a:pt x="3952" y="620"/>
                  </a:lnTo>
                  <a:lnTo>
                    <a:pt x="3952" y="621"/>
                  </a:lnTo>
                  <a:lnTo>
                    <a:pt x="3952" y="621"/>
                  </a:lnTo>
                  <a:lnTo>
                    <a:pt x="3952" y="623"/>
                  </a:lnTo>
                  <a:lnTo>
                    <a:pt x="3949" y="623"/>
                  </a:lnTo>
                  <a:lnTo>
                    <a:pt x="3943" y="625"/>
                  </a:lnTo>
                  <a:lnTo>
                    <a:pt x="3942" y="621"/>
                  </a:lnTo>
                  <a:lnTo>
                    <a:pt x="3942" y="621"/>
                  </a:lnTo>
                  <a:lnTo>
                    <a:pt x="3942" y="620"/>
                  </a:lnTo>
                  <a:lnTo>
                    <a:pt x="3942" y="620"/>
                  </a:lnTo>
                  <a:lnTo>
                    <a:pt x="3940" y="620"/>
                  </a:lnTo>
                  <a:lnTo>
                    <a:pt x="3938" y="620"/>
                  </a:lnTo>
                  <a:lnTo>
                    <a:pt x="3936" y="618"/>
                  </a:lnTo>
                  <a:lnTo>
                    <a:pt x="3933" y="625"/>
                  </a:lnTo>
                  <a:lnTo>
                    <a:pt x="3931" y="630"/>
                  </a:lnTo>
                  <a:lnTo>
                    <a:pt x="3928" y="635"/>
                  </a:lnTo>
                  <a:lnTo>
                    <a:pt x="3922" y="637"/>
                  </a:lnTo>
                  <a:lnTo>
                    <a:pt x="3917" y="640"/>
                  </a:lnTo>
                  <a:lnTo>
                    <a:pt x="3917" y="637"/>
                  </a:lnTo>
                  <a:lnTo>
                    <a:pt x="3914" y="633"/>
                  </a:lnTo>
                  <a:lnTo>
                    <a:pt x="3914" y="630"/>
                  </a:lnTo>
                  <a:lnTo>
                    <a:pt x="3914" y="628"/>
                  </a:lnTo>
                  <a:lnTo>
                    <a:pt x="3914" y="627"/>
                  </a:lnTo>
                  <a:lnTo>
                    <a:pt x="3914" y="627"/>
                  </a:lnTo>
                  <a:lnTo>
                    <a:pt x="3914" y="625"/>
                  </a:lnTo>
                  <a:lnTo>
                    <a:pt x="3912" y="623"/>
                  </a:lnTo>
                  <a:lnTo>
                    <a:pt x="3910" y="623"/>
                  </a:lnTo>
                  <a:lnTo>
                    <a:pt x="3905" y="621"/>
                  </a:lnTo>
                  <a:lnTo>
                    <a:pt x="3905" y="616"/>
                  </a:lnTo>
                  <a:lnTo>
                    <a:pt x="3905" y="611"/>
                  </a:lnTo>
                  <a:lnTo>
                    <a:pt x="3907" y="607"/>
                  </a:lnTo>
                  <a:lnTo>
                    <a:pt x="3907" y="606"/>
                  </a:lnTo>
                  <a:lnTo>
                    <a:pt x="3908" y="604"/>
                  </a:lnTo>
                  <a:lnTo>
                    <a:pt x="3912" y="604"/>
                  </a:lnTo>
                  <a:lnTo>
                    <a:pt x="3917" y="602"/>
                  </a:lnTo>
                  <a:lnTo>
                    <a:pt x="3924" y="602"/>
                  </a:lnTo>
                  <a:lnTo>
                    <a:pt x="3924" y="614"/>
                  </a:lnTo>
                  <a:lnTo>
                    <a:pt x="3936" y="614"/>
                  </a:lnTo>
                  <a:lnTo>
                    <a:pt x="3936" y="611"/>
                  </a:lnTo>
                  <a:lnTo>
                    <a:pt x="3938" y="607"/>
                  </a:lnTo>
                  <a:lnTo>
                    <a:pt x="3940" y="606"/>
                  </a:lnTo>
                  <a:lnTo>
                    <a:pt x="3940" y="604"/>
                  </a:lnTo>
                  <a:lnTo>
                    <a:pt x="3942" y="602"/>
                  </a:lnTo>
                  <a:lnTo>
                    <a:pt x="3943" y="599"/>
                  </a:lnTo>
                  <a:lnTo>
                    <a:pt x="3940" y="599"/>
                  </a:lnTo>
                  <a:lnTo>
                    <a:pt x="3922" y="585"/>
                  </a:lnTo>
                  <a:lnTo>
                    <a:pt x="3902" y="576"/>
                  </a:lnTo>
                  <a:lnTo>
                    <a:pt x="3902" y="583"/>
                  </a:lnTo>
                  <a:lnTo>
                    <a:pt x="3900" y="588"/>
                  </a:lnTo>
                  <a:lnTo>
                    <a:pt x="3898" y="593"/>
                  </a:lnTo>
                  <a:lnTo>
                    <a:pt x="3898" y="599"/>
                  </a:lnTo>
                  <a:lnTo>
                    <a:pt x="3896" y="597"/>
                  </a:lnTo>
                  <a:lnTo>
                    <a:pt x="3895" y="595"/>
                  </a:lnTo>
                  <a:lnTo>
                    <a:pt x="3895" y="595"/>
                  </a:lnTo>
                  <a:lnTo>
                    <a:pt x="3895" y="593"/>
                  </a:lnTo>
                  <a:lnTo>
                    <a:pt x="3893" y="592"/>
                  </a:lnTo>
                  <a:lnTo>
                    <a:pt x="3888" y="579"/>
                  </a:lnTo>
                  <a:lnTo>
                    <a:pt x="3882" y="564"/>
                  </a:lnTo>
                  <a:lnTo>
                    <a:pt x="3881" y="544"/>
                  </a:lnTo>
                  <a:lnTo>
                    <a:pt x="3882" y="527"/>
                  </a:lnTo>
                  <a:lnTo>
                    <a:pt x="3889" y="510"/>
                  </a:lnTo>
                  <a:lnTo>
                    <a:pt x="3895" y="508"/>
                  </a:lnTo>
                  <a:lnTo>
                    <a:pt x="3900" y="506"/>
                  </a:lnTo>
                  <a:lnTo>
                    <a:pt x="3905" y="506"/>
                  </a:lnTo>
                  <a:lnTo>
                    <a:pt x="3912" y="506"/>
                  </a:lnTo>
                  <a:close/>
                  <a:moveTo>
                    <a:pt x="1306" y="506"/>
                  </a:moveTo>
                  <a:lnTo>
                    <a:pt x="1313" y="506"/>
                  </a:lnTo>
                  <a:lnTo>
                    <a:pt x="1320" y="508"/>
                  </a:lnTo>
                  <a:lnTo>
                    <a:pt x="1327" y="508"/>
                  </a:lnTo>
                  <a:lnTo>
                    <a:pt x="1332" y="510"/>
                  </a:lnTo>
                  <a:lnTo>
                    <a:pt x="1332" y="518"/>
                  </a:lnTo>
                  <a:lnTo>
                    <a:pt x="1306" y="518"/>
                  </a:lnTo>
                  <a:lnTo>
                    <a:pt x="1306" y="506"/>
                  </a:lnTo>
                  <a:close/>
                  <a:moveTo>
                    <a:pt x="1159" y="506"/>
                  </a:moveTo>
                  <a:lnTo>
                    <a:pt x="1168" y="508"/>
                  </a:lnTo>
                  <a:lnTo>
                    <a:pt x="1173" y="511"/>
                  </a:lnTo>
                  <a:lnTo>
                    <a:pt x="1180" y="515"/>
                  </a:lnTo>
                  <a:lnTo>
                    <a:pt x="1186" y="518"/>
                  </a:lnTo>
                  <a:lnTo>
                    <a:pt x="1186" y="522"/>
                  </a:lnTo>
                  <a:lnTo>
                    <a:pt x="1179" y="522"/>
                  </a:lnTo>
                  <a:lnTo>
                    <a:pt x="1173" y="524"/>
                  </a:lnTo>
                  <a:lnTo>
                    <a:pt x="1168" y="525"/>
                  </a:lnTo>
                  <a:lnTo>
                    <a:pt x="1165" y="524"/>
                  </a:lnTo>
                  <a:lnTo>
                    <a:pt x="1158" y="524"/>
                  </a:lnTo>
                  <a:lnTo>
                    <a:pt x="1152" y="522"/>
                  </a:lnTo>
                  <a:lnTo>
                    <a:pt x="1152" y="510"/>
                  </a:lnTo>
                  <a:lnTo>
                    <a:pt x="1154" y="510"/>
                  </a:lnTo>
                  <a:lnTo>
                    <a:pt x="1156" y="508"/>
                  </a:lnTo>
                  <a:lnTo>
                    <a:pt x="1158" y="508"/>
                  </a:lnTo>
                  <a:lnTo>
                    <a:pt x="1158" y="508"/>
                  </a:lnTo>
                  <a:lnTo>
                    <a:pt x="1159" y="506"/>
                  </a:lnTo>
                  <a:close/>
                  <a:moveTo>
                    <a:pt x="1220" y="490"/>
                  </a:moveTo>
                  <a:lnTo>
                    <a:pt x="1241" y="492"/>
                  </a:lnTo>
                  <a:lnTo>
                    <a:pt x="1259" y="496"/>
                  </a:lnTo>
                  <a:lnTo>
                    <a:pt x="1273" y="501"/>
                  </a:lnTo>
                  <a:lnTo>
                    <a:pt x="1290" y="506"/>
                  </a:lnTo>
                  <a:lnTo>
                    <a:pt x="1290" y="515"/>
                  </a:lnTo>
                  <a:lnTo>
                    <a:pt x="1283" y="515"/>
                  </a:lnTo>
                  <a:lnTo>
                    <a:pt x="1280" y="517"/>
                  </a:lnTo>
                  <a:lnTo>
                    <a:pt x="1275" y="518"/>
                  </a:lnTo>
                  <a:lnTo>
                    <a:pt x="1271" y="520"/>
                  </a:lnTo>
                  <a:lnTo>
                    <a:pt x="1268" y="522"/>
                  </a:lnTo>
                  <a:lnTo>
                    <a:pt x="1262" y="522"/>
                  </a:lnTo>
                  <a:lnTo>
                    <a:pt x="1262" y="520"/>
                  </a:lnTo>
                  <a:lnTo>
                    <a:pt x="1262" y="518"/>
                  </a:lnTo>
                  <a:lnTo>
                    <a:pt x="1261" y="517"/>
                  </a:lnTo>
                  <a:lnTo>
                    <a:pt x="1259" y="515"/>
                  </a:lnTo>
                  <a:lnTo>
                    <a:pt x="1257" y="513"/>
                  </a:lnTo>
                  <a:lnTo>
                    <a:pt x="1255" y="515"/>
                  </a:lnTo>
                  <a:lnTo>
                    <a:pt x="1252" y="525"/>
                  </a:lnTo>
                  <a:lnTo>
                    <a:pt x="1247" y="525"/>
                  </a:lnTo>
                  <a:lnTo>
                    <a:pt x="1234" y="524"/>
                  </a:lnTo>
                  <a:lnTo>
                    <a:pt x="1220" y="522"/>
                  </a:lnTo>
                  <a:lnTo>
                    <a:pt x="1210" y="522"/>
                  </a:lnTo>
                  <a:lnTo>
                    <a:pt x="1205" y="510"/>
                  </a:lnTo>
                  <a:lnTo>
                    <a:pt x="1214" y="510"/>
                  </a:lnTo>
                  <a:lnTo>
                    <a:pt x="1220" y="510"/>
                  </a:lnTo>
                  <a:lnTo>
                    <a:pt x="1227" y="508"/>
                  </a:lnTo>
                  <a:lnTo>
                    <a:pt x="1233" y="506"/>
                  </a:lnTo>
                  <a:lnTo>
                    <a:pt x="1229" y="504"/>
                  </a:lnTo>
                  <a:lnTo>
                    <a:pt x="1226" y="501"/>
                  </a:lnTo>
                  <a:lnTo>
                    <a:pt x="1224" y="499"/>
                  </a:lnTo>
                  <a:lnTo>
                    <a:pt x="1222" y="496"/>
                  </a:lnTo>
                  <a:lnTo>
                    <a:pt x="1220" y="490"/>
                  </a:lnTo>
                  <a:close/>
                  <a:moveTo>
                    <a:pt x="100" y="452"/>
                  </a:moveTo>
                  <a:lnTo>
                    <a:pt x="116" y="457"/>
                  </a:lnTo>
                  <a:lnTo>
                    <a:pt x="128" y="464"/>
                  </a:lnTo>
                  <a:lnTo>
                    <a:pt x="142" y="471"/>
                  </a:lnTo>
                  <a:lnTo>
                    <a:pt x="142" y="475"/>
                  </a:lnTo>
                  <a:lnTo>
                    <a:pt x="138" y="475"/>
                  </a:lnTo>
                  <a:lnTo>
                    <a:pt x="126" y="483"/>
                  </a:lnTo>
                  <a:lnTo>
                    <a:pt x="114" y="485"/>
                  </a:lnTo>
                  <a:lnTo>
                    <a:pt x="103" y="487"/>
                  </a:lnTo>
                  <a:lnTo>
                    <a:pt x="91" y="490"/>
                  </a:lnTo>
                  <a:lnTo>
                    <a:pt x="91" y="487"/>
                  </a:lnTo>
                  <a:lnTo>
                    <a:pt x="88" y="487"/>
                  </a:lnTo>
                  <a:lnTo>
                    <a:pt x="91" y="478"/>
                  </a:lnTo>
                  <a:lnTo>
                    <a:pt x="91" y="469"/>
                  </a:lnTo>
                  <a:lnTo>
                    <a:pt x="91" y="457"/>
                  </a:lnTo>
                  <a:lnTo>
                    <a:pt x="95" y="455"/>
                  </a:lnTo>
                  <a:lnTo>
                    <a:pt x="96" y="455"/>
                  </a:lnTo>
                  <a:lnTo>
                    <a:pt x="96" y="454"/>
                  </a:lnTo>
                  <a:lnTo>
                    <a:pt x="98" y="454"/>
                  </a:lnTo>
                  <a:lnTo>
                    <a:pt x="100" y="452"/>
                  </a:lnTo>
                  <a:close/>
                  <a:moveTo>
                    <a:pt x="1098" y="441"/>
                  </a:moveTo>
                  <a:lnTo>
                    <a:pt x="1126" y="447"/>
                  </a:lnTo>
                  <a:lnTo>
                    <a:pt x="1151" y="455"/>
                  </a:lnTo>
                  <a:lnTo>
                    <a:pt x="1170" y="464"/>
                  </a:lnTo>
                  <a:lnTo>
                    <a:pt x="1189" y="473"/>
                  </a:lnTo>
                  <a:lnTo>
                    <a:pt x="1210" y="483"/>
                  </a:lnTo>
                  <a:lnTo>
                    <a:pt x="1210" y="490"/>
                  </a:lnTo>
                  <a:lnTo>
                    <a:pt x="1201" y="490"/>
                  </a:lnTo>
                  <a:lnTo>
                    <a:pt x="1191" y="494"/>
                  </a:lnTo>
                  <a:lnTo>
                    <a:pt x="1179" y="497"/>
                  </a:lnTo>
                  <a:lnTo>
                    <a:pt x="1166" y="499"/>
                  </a:lnTo>
                  <a:lnTo>
                    <a:pt x="1168" y="496"/>
                  </a:lnTo>
                  <a:lnTo>
                    <a:pt x="1168" y="492"/>
                  </a:lnTo>
                  <a:lnTo>
                    <a:pt x="1168" y="490"/>
                  </a:lnTo>
                  <a:lnTo>
                    <a:pt x="1168" y="489"/>
                  </a:lnTo>
                  <a:lnTo>
                    <a:pt x="1168" y="487"/>
                  </a:lnTo>
                  <a:lnTo>
                    <a:pt x="1166" y="483"/>
                  </a:lnTo>
                  <a:lnTo>
                    <a:pt x="1140" y="476"/>
                  </a:lnTo>
                  <a:lnTo>
                    <a:pt x="1116" y="464"/>
                  </a:lnTo>
                  <a:lnTo>
                    <a:pt x="1090" y="452"/>
                  </a:lnTo>
                  <a:lnTo>
                    <a:pt x="1084" y="457"/>
                  </a:lnTo>
                  <a:lnTo>
                    <a:pt x="1081" y="462"/>
                  </a:lnTo>
                  <a:lnTo>
                    <a:pt x="1076" y="468"/>
                  </a:lnTo>
                  <a:lnTo>
                    <a:pt x="1070" y="466"/>
                  </a:lnTo>
                  <a:lnTo>
                    <a:pt x="1063" y="462"/>
                  </a:lnTo>
                  <a:lnTo>
                    <a:pt x="1060" y="461"/>
                  </a:lnTo>
                  <a:lnTo>
                    <a:pt x="1067" y="461"/>
                  </a:lnTo>
                  <a:lnTo>
                    <a:pt x="1072" y="454"/>
                  </a:lnTo>
                  <a:lnTo>
                    <a:pt x="1077" y="450"/>
                  </a:lnTo>
                  <a:lnTo>
                    <a:pt x="1083" y="445"/>
                  </a:lnTo>
                  <a:lnTo>
                    <a:pt x="1088" y="445"/>
                  </a:lnTo>
                  <a:lnTo>
                    <a:pt x="1091" y="443"/>
                  </a:lnTo>
                  <a:lnTo>
                    <a:pt x="1095" y="443"/>
                  </a:lnTo>
                  <a:lnTo>
                    <a:pt x="1098" y="441"/>
                  </a:lnTo>
                  <a:close/>
                  <a:moveTo>
                    <a:pt x="77" y="433"/>
                  </a:moveTo>
                  <a:lnTo>
                    <a:pt x="91" y="438"/>
                  </a:lnTo>
                  <a:lnTo>
                    <a:pt x="91" y="441"/>
                  </a:lnTo>
                  <a:lnTo>
                    <a:pt x="88" y="441"/>
                  </a:lnTo>
                  <a:lnTo>
                    <a:pt x="77" y="445"/>
                  </a:lnTo>
                  <a:lnTo>
                    <a:pt x="67" y="445"/>
                  </a:lnTo>
                  <a:lnTo>
                    <a:pt x="58" y="445"/>
                  </a:lnTo>
                  <a:lnTo>
                    <a:pt x="58" y="438"/>
                  </a:lnTo>
                  <a:lnTo>
                    <a:pt x="63" y="436"/>
                  </a:lnTo>
                  <a:lnTo>
                    <a:pt x="68" y="436"/>
                  </a:lnTo>
                  <a:lnTo>
                    <a:pt x="72" y="435"/>
                  </a:lnTo>
                  <a:lnTo>
                    <a:pt x="77" y="433"/>
                  </a:lnTo>
                  <a:close/>
                  <a:moveTo>
                    <a:pt x="0" y="417"/>
                  </a:moveTo>
                  <a:lnTo>
                    <a:pt x="6" y="419"/>
                  </a:lnTo>
                  <a:lnTo>
                    <a:pt x="13" y="419"/>
                  </a:lnTo>
                  <a:lnTo>
                    <a:pt x="16" y="419"/>
                  </a:lnTo>
                  <a:lnTo>
                    <a:pt x="21" y="421"/>
                  </a:lnTo>
                  <a:lnTo>
                    <a:pt x="27" y="422"/>
                  </a:lnTo>
                  <a:lnTo>
                    <a:pt x="27" y="429"/>
                  </a:lnTo>
                  <a:lnTo>
                    <a:pt x="23" y="429"/>
                  </a:lnTo>
                  <a:lnTo>
                    <a:pt x="18" y="431"/>
                  </a:lnTo>
                  <a:lnTo>
                    <a:pt x="13" y="433"/>
                  </a:lnTo>
                  <a:lnTo>
                    <a:pt x="7" y="433"/>
                  </a:lnTo>
                  <a:lnTo>
                    <a:pt x="0" y="433"/>
                  </a:lnTo>
                  <a:lnTo>
                    <a:pt x="0" y="417"/>
                  </a:lnTo>
                  <a:close/>
                  <a:moveTo>
                    <a:pt x="1152" y="414"/>
                  </a:moveTo>
                  <a:lnTo>
                    <a:pt x="1158" y="417"/>
                  </a:lnTo>
                  <a:lnTo>
                    <a:pt x="1161" y="421"/>
                  </a:lnTo>
                  <a:lnTo>
                    <a:pt x="1165" y="424"/>
                  </a:lnTo>
                  <a:lnTo>
                    <a:pt x="1166" y="429"/>
                  </a:lnTo>
                  <a:lnTo>
                    <a:pt x="1166" y="438"/>
                  </a:lnTo>
                  <a:lnTo>
                    <a:pt x="1159" y="438"/>
                  </a:lnTo>
                  <a:lnTo>
                    <a:pt x="1158" y="433"/>
                  </a:lnTo>
                  <a:lnTo>
                    <a:pt x="1156" y="431"/>
                  </a:lnTo>
                  <a:lnTo>
                    <a:pt x="1154" y="428"/>
                  </a:lnTo>
                  <a:lnTo>
                    <a:pt x="1152" y="424"/>
                  </a:lnTo>
                  <a:lnTo>
                    <a:pt x="1152" y="421"/>
                  </a:lnTo>
                  <a:lnTo>
                    <a:pt x="1152" y="414"/>
                  </a:lnTo>
                  <a:close/>
                  <a:moveTo>
                    <a:pt x="3905" y="407"/>
                  </a:moveTo>
                  <a:lnTo>
                    <a:pt x="3908" y="410"/>
                  </a:lnTo>
                  <a:lnTo>
                    <a:pt x="3910" y="414"/>
                  </a:lnTo>
                  <a:lnTo>
                    <a:pt x="3912" y="417"/>
                  </a:lnTo>
                  <a:lnTo>
                    <a:pt x="3912" y="422"/>
                  </a:lnTo>
                  <a:lnTo>
                    <a:pt x="3912" y="429"/>
                  </a:lnTo>
                  <a:lnTo>
                    <a:pt x="3898" y="464"/>
                  </a:lnTo>
                  <a:lnTo>
                    <a:pt x="3891" y="455"/>
                  </a:lnTo>
                  <a:lnTo>
                    <a:pt x="3888" y="447"/>
                  </a:lnTo>
                  <a:lnTo>
                    <a:pt x="3886" y="433"/>
                  </a:lnTo>
                  <a:lnTo>
                    <a:pt x="3905" y="407"/>
                  </a:lnTo>
                  <a:close/>
                  <a:moveTo>
                    <a:pt x="1144" y="391"/>
                  </a:moveTo>
                  <a:lnTo>
                    <a:pt x="1166" y="391"/>
                  </a:lnTo>
                  <a:lnTo>
                    <a:pt x="1168" y="394"/>
                  </a:lnTo>
                  <a:lnTo>
                    <a:pt x="1172" y="396"/>
                  </a:lnTo>
                  <a:lnTo>
                    <a:pt x="1172" y="398"/>
                  </a:lnTo>
                  <a:lnTo>
                    <a:pt x="1173" y="400"/>
                  </a:lnTo>
                  <a:lnTo>
                    <a:pt x="1173" y="401"/>
                  </a:lnTo>
                  <a:lnTo>
                    <a:pt x="1172" y="403"/>
                  </a:lnTo>
                  <a:lnTo>
                    <a:pt x="1172" y="407"/>
                  </a:lnTo>
                  <a:lnTo>
                    <a:pt x="1166" y="403"/>
                  </a:lnTo>
                  <a:lnTo>
                    <a:pt x="1161" y="401"/>
                  </a:lnTo>
                  <a:lnTo>
                    <a:pt x="1156" y="401"/>
                  </a:lnTo>
                  <a:lnTo>
                    <a:pt x="1152" y="400"/>
                  </a:lnTo>
                  <a:lnTo>
                    <a:pt x="1149" y="400"/>
                  </a:lnTo>
                  <a:lnTo>
                    <a:pt x="1145" y="398"/>
                  </a:lnTo>
                  <a:lnTo>
                    <a:pt x="1144" y="394"/>
                  </a:lnTo>
                  <a:lnTo>
                    <a:pt x="1144" y="391"/>
                  </a:lnTo>
                  <a:close/>
                  <a:moveTo>
                    <a:pt x="4017" y="326"/>
                  </a:moveTo>
                  <a:lnTo>
                    <a:pt x="4020" y="328"/>
                  </a:lnTo>
                  <a:lnTo>
                    <a:pt x="4022" y="328"/>
                  </a:lnTo>
                  <a:lnTo>
                    <a:pt x="4022" y="328"/>
                  </a:lnTo>
                  <a:lnTo>
                    <a:pt x="4022" y="330"/>
                  </a:lnTo>
                  <a:lnTo>
                    <a:pt x="4022" y="330"/>
                  </a:lnTo>
                  <a:lnTo>
                    <a:pt x="4024" y="333"/>
                  </a:lnTo>
                  <a:lnTo>
                    <a:pt x="4024" y="337"/>
                  </a:lnTo>
                  <a:lnTo>
                    <a:pt x="4022" y="342"/>
                  </a:lnTo>
                  <a:lnTo>
                    <a:pt x="4018" y="347"/>
                  </a:lnTo>
                  <a:lnTo>
                    <a:pt x="4017" y="352"/>
                  </a:lnTo>
                  <a:lnTo>
                    <a:pt x="4008" y="352"/>
                  </a:lnTo>
                  <a:lnTo>
                    <a:pt x="4008" y="340"/>
                  </a:lnTo>
                  <a:lnTo>
                    <a:pt x="4011" y="339"/>
                  </a:lnTo>
                  <a:lnTo>
                    <a:pt x="4013" y="335"/>
                  </a:lnTo>
                  <a:lnTo>
                    <a:pt x="4015" y="332"/>
                  </a:lnTo>
                  <a:lnTo>
                    <a:pt x="4017" y="326"/>
                  </a:lnTo>
                  <a:close/>
                  <a:moveTo>
                    <a:pt x="3970" y="279"/>
                  </a:moveTo>
                  <a:lnTo>
                    <a:pt x="3982" y="279"/>
                  </a:lnTo>
                  <a:lnTo>
                    <a:pt x="3982" y="291"/>
                  </a:lnTo>
                  <a:lnTo>
                    <a:pt x="3966" y="291"/>
                  </a:lnTo>
                  <a:lnTo>
                    <a:pt x="3966" y="283"/>
                  </a:lnTo>
                  <a:lnTo>
                    <a:pt x="3970" y="283"/>
                  </a:lnTo>
                  <a:lnTo>
                    <a:pt x="3970" y="279"/>
                  </a:lnTo>
                  <a:close/>
                  <a:moveTo>
                    <a:pt x="2699" y="246"/>
                  </a:moveTo>
                  <a:lnTo>
                    <a:pt x="2708" y="246"/>
                  </a:lnTo>
                  <a:lnTo>
                    <a:pt x="2704" y="251"/>
                  </a:lnTo>
                  <a:lnTo>
                    <a:pt x="2701" y="255"/>
                  </a:lnTo>
                  <a:lnTo>
                    <a:pt x="2697" y="258"/>
                  </a:lnTo>
                  <a:lnTo>
                    <a:pt x="2694" y="262"/>
                  </a:lnTo>
                  <a:lnTo>
                    <a:pt x="2688" y="265"/>
                  </a:lnTo>
                  <a:lnTo>
                    <a:pt x="2685" y="265"/>
                  </a:lnTo>
                  <a:lnTo>
                    <a:pt x="2685" y="267"/>
                  </a:lnTo>
                  <a:lnTo>
                    <a:pt x="2683" y="267"/>
                  </a:lnTo>
                  <a:lnTo>
                    <a:pt x="2680" y="267"/>
                  </a:lnTo>
                  <a:lnTo>
                    <a:pt x="2676" y="269"/>
                  </a:lnTo>
                  <a:lnTo>
                    <a:pt x="2673" y="256"/>
                  </a:lnTo>
                  <a:lnTo>
                    <a:pt x="2680" y="255"/>
                  </a:lnTo>
                  <a:lnTo>
                    <a:pt x="2687" y="251"/>
                  </a:lnTo>
                  <a:lnTo>
                    <a:pt x="2694" y="249"/>
                  </a:lnTo>
                  <a:lnTo>
                    <a:pt x="2699" y="246"/>
                  </a:lnTo>
                  <a:close/>
                  <a:moveTo>
                    <a:pt x="2554" y="241"/>
                  </a:moveTo>
                  <a:lnTo>
                    <a:pt x="2563" y="244"/>
                  </a:lnTo>
                  <a:lnTo>
                    <a:pt x="2573" y="248"/>
                  </a:lnTo>
                  <a:lnTo>
                    <a:pt x="2585" y="251"/>
                  </a:lnTo>
                  <a:lnTo>
                    <a:pt x="2592" y="256"/>
                  </a:lnTo>
                  <a:lnTo>
                    <a:pt x="2564" y="256"/>
                  </a:lnTo>
                  <a:lnTo>
                    <a:pt x="2561" y="255"/>
                  </a:lnTo>
                  <a:lnTo>
                    <a:pt x="2559" y="255"/>
                  </a:lnTo>
                  <a:lnTo>
                    <a:pt x="2556" y="253"/>
                  </a:lnTo>
                  <a:lnTo>
                    <a:pt x="2549" y="253"/>
                  </a:lnTo>
                  <a:lnTo>
                    <a:pt x="2549" y="249"/>
                  </a:lnTo>
                  <a:lnTo>
                    <a:pt x="2551" y="248"/>
                  </a:lnTo>
                  <a:lnTo>
                    <a:pt x="2552" y="246"/>
                  </a:lnTo>
                  <a:lnTo>
                    <a:pt x="2552" y="246"/>
                  </a:lnTo>
                  <a:lnTo>
                    <a:pt x="2552" y="244"/>
                  </a:lnTo>
                  <a:lnTo>
                    <a:pt x="2554" y="241"/>
                  </a:lnTo>
                  <a:close/>
                  <a:moveTo>
                    <a:pt x="2242" y="173"/>
                  </a:moveTo>
                  <a:lnTo>
                    <a:pt x="2266" y="173"/>
                  </a:lnTo>
                  <a:lnTo>
                    <a:pt x="2266" y="176"/>
                  </a:lnTo>
                  <a:lnTo>
                    <a:pt x="2261" y="178"/>
                  </a:lnTo>
                  <a:lnTo>
                    <a:pt x="2259" y="180"/>
                  </a:lnTo>
                  <a:lnTo>
                    <a:pt x="2256" y="181"/>
                  </a:lnTo>
                  <a:lnTo>
                    <a:pt x="2252" y="183"/>
                  </a:lnTo>
                  <a:lnTo>
                    <a:pt x="2247" y="183"/>
                  </a:lnTo>
                  <a:lnTo>
                    <a:pt x="2242" y="173"/>
                  </a:lnTo>
                  <a:close/>
                  <a:moveTo>
                    <a:pt x="2612" y="153"/>
                  </a:moveTo>
                  <a:lnTo>
                    <a:pt x="2610" y="155"/>
                  </a:lnTo>
                  <a:lnTo>
                    <a:pt x="2608" y="157"/>
                  </a:lnTo>
                  <a:lnTo>
                    <a:pt x="2606" y="157"/>
                  </a:lnTo>
                  <a:lnTo>
                    <a:pt x="2606" y="159"/>
                  </a:lnTo>
                  <a:lnTo>
                    <a:pt x="2605" y="160"/>
                  </a:lnTo>
                  <a:lnTo>
                    <a:pt x="2603" y="164"/>
                  </a:lnTo>
                  <a:lnTo>
                    <a:pt x="2606" y="164"/>
                  </a:lnTo>
                  <a:lnTo>
                    <a:pt x="2612" y="162"/>
                  </a:lnTo>
                  <a:lnTo>
                    <a:pt x="2615" y="160"/>
                  </a:lnTo>
                  <a:lnTo>
                    <a:pt x="2619" y="159"/>
                  </a:lnTo>
                  <a:lnTo>
                    <a:pt x="2622" y="157"/>
                  </a:lnTo>
                  <a:lnTo>
                    <a:pt x="2626" y="153"/>
                  </a:lnTo>
                  <a:lnTo>
                    <a:pt x="2612" y="153"/>
                  </a:lnTo>
                  <a:close/>
                  <a:moveTo>
                    <a:pt x="2362" y="153"/>
                  </a:moveTo>
                  <a:lnTo>
                    <a:pt x="2364" y="169"/>
                  </a:lnTo>
                  <a:lnTo>
                    <a:pt x="2366" y="188"/>
                  </a:lnTo>
                  <a:lnTo>
                    <a:pt x="2357" y="188"/>
                  </a:lnTo>
                  <a:lnTo>
                    <a:pt x="2355" y="190"/>
                  </a:lnTo>
                  <a:lnTo>
                    <a:pt x="2352" y="190"/>
                  </a:lnTo>
                  <a:lnTo>
                    <a:pt x="2348" y="190"/>
                  </a:lnTo>
                  <a:lnTo>
                    <a:pt x="2343" y="192"/>
                  </a:lnTo>
                  <a:lnTo>
                    <a:pt x="2341" y="178"/>
                  </a:lnTo>
                  <a:lnTo>
                    <a:pt x="2341" y="164"/>
                  </a:lnTo>
                  <a:lnTo>
                    <a:pt x="2343" y="157"/>
                  </a:lnTo>
                  <a:lnTo>
                    <a:pt x="2346" y="155"/>
                  </a:lnTo>
                  <a:lnTo>
                    <a:pt x="2350" y="153"/>
                  </a:lnTo>
                  <a:lnTo>
                    <a:pt x="2355" y="153"/>
                  </a:lnTo>
                  <a:lnTo>
                    <a:pt x="2362" y="153"/>
                  </a:lnTo>
                  <a:close/>
                  <a:moveTo>
                    <a:pt x="2353" y="119"/>
                  </a:moveTo>
                  <a:lnTo>
                    <a:pt x="2362" y="119"/>
                  </a:lnTo>
                  <a:lnTo>
                    <a:pt x="2360" y="126"/>
                  </a:lnTo>
                  <a:lnTo>
                    <a:pt x="2360" y="131"/>
                  </a:lnTo>
                  <a:lnTo>
                    <a:pt x="2360" y="136"/>
                  </a:lnTo>
                  <a:lnTo>
                    <a:pt x="2359" y="140"/>
                  </a:lnTo>
                  <a:lnTo>
                    <a:pt x="2357" y="145"/>
                  </a:lnTo>
                  <a:lnTo>
                    <a:pt x="2350" y="145"/>
                  </a:lnTo>
                  <a:lnTo>
                    <a:pt x="2350" y="138"/>
                  </a:lnTo>
                  <a:lnTo>
                    <a:pt x="2352" y="131"/>
                  </a:lnTo>
                  <a:lnTo>
                    <a:pt x="2352" y="124"/>
                  </a:lnTo>
                  <a:lnTo>
                    <a:pt x="2353" y="119"/>
                  </a:lnTo>
                  <a:close/>
                  <a:moveTo>
                    <a:pt x="4193" y="71"/>
                  </a:moveTo>
                  <a:lnTo>
                    <a:pt x="4202" y="84"/>
                  </a:lnTo>
                  <a:lnTo>
                    <a:pt x="4210" y="91"/>
                  </a:lnTo>
                  <a:lnTo>
                    <a:pt x="4221" y="94"/>
                  </a:lnTo>
                  <a:lnTo>
                    <a:pt x="4228" y="98"/>
                  </a:lnTo>
                  <a:lnTo>
                    <a:pt x="4235" y="103"/>
                  </a:lnTo>
                  <a:lnTo>
                    <a:pt x="4237" y="106"/>
                  </a:lnTo>
                  <a:lnTo>
                    <a:pt x="4238" y="110"/>
                  </a:lnTo>
                  <a:lnTo>
                    <a:pt x="4238" y="113"/>
                  </a:lnTo>
                  <a:lnTo>
                    <a:pt x="4238" y="119"/>
                  </a:lnTo>
                  <a:lnTo>
                    <a:pt x="4226" y="122"/>
                  </a:lnTo>
                  <a:lnTo>
                    <a:pt x="4217" y="129"/>
                  </a:lnTo>
                  <a:lnTo>
                    <a:pt x="4210" y="136"/>
                  </a:lnTo>
                  <a:lnTo>
                    <a:pt x="4200" y="141"/>
                  </a:lnTo>
                  <a:lnTo>
                    <a:pt x="4196" y="136"/>
                  </a:lnTo>
                  <a:lnTo>
                    <a:pt x="4193" y="134"/>
                  </a:lnTo>
                  <a:lnTo>
                    <a:pt x="4190" y="133"/>
                  </a:lnTo>
                  <a:lnTo>
                    <a:pt x="4186" y="134"/>
                  </a:lnTo>
                  <a:lnTo>
                    <a:pt x="4183" y="136"/>
                  </a:lnTo>
                  <a:lnTo>
                    <a:pt x="4181" y="140"/>
                  </a:lnTo>
                  <a:lnTo>
                    <a:pt x="4177" y="141"/>
                  </a:lnTo>
                  <a:lnTo>
                    <a:pt x="4183" y="162"/>
                  </a:lnTo>
                  <a:lnTo>
                    <a:pt x="4184" y="178"/>
                  </a:lnTo>
                  <a:lnTo>
                    <a:pt x="4184" y="190"/>
                  </a:lnTo>
                  <a:lnTo>
                    <a:pt x="4183" y="202"/>
                  </a:lnTo>
                  <a:lnTo>
                    <a:pt x="4179" y="215"/>
                  </a:lnTo>
                  <a:lnTo>
                    <a:pt x="4176" y="232"/>
                  </a:lnTo>
                  <a:lnTo>
                    <a:pt x="4174" y="253"/>
                  </a:lnTo>
                  <a:lnTo>
                    <a:pt x="4151" y="265"/>
                  </a:lnTo>
                  <a:lnTo>
                    <a:pt x="4125" y="277"/>
                  </a:lnTo>
                  <a:lnTo>
                    <a:pt x="4100" y="288"/>
                  </a:lnTo>
                  <a:lnTo>
                    <a:pt x="4095" y="279"/>
                  </a:lnTo>
                  <a:lnTo>
                    <a:pt x="4090" y="272"/>
                  </a:lnTo>
                  <a:lnTo>
                    <a:pt x="4088" y="279"/>
                  </a:lnTo>
                  <a:lnTo>
                    <a:pt x="4088" y="283"/>
                  </a:lnTo>
                  <a:lnTo>
                    <a:pt x="4087" y="288"/>
                  </a:lnTo>
                  <a:lnTo>
                    <a:pt x="4085" y="291"/>
                  </a:lnTo>
                  <a:lnTo>
                    <a:pt x="4080" y="291"/>
                  </a:lnTo>
                  <a:lnTo>
                    <a:pt x="4076" y="291"/>
                  </a:lnTo>
                  <a:lnTo>
                    <a:pt x="4074" y="293"/>
                  </a:lnTo>
                  <a:lnTo>
                    <a:pt x="4073" y="293"/>
                  </a:lnTo>
                  <a:lnTo>
                    <a:pt x="4071" y="295"/>
                  </a:lnTo>
                  <a:lnTo>
                    <a:pt x="4069" y="297"/>
                  </a:lnTo>
                  <a:lnTo>
                    <a:pt x="4064" y="297"/>
                  </a:lnTo>
                  <a:lnTo>
                    <a:pt x="4059" y="298"/>
                  </a:lnTo>
                  <a:lnTo>
                    <a:pt x="4057" y="295"/>
                  </a:lnTo>
                  <a:lnTo>
                    <a:pt x="4057" y="290"/>
                  </a:lnTo>
                  <a:lnTo>
                    <a:pt x="4057" y="288"/>
                  </a:lnTo>
                  <a:lnTo>
                    <a:pt x="4057" y="284"/>
                  </a:lnTo>
                  <a:lnTo>
                    <a:pt x="4057" y="283"/>
                  </a:lnTo>
                  <a:lnTo>
                    <a:pt x="4053" y="283"/>
                  </a:lnTo>
                  <a:lnTo>
                    <a:pt x="4050" y="281"/>
                  </a:lnTo>
                  <a:lnTo>
                    <a:pt x="4043" y="279"/>
                  </a:lnTo>
                  <a:lnTo>
                    <a:pt x="4043" y="283"/>
                  </a:lnTo>
                  <a:lnTo>
                    <a:pt x="4046" y="288"/>
                  </a:lnTo>
                  <a:lnTo>
                    <a:pt x="4050" y="290"/>
                  </a:lnTo>
                  <a:lnTo>
                    <a:pt x="4050" y="293"/>
                  </a:lnTo>
                  <a:lnTo>
                    <a:pt x="4050" y="298"/>
                  </a:lnTo>
                  <a:lnTo>
                    <a:pt x="4052" y="307"/>
                  </a:lnTo>
                  <a:lnTo>
                    <a:pt x="4046" y="312"/>
                  </a:lnTo>
                  <a:lnTo>
                    <a:pt x="4043" y="319"/>
                  </a:lnTo>
                  <a:lnTo>
                    <a:pt x="4039" y="326"/>
                  </a:lnTo>
                  <a:lnTo>
                    <a:pt x="4027" y="326"/>
                  </a:lnTo>
                  <a:lnTo>
                    <a:pt x="4025" y="312"/>
                  </a:lnTo>
                  <a:lnTo>
                    <a:pt x="4024" y="305"/>
                  </a:lnTo>
                  <a:lnTo>
                    <a:pt x="4020" y="298"/>
                  </a:lnTo>
                  <a:lnTo>
                    <a:pt x="4017" y="288"/>
                  </a:lnTo>
                  <a:lnTo>
                    <a:pt x="4027" y="288"/>
                  </a:lnTo>
                  <a:lnTo>
                    <a:pt x="4039" y="272"/>
                  </a:lnTo>
                  <a:lnTo>
                    <a:pt x="4055" y="258"/>
                  </a:lnTo>
                  <a:lnTo>
                    <a:pt x="4074" y="249"/>
                  </a:lnTo>
                  <a:lnTo>
                    <a:pt x="4081" y="248"/>
                  </a:lnTo>
                  <a:lnTo>
                    <a:pt x="4088" y="248"/>
                  </a:lnTo>
                  <a:lnTo>
                    <a:pt x="4094" y="249"/>
                  </a:lnTo>
                  <a:lnTo>
                    <a:pt x="4097" y="249"/>
                  </a:lnTo>
                  <a:lnTo>
                    <a:pt x="4100" y="249"/>
                  </a:lnTo>
                  <a:lnTo>
                    <a:pt x="4104" y="244"/>
                  </a:lnTo>
                  <a:lnTo>
                    <a:pt x="4107" y="239"/>
                  </a:lnTo>
                  <a:lnTo>
                    <a:pt x="4109" y="234"/>
                  </a:lnTo>
                  <a:lnTo>
                    <a:pt x="4111" y="230"/>
                  </a:lnTo>
                  <a:lnTo>
                    <a:pt x="4114" y="225"/>
                  </a:lnTo>
                  <a:lnTo>
                    <a:pt x="4120" y="222"/>
                  </a:lnTo>
                  <a:lnTo>
                    <a:pt x="4121" y="225"/>
                  </a:lnTo>
                  <a:lnTo>
                    <a:pt x="4123" y="227"/>
                  </a:lnTo>
                  <a:lnTo>
                    <a:pt x="4125" y="227"/>
                  </a:lnTo>
                  <a:lnTo>
                    <a:pt x="4125" y="227"/>
                  </a:lnTo>
                  <a:lnTo>
                    <a:pt x="4127" y="227"/>
                  </a:lnTo>
                  <a:lnTo>
                    <a:pt x="4128" y="225"/>
                  </a:lnTo>
                  <a:lnTo>
                    <a:pt x="4142" y="213"/>
                  </a:lnTo>
                  <a:lnTo>
                    <a:pt x="4151" y="202"/>
                  </a:lnTo>
                  <a:lnTo>
                    <a:pt x="4155" y="190"/>
                  </a:lnTo>
                  <a:lnTo>
                    <a:pt x="4158" y="176"/>
                  </a:lnTo>
                  <a:lnTo>
                    <a:pt x="4163" y="164"/>
                  </a:lnTo>
                  <a:lnTo>
                    <a:pt x="4174" y="148"/>
                  </a:lnTo>
                  <a:lnTo>
                    <a:pt x="4167" y="148"/>
                  </a:lnTo>
                  <a:lnTo>
                    <a:pt x="4162" y="145"/>
                  </a:lnTo>
                  <a:lnTo>
                    <a:pt x="4160" y="141"/>
                  </a:lnTo>
                  <a:lnTo>
                    <a:pt x="4158" y="138"/>
                  </a:lnTo>
                  <a:lnTo>
                    <a:pt x="4158" y="131"/>
                  </a:lnTo>
                  <a:lnTo>
                    <a:pt x="4158" y="122"/>
                  </a:lnTo>
                  <a:lnTo>
                    <a:pt x="4160" y="120"/>
                  </a:lnTo>
                  <a:lnTo>
                    <a:pt x="4160" y="120"/>
                  </a:lnTo>
                  <a:lnTo>
                    <a:pt x="4162" y="119"/>
                  </a:lnTo>
                  <a:lnTo>
                    <a:pt x="4162" y="117"/>
                  </a:lnTo>
                  <a:lnTo>
                    <a:pt x="4162" y="115"/>
                  </a:lnTo>
                  <a:lnTo>
                    <a:pt x="4169" y="113"/>
                  </a:lnTo>
                  <a:lnTo>
                    <a:pt x="4174" y="113"/>
                  </a:lnTo>
                  <a:lnTo>
                    <a:pt x="4177" y="112"/>
                  </a:lnTo>
                  <a:lnTo>
                    <a:pt x="4181" y="112"/>
                  </a:lnTo>
                  <a:lnTo>
                    <a:pt x="4181" y="94"/>
                  </a:lnTo>
                  <a:lnTo>
                    <a:pt x="4184" y="80"/>
                  </a:lnTo>
                  <a:lnTo>
                    <a:pt x="4193" y="71"/>
                  </a:lnTo>
                  <a:close/>
                  <a:moveTo>
                    <a:pt x="2414" y="68"/>
                  </a:moveTo>
                  <a:lnTo>
                    <a:pt x="2413" y="70"/>
                  </a:lnTo>
                  <a:lnTo>
                    <a:pt x="2411" y="70"/>
                  </a:lnTo>
                  <a:lnTo>
                    <a:pt x="2409" y="70"/>
                  </a:lnTo>
                  <a:lnTo>
                    <a:pt x="2409" y="71"/>
                  </a:lnTo>
                  <a:lnTo>
                    <a:pt x="2407" y="71"/>
                  </a:lnTo>
                  <a:lnTo>
                    <a:pt x="2404" y="75"/>
                  </a:lnTo>
                  <a:lnTo>
                    <a:pt x="2400" y="77"/>
                  </a:lnTo>
                  <a:lnTo>
                    <a:pt x="2400" y="78"/>
                  </a:lnTo>
                  <a:lnTo>
                    <a:pt x="2400" y="82"/>
                  </a:lnTo>
                  <a:lnTo>
                    <a:pt x="2400" y="85"/>
                  </a:lnTo>
                  <a:lnTo>
                    <a:pt x="2400" y="91"/>
                  </a:lnTo>
                  <a:lnTo>
                    <a:pt x="2414" y="105"/>
                  </a:lnTo>
                  <a:lnTo>
                    <a:pt x="2427" y="120"/>
                  </a:lnTo>
                  <a:lnTo>
                    <a:pt x="2439" y="138"/>
                  </a:lnTo>
                  <a:lnTo>
                    <a:pt x="2453" y="138"/>
                  </a:lnTo>
                  <a:lnTo>
                    <a:pt x="2453" y="148"/>
                  </a:lnTo>
                  <a:lnTo>
                    <a:pt x="2467" y="153"/>
                  </a:lnTo>
                  <a:lnTo>
                    <a:pt x="2477" y="160"/>
                  </a:lnTo>
                  <a:lnTo>
                    <a:pt x="2488" y="169"/>
                  </a:lnTo>
                  <a:lnTo>
                    <a:pt x="2488" y="173"/>
                  </a:lnTo>
                  <a:lnTo>
                    <a:pt x="2484" y="173"/>
                  </a:lnTo>
                  <a:lnTo>
                    <a:pt x="2481" y="173"/>
                  </a:lnTo>
                  <a:lnTo>
                    <a:pt x="2477" y="173"/>
                  </a:lnTo>
                  <a:lnTo>
                    <a:pt x="2475" y="173"/>
                  </a:lnTo>
                  <a:lnTo>
                    <a:pt x="2472" y="171"/>
                  </a:lnTo>
                  <a:lnTo>
                    <a:pt x="2467" y="169"/>
                  </a:lnTo>
                  <a:lnTo>
                    <a:pt x="2462" y="169"/>
                  </a:lnTo>
                  <a:lnTo>
                    <a:pt x="2462" y="174"/>
                  </a:lnTo>
                  <a:lnTo>
                    <a:pt x="2463" y="178"/>
                  </a:lnTo>
                  <a:lnTo>
                    <a:pt x="2465" y="181"/>
                  </a:lnTo>
                  <a:lnTo>
                    <a:pt x="2465" y="183"/>
                  </a:lnTo>
                  <a:lnTo>
                    <a:pt x="2467" y="187"/>
                  </a:lnTo>
                  <a:lnTo>
                    <a:pt x="2468" y="192"/>
                  </a:lnTo>
                  <a:lnTo>
                    <a:pt x="2463" y="195"/>
                  </a:lnTo>
                  <a:lnTo>
                    <a:pt x="2460" y="199"/>
                  </a:lnTo>
                  <a:lnTo>
                    <a:pt x="2456" y="204"/>
                  </a:lnTo>
                  <a:lnTo>
                    <a:pt x="2453" y="211"/>
                  </a:lnTo>
                  <a:lnTo>
                    <a:pt x="2442" y="211"/>
                  </a:lnTo>
                  <a:lnTo>
                    <a:pt x="2442" y="234"/>
                  </a:lnTo>
                  <a:lnTo>
                    <a:pt x="2434" y="234"/>
                  </a:lnTo>
                  <a:lnTo>
                    <a:pt x="2425" y="227"/>
                  </a:lnTo>
                  <a:lnTo>
                    <a:pt x="2414" y="223"/>
                  </a:lnTo>
                  <a:lnTo>
                    <a:pt x="2406" y="218"/>
                  </a:lnTo>
                  <a:lnTo>
                    <a:pt x="2400" y="206"/>
                  </a:lnTo>
                  <a:lnTo>
                    <a:pt x="2414" y="208"/>
                  </a:lnTo>
                  <a:lnTo>
                    <a:pt x="2428" y="206"/>
                  </a:lnTo>
                  <a:lnTo>
                    <a:pt x="2439" y="202"/>
                  </a:lnTo>
                  <a:lnTo>
                    <a:pt x="2446" y="195"/>
                  </a:lnTo>
                  <a:lnTo>
                    <a:pt x="2448" y="194"/>
                  </a:lnTo>
                  <a:lnTo>
                    <a:pt x="2448" y="192"/>
                  </a:lnTo>
                  <a:lnTo>
                    <a:pt x="2449" y="190"/>
                  </a:lnTo>
                  <a:lnTo>
                    <a:pt x="2449" y="187"/>
                  </a:lnTo>
                  <a:lnTo>
                    <a:pt x="2449" y="183"/>
                  </a:lnTo>
                  <a:lnTo>
                    <a:pt x="2423" y="164"/>
                  </a:lnTo>
                  <a:lnTo>
                    <a:pt x="2395" y="145"/>
                  </a:lnTo>
                  <a:lnTo>
                    <a:pt x="2386" y="134"/>
                  </a:lnTo>
                  <a:lnTo>
                    <a:pt x="2378" y="124"/>
                  </a:lnTo>
                  <a:lnTo>
                    <a:pt x="2371" y="112"/>
                  </a:lnTo>
                  <a:lnTo>
                    <a:pt x="2360" y="101"/>
                  </a:lnTo>
                  <a:lnTo>
                    <a:pt x="2346" y="96"/>
                  </a:lnTo>
                  <a:lnTo>
                    <a:pt x="2334" y="106"/>
                  </a:lnTo>
                  <a:lnTo>
                    <a:pt x="2318" y="115"/>
                  </a:lnTo>
                  <a:lnTo>
                    <a:pt x="2299" y="119"/>
                  </a:lnTo>
                  <a:lnTo>
                    <a:pt x="2297" y="115"/>
                  </a:lnTo>
                  <a:lnTo>
                    <a:pt x="2296" y="112"/>
                  </a:lnTo>
                  <a:lnTo>
                    <a:pt x="2294" y="110"/>
                  </a:lnTo>
                  <a:lnTo>
                    <a:pt x="2290" y="110"/>
                  </a:lnTo>
                  <a:lnTo>
                    <a:pt x="2289" y="110"/>
                  </a:lnTo>
                  <a:lnTo>
                    <a:pt x="2285" y="112"/>
                  </a:lnTo>
                  <a:lnTo>
                    <a:pt x="2276" y="119"/>
                  </a:lnTo>
                  <a:lnTo>
                    <a:pt x="2273" y="129"/>
                  </a:lnTo>
                  <a:lnTo>
                    <a:pt x="2271" y="140"/>
                  </a:lnTo>
                  <a:lnTo>
                    <a:pt x="2266" y="148"/>
                  </a:lnTo>
                  <a:lnTo>
                    <a:pt x="2247" y="148"/>
                  </a:lnTo>
                  <a:lnTo>
                    <a:pt x="2240" y="157"/>
                  </a:lnTo>
                  <a:lnTo>
                    <a:pt x="2235" y="167"/>
                  </a:lnTo>
                  <a:lnTo>
                    <a:pt x="2231" y="180"/>
                  </a:lnTo>
                  <a:lnTo>
                    <a:pt x="2229" y="181"/>
                  </a:lnTo>
                  <a:lnTo>
                    <a:pt x="2229" y="185"/>
                  </a:lnTo>
                  <a:lnTo>
                    <a:pt x="2231" y="187"/>
                  </a:lnTo>
                  <a:lnTo>
                    <a:pt x="2233" y="188"/>
                  </a:lnTo>
                  <a:lnTo>
                    <a:pt x="2236" y="192"/>
                  </a:lnTo>
                  <a:lnTo>
                    <a:pt x="2238" y="195"/>
                  </a:lnTo>
                  <a:lnTo>
                    <a:pt x="2233" y="195"/>
                  </a:lnTo>
                  <a:lnTo>
                    <a:pt x="2231" y="197"/>
                  </a:lnTo>
                  <a:lnTo>
                    <a:pt x="2229" y="197"/>
                  </a:lnTo>
                  <a:lnTo>
                    <a:pt x="2228" y="199"/>
                  </a:lnTo>
                  <a:lnTo>
                    <a:pt x="2226" y="201"/>
                  </a:lnTo>
                  <a:lnTo>
                    <a:pt x="2222" y="202"/>
                  </a:lnTo>
                  <a:lnTo>
                    <a:pt x="2222" y="206"/>
                  </a:lnTo>
                  <a:lnTo>
                    <a:pt x="2222" y="206"/>
                  </a:lnTo>
                  <a:lnTo>
                    <a:pt x="2222" y="208"/>
                  </a:lnTo>
                  <a:lnTo>
                    <a:pt x="2222" y="208"/>
                  </a:lnTo>
                  <a:lnTo>
                    <a:pt x="2222" y="209"/>
                  </a:lnTo>
                  <a:lnTo>
                    <a:pt x="2222" y="215"/>
                  </a:lnTo>
                  <a:lnTo>
                    <a:pt x="2210" y="216"/>
                  </a:lnTo>
                  <a:lnTo>
                    <a:pt x="2205" y="220"/>
                  </a:lnTo>
                  <a:lnTo>
                    <a:pt x="2201" y="223"/>
                  </a:lnTo>
                  <a:lnTo>
                    <a:pt x="2198" y="229"/>
                  </a:lnTo>
                  <a:lnTo>
                    <a:pt x="2193" y="234"/>
                  </a:lnTo>
                  <a:lnTo>
                    <a:pt x="2187" y="236"/>
                  </a:lnTo>
                  <a:lnTo>
                    <a:pt x="2184" y="236"/>
                  </a:lnTo>
                  <a:lnTo>
                    <a:pt x="2179" y="234"/>
                  </a:lnTo>
                  <a:lnTo>
                    <a:pt x="2175" y="232"/>
                  </a:lnTo>
                  <a:lnTo>
                    <a:pt x="2172" y="230"/>
                  </a:lnTo>
                  <a:lnTo>
                    <a:pt x="2170" y="230"/>
                  </a:lnTo>
                  <a:lnTo>
                    <a:pt x="2167" y="232"/>
                  </a:lnTo>
                  <a:lnTo>
                    <a:pt x="2163" y="234"/>
                  </a:lnTo>
                  <a:lnTo>
                    <a:pt x="2160" y="236"/>
                  </a:lnTo>
                  <a:lnTo>
                    <a:pt x="2154" y="237"/>
                  </a:lnTo>
                  <a:lnTo>
                    <a:pt x="2154" y="246"/>
                  </a:lnTo>
                  <a:lnTo>
                    <a:pt x="2203" y="253"/>
                  </a:lnTo>
                  <a:lnTo>
                    <a:pt x="2217" y="246"/>
                  </a:lnTo>
                  <a:lnTo>
                    <a:pt x="2231" y="237"/>
                  </a:lnTo>
                  <a:lnTo>
                    <a:pt x="2242" y="230"/>
                  </a:lnTo>
                  <a:lnTo>
                    <a:pt x="2257" y="227"/>
                  </a:lnTo>
                  <a:lnTo>
                    <a:pt x="2280" y="223"/>
                  </a:lnTo>
                  <a:lnTo>
                    <a:pt x="2304" y="222"/>
                  </a:lnTo>
                  <a:lnTo>
                    <a:pt x="2331" y="222"/>
                  </a:lnTo>
                  <a:lnTo>
                    <a:pt x="2353" y="222"/>
                  </a:lnTo>
                  <a:lnTo>
                    <a:pt x="2372" y="223"/>
                  </a:lnTo>
                  <a:lnTo>
                    <a:pt x="2381" y="225"/>
                  </a:lnTo>
                  <a:lnTo>
                    <a:pt x="2385" y="225"/>
                  </a:lnTo>
                  <a:lnTo>
                    <a:pt x="2379" y="241"/>
                  </a:lnTo>
                  <a:lnTo>
                    <a:pt x="2376" y="258"/>
                  </a:lnTo>
                  <a:lnTo>
                    <a:pt x="2372" y="276"/>
                  </a:lnTo>
                  <a:lnTo>
                    <a:pt x="2378" y="279"/>
                  </a:lnTo>
                  <a:lnTo>
                    <a:pt x="2379" y="283"/>
                  </a:lnTo>
                  <a:lnTo>
                    <a:pt x="2383" y="286"/>
                  </a:lnTo>
                  <a:lnTo>
                    <a:pt x="2385" y="288"/>
                  </a:lnTo>
                  <a:lnTo>
                    <a:pt x="2388" y="291"/>
                  </a:lnTo>
                  <a:lnTo>
                    <a:pt x="2400" y="295"/>
                  </a:lnTo>
                  <a:lnTo>
                    <a:pt x="2414" y="295"/>
                  </a:lnTo>
                  <a:lnTo>
                    <a:pt x="2428" y="297"/>
                  </a:lnTo>
                  <a:lnTo>
                    <a:pt x="2442" y="304"/>
                  </a:lnTo>
                  <a:lnTo>
                    <a:pt x="2446" y="318"/>
                  </a:lnTo>
                  <a:lnTo>
                    <a:pt x="2453" y="321"/>
                  </a:lnTo>
                  <a:lnTo>
                    <a:pt x="2463" y="325"/>
                  </a:lnTo>
                  <a:lnTo>
                    <a:pt x="2477" y="328"/>
                  </a:lnTo>
                  <a:lnTo>
                    <a:pt x="2489" y="332"/>
                  </a:lnTo>
                  <a:lnTo>
                    <a:pt x="2496" y="333"/>
                  </a:lnTo>
                  <a:lnTo>
                    <a:pt x="2498" y="323"/>
                  </a:lnTo>
                  <a:lnTo>
                    <a:pt x="2502" y="314"/>
                  </a:lnTo>
                  <a:lnTo>
                    <a:pt x="2505" y="305"/>
                  </a:lnTo>
                  <a:lnTo>
                    <a:pt x="2516" y="298"/>
                  </a:lnTo>
                  <a:lnTo>
                    <a:pt x="2531" y="295"/>
                  </a:lnTo>
                  <a:lnTo>
                    <a:pt x="2545" y="298"/>
                  </a:lnTo>
                  <a:lnTo>
                    <a:pt x="2559" y="305"/>
                  </a:lnTo>
                  <a:lnTo>
                    <a:pt x="2573" y="311"/>
                  </a:lnTo>
                  <a:lnTo>
                    <a:pt x="2580" y="312"/>
                  </a:lnTo>
                  <a:lnTo>
                    <a:pt x="2594" y="314"/>
                  </a:lnTo>
                  <a:lnTo>
                    <a:pt x="2608" y="318"/>
                  </a:lnTo>
                  <a:lnTo>
                    <a:pt x="2622" y="319"/>
                  </a:lnTo>
                  <a:lnTo>
                    <a:pt x="2633" y="321"/>
                  </a:lnTo>
                  <a:lnTo>
                    <a:pt x="2638" y="323"/>
                  </a:lnTo>
                  <a:lnTo>
                    <a:pt x="2641" y="321"/>
                  </a:lnTo>
                  <a:lnTo>
                    <a:pt x="2643" y="318"/>
                  </a:lnTo>
                  <a:lnTo>
                    <a:pt x="2645" y="316"/>
                  </a:lnTo>
                  <a:lnTo>
                    <a:pt x="2648" y="312"/>
                  </a:lnTo>
                  <a:lnTo>
                    <a:pt x="2652" y="311"/>
                  </a:lnTo>
                  <a:lnTo>
                    <a:pt x="2655" y="311"/>
                  </a:lnTo>
                  <a:lnTo>
                    <a:pt x="2660" y="311"/>
                  </a:lnTo>
                  <a:lnTo>
                    <a:pt x="2673" y="314"/>
                  </a:lnTo>
                  <a:lnTo>
                    <a:pt x="2683" y="319"/>
                  </a:lnTo>
                  <a:lnTo>
                    <a:pt x="2695" y="318"/>
                  </a:lnTo>
                  <a:lnTo>
                    <a:pt x="2708" y="314"/>
                  </a:lnTo>
                  <a:lnTo>
                    <a:pt x="2709" y="300"/>
                  </a:lnTo>
                  <a:lnTo>
                    <a:pt x="2716" y="283"/>
                  </a:lnTo>
                  <a:lnTo>
                    <a:pt x="2722" y="267"/>
                  </a:lnTo>
                  <a:lnTo>
                    <a:pt x="2725" y="253"/>
                  </a:lnTo>
                  <a:lnTo>
                    <a:pt x="2722" y="241"/>
                  </a:lnTo>
                  <a:lnTo>
                    <a:pt x="2720" y="237"/>
                  </a:lnTo>
                  <a:lnTo>
                    <a:pt x="2720" y="234"/>
                  </a:lnTo>
                  <a:lnTo>
                    <a:pt x="2718" y="232"/>
                  </a:lnTo>
                  <a:lnTo>
                    <a:pt x="2716" y="230"/>
                  </a:lnTo>
                  <a:lnTo>
                    <a:pt x="2713" y="230"/>
                  </a:lnTo>
                  <a:lnTo>
                    <a:pt x="2709" y="230"/>
                  </a:lnTo>
                  <a:lnTo>
                    <a:pt x="2702" y="230"/>
                  </a:lnTo>
                  <a:lnTo>
                    <a:pt x="2694" y="237"/>
                  </a:lnTo>
                  <a:lnTo>
                    <a:pt x="2687" y="239"/>
                  </a:lnTo>
                  <a:lnTo>
                    <a:pt x="2680" y="237"/>
                  </a:lnTo>
                  <a:lnTo>
                    <a:pt x="2673" y="234"/>
                  </a:lnTo>
                  <a:lnTo>
                    <a:pt x="2664" y="230"/>
                  </a:lnTo>
                  <a:lnTo>
                    <a:pt x="2659" y="229"/>
                  </a:lnTo>
                  <a:lnTo>
                    <a:pt x="2655" y="230"/>
                  </a:lnTo>
                  <a:lnTo>
                    <a:pt x="2650" y="232"/>
                  </a:lnTo>
                  <a:lnTo>
                    <a:pt x="2648" y="236"/>
                  </a:lnTo>
                  <a:lnTo>
                    <a:pt x="2645" y="239"/>
                  </a:lnTo>
                  <a:lnTo>
                    <a:pt x="2641" y="241"/>
                  </a:lnTo>
                  <a:lnTo>
                    <a:pt x="2626" y="237"/>
                  </a:lnTo>
                  <a:lnTo>
                    <a:pt x="2610" y="227"/>
                  </a:lnTo>
                  <a:lnTo>
                    <a:pt x="2598" y="211"/>
                  </a:lnTo>
                  <a:lnTo>
                    <a:pt x="2592" y="195"/>
                  </a:lnTo>
                  <a:lnTo>
                    <a:pt x="2592" y="192"/>
                  </a:lnTo>
                  <a:lnTo>
                    <a:pt x="2592" y="188"/>
                  </a:lnTo>
                  <a:lnTo>
                    <a:pt x="2592" y="185"/>
                  </a:lnTo>
                  <a:lnTo>
                    <a:pt x="2592" y="181"/>
                  </a:lnTo>
                  <a:lnTo>
                    <a:pt x="2592" y="178"/>
                  </a:lnTo>
                  <a:lnTo>
                    <a:pt x="2594" y="174"/>
                  </a:lnTo>
                  <a:lnTo>
                    <a:pt x="2596" y="169"/>
                  </a:lnTo>
                  <a:lnTo>
                    <a:pt x="2592" y="166"/>
                  </a:lnTo>
                  <a:lnTo>
                    <a:pt x="2589" y="164"/>
                  </a:lnTo>
                  <a:lnTo>
                    <a:pt x="2587" y="162"/>
                  </a:lnTo>
                  <a:lnTo>
                    <a:pt x="2585" y="160"/>
                  </a:lnTo>
                  <a:lnTo>
                    <a:pt x="2582" y="159"/>
                  </a:lnTo>
                  <a:lnTo>
                    <a:pt x="2577" y="157"/>
                  </a:lnTo>
                  <a:lnTo>
                    <a:pt x="2575" y="155"/>
                  </a:lnTo>
                  <a:lnTo>
                    <a:pt x="2573" y="155"/>
                  </a:lnTo>
                  <a:lnTo>
                    <a:pt x="2571" y="153"/>
                  </a:lnTo>
                  <a:lnTo>
                    <a:pt x="2568" y="153"/>
                  </a:lnTo>
                  <a:lnTo>
                    <a:pt x="2564" y="153"/>
                  </a:lnTo>
                  <a:lnTo>
                    <a:pt x="2564" y="157"/>
                  </a:lnTo>
                  <a:lnTo>
                    <a:pt x="2561" y="157"/>
                  </a:lnTo>
                  <a:lnTo>
                    <a:pt x="2561" y="162"/>
                  </a:lnTo>
                  <a:lnTo>
                    <a:pt x="2563" y="166"/>
                  </a:lnTo>
                  <a:lnTo>
                    <a:pt x="2563" y="167"/>
                  </a:lnTo>
                  <a:lnTo>
                    <a:pt x="2563" y="169"/>
                  </a:lnTo>
                  <a:lnTo>
                    <a:pt x="2561" y="171"/>
                  </a:lnTo>
                  <a:lnTo>
                    <a:pt x="2559" y="171"/>
                  </a:lnTo>
                  <a:lnTo>
                    <a:pt x="2556" y="171"/>
                  </a:lnTo>
                  <a:lnTo>
                    <a:pt x="2549" y="173"/>
                  </a:lnTo>
                  <a:lnTo>
                    <a:pt x="2547" y="169"/>
                  </a:lnTo>
                  <a:lnTo>
                    <a:pt x="2545" y="167"/>
                  </a:lnTo>
                  <a:lnTo>
                    <a:pt x="2545" y="166"/>
                  </a:lnTo>
                  <a:lnTo>
                    <a:pt x="2542" y="164"/>
                  </a:lnTo>
                  <a:lnTo>
                    <a:pt x="2542" y="169"/>
                  </a:lnTo>
                  <a:lnTo>
                    <a:pt x="2551" y="180"/>
                  </a:lnTo>
                  <a:lnTo>
                    <a:pt x="2558" y="195"/>
                  </a:lnTo>
                  <a:lnTo>
                    <a:pt x="2561" y="211"/>
                  </a:lnTo>
                  <a:lnTo>
                    <a:pt x="2556" y="215"/>
                  </a:lnTo>
                  <a:lnTo>
                    <a:pt x="2552" y="216"/>
                  </a:lnTo>
                  <a:lnTo>
                    <a:pt x="2551" y="220"/>
                  </a:lnTo>
                  <a:lnTo>
                    <a:pt x="2549" y="223"/>
                  </a:lnTo>
                  <a:lnTo>
                    <a:pt x="2549" y="225"/>
                  </a:lnTo>
                  <a:lnTo>
                    <a:pt x="2547" y="229"/>
                  </a:lnTo>
                  <a:lnTo>
                    <a:pt x="2545" y="230"/>
                  </a:lnTo>
                  <a:lnTo>
                    <a:pt x="2540" y="232"/>
                  </a:lnTo>
                  <a:lnTo>
                    <a:pt x="2535" y="234"/>
                  </a:lnTo>
                  <a:lnTo>
                    <a:pt x="2533" y="232"/>
                  </a:lnTo>
                  <a:lnTo>
                    <a:pt x="2531" y="232"/>
                  </a:lnTo>
                  <a:lnTo>
                    <a:pt x="2531" y="232"/>
                  </a:lnTo>
                  <a:lnTo>
                    <a:pt x="2530" y="230"/>
                  </a:lnTo>
                  <a:lnTo>
                    <a:pt x="2526" y="230"/>
                  </a:lnTo>
                  <a:lnTo>
                    <a:pt x="2510" y="183"/>
                  </a:lnTo>
                  <a:lnTo>
                    <a:pt x="2507" y="181"/>
                  </a:lnTo>
                  <a:lnTo>
                    <a:pt x="2503" y="178"/>
                  </a:lnTo>
                  <a:lnTo>
                    <a:pt x="2498" y="174"/>
                  </a:lnTo>
                  <a:lnTo>
                    <a:pt x="2495" y="173"/>
                  </a:lnTo>
                  <a:lnTo>
                    <a:pt x="2491" y="169"/>
                  </a:lnTo>
                  <a:lnTo>
                    <a:pt x="2489" y="159"/>
                  </a:lnTo>
                  <a:lnTo>
                    <a:pt x="2491" y="150"/>
                  </a:lnTo>
                  <a:lnTo>
                    <a:pt x="2493" y="143"/>
                  </a:lnTo>
                  <a:lnTo>
                    <a:pt x="2493" y="136"/>
                  </a:lnTo>
                  <a:lnTo>
                    <a:pt x="2488" y="131"/>
                  </a:lnTo>
                  <a:lnTo>
                    <a:pt x="2475" y="122"/>
                  </a:lnTo>
                  <a:lnTo>
                    <a:pt x="2465" y="117"/>
                  </a:lnTo>
                  <a:lnTo>
                    <a:pt x="2456" y="115"/>
                  </a:lnTo>
                  <a:lnTo>
                    <a:pt x="2448" y="110"/>
                  </a:lnTo>
                  <a:lnTo>
                    <a:pt x="2441" y="99"/>
                  </a:lnTo>
                  <a:lnTo>
                    <a:pt x="2434" y="80"/>
                  </a:lnTo>
                  <a:lnTo>
                    <a:pt x="2420" y="84"/>
                  </a:lnTo>
                  <a:lnTo>
                    <a:pt x="2418" y="78"/>
                  </a:lnTo>
                  <a:lnTo>
                    <a:pt x="2418" y="75"/>
                  </a:lnTo>
                  <a:lnTo>
                    <a:pt x="2416" y="71"/>
                  </a:lnTo>
                  <a:lnTo>
                    <a:pt x="2414" y="68"/>
                  </a:lnTo>
                  <a:close/>
                  <a:moveTo>
                    <a:pt x="1217" y="64"/>
                  </a:moveTo>
                  <a:lnTo>
                    <a:pt x="1215" y="68"/>
                  </a:lnTo>
                  <a:lnTo>
                    <a:pt x="1212" y="71"/>
                  </a:lnTo>
                  <a:lnTo>
                    <a:pt x="1210" y="73"/>
                  </a:lnTo>
                  <a:lnTo>
                    <a:pt x="1208" y="75"/>
                  </a:lnTo>
                  <a:lnTo>
                    <a:pt x="1208" y="77"/>
                  </a:lnTo>
                  <a:lnTo>
                    <a:pt x="1210" y="78"/>
                  </a:lnTo>
                  <a:lnTo>
                    <a:pt x="1214" y="80"/>
                  </a:lnTo>
                  <a:lnTo>
                    <a:pt x="1215" y="75"/>
                  </a:lnTo>
                  <a:lnTo>
                    <a:pt x="1215" y="73"/>
                  </a:lnTo>
                  <a:lnTo>
                    <a:pt x="1217" y="70"/>
                  </a:lnTo>
                  <a:lnTo>
                    <a:pt x="1219" y="68"/>
                  </a:lnTo>
                  <a:lnTo>
                    <a:pt x="1220" y="64"/>
                  </a:lnTo>
                  <a:lnTo>
                    <a:pt x="1217" y="64"/>
                  </a:lnTo>
                  <a:close/>
                  <a:moveTo>
                    <a:pt x="2654" y="49"/>
                  </a:moveTo>
                  <a:lnTo>
                    <a:pt x="2650" y="57"/>
                  </a:lnTo>
                  <a:lnTo>
                    <a:pt x="2643" y="70"/>
                  </a:lnTo>
                  <a:lnTo>
                    <a:pt x="2634" y="84"/>
                  </a:lnTo>
                  <a:lnTo>
                    <a:pt x="2626" y="98"/>
                  </a:lnTo>
                  <a:lnTo>
                    <a:pt x="2619" y="110"/>
                  </a:lnTo>
                  <a:lnTo>
                    <a:pt x="2615" y="120"/>
                  </a:lnTo>
                  <a:lnTo>
                    <a:pt x="2615" y="126"/>
                  </a:lnTo>
                  <a:lnTo>
                    <a:pt x="2617" y="133"/>
                  </a:lnTo>
                  <a:lnTo>
                    <a:pt x="2617" y="136"/>
                  </a:lnTo>
                  <a:lnTo>
                    <a:pt x="2619" y="140"/>
                  </a:lnTo>
                  <a:lnTo>
                    <a:pt x="2622" y="141"/>
                  </a:lnTo>
                  <a:lnTo>
                    <a:pt x="2626" y="143"/>
                  </a:lnTo>
                  <a:lnTo>
                    <a:pt x="2631" y="145"/>
                  </a:lnTo>
                  <a:lnTo>
                    <a:pt x="2645" y="150"/>
                  </a:lnTo>
                  <a:lnTo>
                    <a:pt x="2659" y="148"/>
                  </a:lnTo>
                  <a:lnTo>
                    <a:pt x="2671" y="143"/>
                  </a:lnTo>
                  <a:lnTo>
                    <a:pt x="2685" y="136"/>
                  </a:lnTo>
                  <a:lnTo>
                    <a:pt x="2699" y="134"/>
                  </a:lnTo>
                  <a:lnTo>
                    <a:pt x="2713" y="134"/>
                  </a:lnTo>
                  <a:lnTo>
                    <a:pt x="2722" y="140"/>
                  </a:lnTo>
                  <a:lnTo>
                    <a:pt x="2729" y="145"/>
                  </a:lnTo>
                  <a:lnTo>
                    <a:pt x="2737" y="148"/>
                  </a:lnTo>
                  <a:lnTo>
                    <a:pt x="2758" y="152"/>
                  </a:lnTo>
                  <a:lnTo>
                    <a:pt x="2779" y="150"/>
                  </a:lnTo>
                  <a:lnTo>
                    <a:pt x="2798" y="145"/>
                  </a:lnTo>
                  <a:lnTo>
                    <a:pt x="2804" y="134"/>
                  </a:lnTo>
                  <a:lnTo>
                    <a:pt x="2798" y="134"/>
                  </a:lnTo>
                  <a:lnTo>
                    <a:pt x="2790" y="120"/>
                  </a:lnTo>
                  <a:lnTo>
                    <a:pt x="2776" y="108"/>
                  </a:lnTo>
                  <a:lnTo>
                    <a:pt x="2756" y="96"/>
                  </a:lnTo>
                  <a:lnTo>
                    <a:pt x="2737" y="85"/>
                  </a:lnTo>
                  <a:lnTo>
                    <a:pt x="2722" y="80"/>
                  </a:lnTo>
                  <a:lnTo>
                    <a:pt x="2713" y="87"/>
                  </a:lnTo>
                  <a:lnTo>
                    <a:pt x="2701" y="92"/>
                  </a:lnTo>
                  <a:lnTo>
                    <a:pt x="2692" y="91"/>
                  </a:lnTo>
                  <a:lnTo>
                    <a:pt x="2687" y="84"/>
                  </a:lnTo>
                  <a:lnTo>
                    <a:pt x="2680" y="77"/>
                  </a:lnTo>
                  <a:lnTo>
                    <a:pt x="2676" y="68"/>
                  </a:lnTo>
                  <a:lnTo>
                    <a:pt x="2688" y="64"/>
                  </a:lnTo>
                  <a:lnTo>
                    <a:pt x="2687" y="63"/>
                  </a:lnTo>
                  <a:lnTo>
                    <a:pt x="2685" y="63"/>
                  </a:lnTo>
                  <a:lnTo>
                    <a:pt x="2685" y="63"/>
                  </a:lnTo>
                  <a:lnTo>
                    <a:pt x="2683" y="63"/>
                  </a:lnTo>
                  <a:lnTo>
                    <a:pt x="2680" y="61"/>
                  </a:lnTo>
                  <a:lnTo>
                    <a:pt x="2674" y="56"/>
                  </a:lnTo>
                  <a:lnTo>
                    <a:pt x="2669" y="54"/>
                  </a:lnTo>
                  <a:lnTo>
                    <a:pt x="2662" y="51"/>
                  </a:lnTo>
                  <a:lnTo>
                    <a:pt x="2654" y="49"/>
                  </a:lnTo>
                  <a:close/>
                  <a:moveTo>
                    <a:pt x="2933" y="45"/>
                  </a:moveTo>
                  <a:lnTo>
                    <a:pt x="2922" y="54"/>
                  </a:lnTo>
                  <a:lnTo>
                    <a:pt x="2910" y="59"/>
                  </a:lnTo>
                  <a:lnTo>
                    <a:pt x="2898" y="64"/>
                  </a:lnTo>
                  <a:lnTo>
                    <a:pt x="2887" y="73"/>
                  </a:lnTo>
                  <a:lnTo>
                    <a:pt x="2880" y="84"/>
                  </a:lnTo>
                  <a:lnTo>
                    <a:pt x="2877" y="99"/>
                  </a:lnTo>
                  <a:lnTo>
                    <a:pt x="2882" y="115"/>
                  </a:lnTo>
                  <a:lnTo>
                    <a:pt x="2893" y="131"/>
                  </a:lnTo>
                  <a:lnTo>
                    <a:pt x="2903" y="147"/>
                  </a:lnTo>
                  <a:lnTo>
                    <a:pt x="2915" y="160"/>
                  </a:lnTo>
                  <a:lnTo>
                    <a:pt x="2922" y="173"/>
                  </a:lnTo>
                  <a:lnTo>
                    <a:pt x="2910" y="173"/>
                  </a:lnTo>
                  <a:lnTo>
                    <a:pt x="2910" y="195"/>
                  </a:lnTo>
                  <a:lnTo>
                    <a:pt x="2914" y="211"/>
                  </a:lnTo>
                  <a:lnTo>
                    <a:pt x="2924" y="220"/>
                  </a:lnTo>
                  <a:lnTo>
                    <a:pt x="2942" y="223"/>
                  </a:lnTo>
                  <a:lnTo>
                    <a:pt x="2968" y="222"/>
                  </a:lnTo>
                  <a:lnTo>
                    <a:pt x="2966" y="202"/>
                  </a:lnTo>
                  <a:lnTo>
                    <a:pt x="2962" y="190"/>
                  </a:lnTo>
                  <a:lnTo>
                    <a:pt x="2957" y="180"/>
                  </a:lnTo>
                  <a:lnTo>
                    <a:pt x="2955" y="169"/>
                  </a:lnTo>
                  <a:lnTo>
                    <a:pt x="2957" y="153"/>
                  </a:lnTo>
                  <a:lnTo>
                    <a:pt x="2961" y="155"/>
                  </a:lnTo>
                  <a:lnTo>
                    <a:pt x="2964" y="155"/>
                  </a:lnTo>
                  <a:lnTo>
                    <a:pt x="2968" y="155"/>
                  </a:lnTo>
                  <a:lnTo>
                    <a:pt x="2971" y="155"/>
                  </a:lnTo>
                  <a:lnTo>
                    <a:pt x="2976" y="153"/>
                  </a:lnTo>
                  <a:lnTo>
                    <a:pt x="2973" y="150"/>
                  </a:lnTo>
                  <a:lnTo>
                    <a:pt x="2969" y="148"/>
                  </a:lnTo>
                  <a:lnTo>
                    <a:pt x="2968" y="147"/>
                  </a:lnTo>
                  <a:lnTo>
                    <a:pt x="2964" y="143"/>
                  </a:lnTo>
                  <a:lnTo>
                    <a:pt x="2961" y="141"/>
                  </a:lnTo>
                  <a:lnTo>
                    <a:pt x="2959" y="143"/>
                  </a:lnTo>
                  <a:lnTo>
                    <a:pt x="2959" y="147"/>
                  </a:lnTo>
                  <a:lnTo>
                    <a:pt x="2957" y="150"/>
                  </a:lnTo>
                  <a:lnTo>
                    <a:pt x="2957" y="152"/>
                  </a:lnTo>
                  <a:lnTo>
                    <a:pt x="2955" y="153"/>
                  </a:lnTo>
                  <a:lnTo>
                    <a:pt x="2954" y="152"/>
                  </a:lnTo>
                  <a:lnTo>
                    <a:pt x="2952" y="148"/>
                  </a:lnTo>
                  <a:lnTo>
                    <a:pt x="2947" y="140"/>
                  </a:lnTo>
                  <a:lnTo>
                    <a:pt x="2942" y="131"/>
                  </a:lnTo>
                  <a:lnTo>
                    <a:pt x="2943" y="127"/>
                  </a:lnTo>
                  <a:lnTo>
                    <a:pt x="2945" y="127"/>
                  </a:lnTo>
                  <a:lnTo>
                    <a:pt x="2947" y="126"/>
                  </a:lnTo>
                  <a:lnTo>
                    <a:pt x="2948" y="122"/>
                  </a:lnTo>
                  <a:lnTo>
                    <a:pt x="2933" y="113"/>
                  </a:lnTo>
                  <a:lnTo>
                    <a:pt x="2921" y="99"/>
                  </a:lnTo>
                  <a:lnTo>
                    <a:pt x="2914" y="84"/>
                  </a:lnTo>
                  <a:lnTo>
                    <a:pt x="2933" y="82"/>
                  </a:lnTo>
                  <a:lnTo>
                    <a:pt x="2947" y="77"/>
                  </a:lnTo>
                  <a:lnTo>
                    <a:pt x="2954" y="64"/>
                  </a:lnTo>
                  <a:lnTo>
                    <a:pt x="2957" y="49"/>
                  </a:lnTo>
                  <a:lnTo>
                    <a:pt x="2952" y="47"/>
                  </a:lnTo>
                  <a:lnTo>
                    <a:pt x="2947" y="47"/>
                  </a:lnTo>
                  <a:lnTo>
                    <a:pt x="2942" y="45"/>
                  </a:lnTo>
                  <a:lnTo>
                    <a:pt x="2933" y="45"/>
                  </a:lnTo>
                  <a:close/>
                  <a:moveTo>
                    <a:pt x="2746" y="42"/>
                  </a:moveTo>
                  <a:lnTo>
                    <a:pt x="2732" y="49"/>
                  </a:lnTo>
                  <a:lnTo>
                    <a:pt x="2715" y="54"/>
                  </a:lnTo>
                  <a:lnTo>
                    <a:pt x="2715" y="68"/>
                  </a:lnTo>
                  <a:lnTo>
                    <a:pt x="2722" y="70"/>
                  </a:lnTo>
                  <a:lnTo>
                    <a:pt x="2730" y="71"/>
                  </a:lnTo>
                  <a:lnTo>
                    <a:pt x="2741" y="71"/>
                  </a:lnTo>
                  <a:lnTo>
                    <a:pt x="2741" y="64"/>
                  </a:lnTo>
                  <a:lnTo>
                    <a:pt x="2744" y="59"/>
                  </a:lnTo>
                  <a:lnTo>
                    <a:pt x="2746" y="54"/>
                  </a:lnTo>
                  <a:lnTo>
                    <a:pt x="2746" y="49"/>
                  </a:lnTo>
                  <a:lnTo>
                    <a:pt x="2746" y="45"/>
                  </a:lnTo>
                  <a:lnTo>
                    <a:pt x="2746" y="42"/>
                  </a:lnTo>
                  <a:close/>
                  <a:moveTo>
                    <a:pt x="1390" y="33"/>
                  </a:moveTo>
                  <a:lnTo>
                    <a:pt x="1393" y="42"/>
                  </a:lnTo>
                  <a:lnTo>
                    <a:pt x="1395" y="54"/>
                  </a:lnTo>
                  <a:lnTo>
                    <a:pt x="1397" y="64"/>
                  </a:lnTo>
                  <a:lnTo>
                    <a:pt x="1395" y="66"/>
                  </a:lnTo>
                  <a:lnTo>
                    <a:pt x="1393" y="66"/>
                  </a:lnTo>
                  <a:lnTo>
                    <a:pt x="1392" y="66"/>
                  </a:lnTo>
                  <a:lnTo>
                    <a:pt x="1392" y="68"/>
                  </a:lnTo>
                  <a:lnTo>
                    <a:pt x="1390" y="68"/>
                  </a:lnTo>
                  <a:lnTo>
                    <a:pt x="1383" y="68"/>
                  </a:lnTo>
                  <a:lnTo>
                    <a:pt x="1381" y="66"/>
                  </a:lnTo>
                  <a:lnTo>
                    <a:pt x="1381" y="64"/>
                  </a:lnTo>
                  <a:lnTo>
                    <a:pt x="1381" y="63"/>
                  </a:lnTo>
                  <a:lnTo>
                    <a:pt x="1379" y="63"/>
                  </a:lnTo>
                  <a:lnTo>
                    <a:pt x="1378" y="61"/>
                  </a:lnTo>
                  <a:lnTo>
                    <a:pt x="1390" y="33"/>
                  </a:lnTo>
                  <a:close/>
                  <a:moveTo>
                    <a:pt x="1002" y="0"/>
                  </a:moveTo>
                  <a:lnTo>
                    <a:pt x="994" y="12"/>
                  </a:lnTo>
                  <a:lnTo>
                    <a:pt x="985" y="23"/>
                  </a:lnTo>
                  <a:lnTo>
                    <a:pt x="980" y="38"/>
                  </a:lnTo>
                  <a:lnTo>
                    <a:pt x="990" y="37"/>
                  </a:lnTo>
                  <a:lnTo>
                    <a:pt x="997" y="40"/>
                  </a:lnTo>
                  <a:lnTo>
                    <a:pt x="1002" y="45"/>
                  </a:lnTo>
                  <a:lnTo>
                    <a:pt x="1009" y="54"/>
                  </a:lnTo>
                  <a:lnTo>
                    <a:pt x="1011" y="47"/>
                  </a:lnTo>
                  <a:lnTo>
                    <a:pt x="1011" y="42"/>
                  </a:lnTo>
                  <a:lnTo>
                    <a:pt x="1013" y="38"/>
                  </a:lnTo>
                  <a:lnTo>
                    <a:pt x="1013" y="33"/>
                  </a:lnTo>
                  <a:lnTo>
                    <a:pt x="1022" y="33"/>
                  </a:lnTo>
                  <a:lnTo>
                    <a:pt x="1027" y="45"/>
                  </a:lnTo>
                  <a:lnTo>
                    <a:pt x="1035" y="49"/>
                  </a:lnTo>
                  <a:lnTo>
                    <a:pt x="1042" y="52"/>
                  </a:lnTo>
                  <a:lnTo>
                    <a:pt x="1049" y="56"/>
                  </a:lnTo>
                  <a:lnTo>
                    <a:pt x="1056" y="64"/>
                  </a:lnTo>
                  <a:lnTo>
                    <a:pt x="1049" y="75"/>
                  </a:lnTo>
                  <a:lnTo>
                    <a:pt x="1041" y="87"/>
                  </a:lnTo>
                  <a:lnTo>
                    <a:pt x="1034" y="103"/>
                  </a:lnTo>
                  <a:lnTo>
                    <a:pt x="1028" y="117"/>
                  </a:lnTo>
                  <a:lnTo>
                    <a:pt x="1028" y="126"/>
                  </a:lnTo>
                  <a:lnTo>
                    <a:pt x="1030" y="131"/>
                  </a:lnTo>
                  <a:lnTo>
                    <a:pt x="1030" y="134"/>
                  </a:lnTo>
                  <a:lnTo>
                    <a:pt x="1032" y="136"/>
                  </a:lnTo>
                  <a:lnTo>
                    <a:pt x="1034" y="138"/>
                  </a:lnTo>
                  <a:lnTo>
                    <a:pt x="1035" y="140"/>
                  </a:lnTo>
                  <a:lnTo>
                    <a:pt x="1041" y="141"/>
                  </a:lnTo>
                  <a:lnTo>
                    <a:pt x="1041" y="138"/>
                  </a:lnTo>
                  <a:lnTo>
                    <a:pt x="1044" y="131"/>
                  </a:lnTo>
                  <a:lnTo>
                    <a:pt x="1049" y="120"/>
                  </a:lnTo>
                  <a:lnTo>
                    <a:pt x="1055" y="106"/>
                  </a:lnTo>
                  <a:lnTo>
                    <a:pt x="1060" y="94"/>
                  </a:lnTo>
                  <a:lnTo>
                    <a:pt x="1065" y="84"/>
                  </a:lnTo>
                  <a:lnTo>
                    <a:pt x="1067" y="77"/>
                  </a:lnTo>
                  <a:lnTo>
                    <a:pt x="1079" y="77"/>
                  </a:lnTo>
                  <a:lnTo>
                    <a:pt x="1081" y="96"/>
                  </a:lnTo>
                  <a:lnTo>
                    <a:pt x="1081" y="113"/>
                  </a:lnTo>
                  <a:lnTo>
                    <a:pt x="1081" y="134"/>
                  </a:lnTo>
                  <a:lnTo>
                    <a:pt x="1083" y="157"/>
                  </a:lnTo>
                  <a:lnTo>
                    <a:pt x="1105" y="160"/>
                  </a:lnTo>
                  <a:lnTo>
                    <a:pt x="1114" y="147"/>
                  </a:lnTo>
                  <a:lnTo>
                    <a:pt x="1130" y="138"/>
                  </a:lnTo>
                  <a:lnTo>
                    <a:pt x="1147" y="129"/>
                  </a:lnTo>
                  <a:lnTo>
                    <a:pt x="1165" y="122"/>
                  </a:lnTo>
                  <a:lnTo>
                    <a:pt x="1182" y="115"/>
                  </a:lnTo>
                  <a:lnTo>
                    <a:pt x="1198" y="106"/>
                  </a:lnTo>
                  <a:lnTo>
                    <a:pt x="1205" y="96"/>
                  </a:lnTo>
                  <a:lnTo>
                    <a:pt x="1201" y="96"/>
                  </a:lnTo>
                  <a:lnTo>
                    <a:pt x="1200" y="92"/>
                  </a:lnTo>
                  <a:lnTo>
                    <a:pt x="1200" y="91"/>
                  </a:lnTo>
                  <a:lnTo>
                    <a:pt x="1198" y="89"/>
                  </a:lnTo>
                  <a:lnTo>
                    <a:pt x="1198" y="89"/>
                  </a:lnTo>
                  <a:lnTo>
                    <a:pt x="1196" y="89"/>
                  </a:lnTo>
                  <a:lnTo>
                    <a:pt x="1194" y="89"/>
                  </a:lnTo>
                  <a:lnTo>
                    <a:pt x="1191" y="87"/>
                  </a:lnTo>
                  <a:lnTo>
                    <a:pt x="1184" y="92"/>
                  </a:lnTo>
                  <a:lnTo>
                    <a:pt x="1172" y="99"/>
                  </a:lnTo>
                  <a:lnTo>
                    <a:pt x="1158" y="110"/>
                  </a:lnTo>
                  <a:lnTo>
                    <a:pt x="1140" y="119"/>
                  </a:lnTo>
                  <a:lnTo>
                    <a:pt x="1124" y="129"/>
                  </a:lnTo>
                  <a:lnTo>
                    <a:pt x="1109" y="136"/>
                  </a:lnTo>
                  <a:lnTo>
                    <a:pt x="1098" y="140"/>
                  </a:lnTo>
                  <a:lnTo>
                    <a:pt x="1095" y="141"/>
                  </a:lnTo>
                  <a:lnTo>
                    <a:pt x="1093" y="140"/>
                  </a:lnTo>
                  <a:lnTo>
                    <a:pt x="1091" y="138"/>
                  </a:lnTo>
                  <a:lnTo>
                    <a:pt x="1091" y="136"/>
                  </a:lnTo>
                  <a:lnTo>
                    <a:pt x="1091" y="134"/>
                  </a:lnTo>
                  <a:lnTo>
                    <a:pt x="1090" y="131"/>
                  </a:lnTo>
                  <a:lnTo>
                    <a:pt x="1095" y="122"/>
                  </a:lnTo>
                  <a:lnTo>
                    <a:pt x="1095" y="115"/>
                  </a:lnTo>
                  <a:lnTo>
                    <a:pt x="1093" y="110"/>
                  </a:lnTo>
                  <a:lnTo>
                    <a:pt x="1091" y="101"/>
                  </a:lnTo>
                  <a:lnTo>
                    <a:pt x="1095" y="91"/>
                  </a:lnTo>
                  <a:lnTo>
                    <a:pt x="1097" y="89"/>
                  </a:lnTo>
                  <a:lnTo>
                    <a:pt x="1098" y="87"/>
                  </a:lnTo>
                  <a:lnTo>
                    <a:pt x="1100" y="85"/>
                  </a:lnTo>
                  <a:lnTo>
                    <a:pt x="1102" y="85"/>
                  </a:lnTo>
                  <a:lnTo>
                    <a:pt x="1104" y="85"/>
                  </a:lnTo>
                  <a:lnTo>
                    <a:pt x="1105" y="84"/>
                  </a:lnTo>
                  <a:lnTo>
                    <a:pt x="1107" y="82"/>
                  </a:lnTo>
                  <a:lnTo>
                    <a:pt x="1107" y="78"/>
                  </a:lnTo>
                  <a:lnTo>
                    <a:pt x="1109" y="73"/>
                  </a:lnTo>
                  <a:lnTo>
                    <a:pt x="1109" y="64"/>
                  </a:lnTo>
                  <a:lnTo>
                    <a:pt x="1100" y="59"/>
                  </a:lnTo>
                  <a:lnTo>
                    <a:pt x="1091" y="57"/>
                  </a:lnTo>
                  <a:lnTo>
                    <a:pt x="1084" y="57"/>
                  </a:lnTo>
                  <a:lnTo>
                    <a:pt x="1076" y="54"/>
                  </a:lnTo>
                  <a:lnTo>
                    <a:pt x="1063" y="45"/>
                  </a:lnTo>
                  <a:lnTo>
                    <a:pt x="1055" y="37"/>
                  </a:lnTo>
                  <a:lnTo>
                    <a:pt x="1049" y="26"/>
                  </a:lnTo>
                  <a:lnTo>
                    <a:pt x="1042" y="16"/>
                  </a:lnTo>
                  <a:lnTo>
                    <a:pt x="1034" y="9"/>
                  </a:lnTo>
                  <a:lnTo>
                    <a:pt x="1020" y="2"/>
                  </a:lnTo>
                  <a:lnTo>
                    <a:pt x="1002" y="0"/>
                  </a:lnTo>
                  <a:close/>
                </a:path>
              </a:pathLst>
            </a:custGeom>
            <a:grpFill/>
            <a:ln w="3175">
              <a:noFill/>
              <a:round/>
              <a:headEnd/>
              <a:tailEnd/>
            </a:ln>
          </p:spPr>
          <p:txBody>
            <a:bodyPr vert="horz" wrap="square" lIns="91440" tIns="45720" rIns="91440" bIns="45720" numCol="1" anchor="t" anchorCtr="0" compatLnSpc="1">
              <a:prstTxWarp prst="textNoShape">
                <a:avLst/>
              </a:prstTxWarp>
            </a:bodyPr>
            <a:lstStyle/>
            <a:p>
              <a:endParaRPr lang="ko-KR" altLang="en-US">
                <a:latin typeface="Al Tarikh" pitchFamily="2" charset="-78"/>
                <a:cs typeface="Al Tarikh" pitchFamily="2" charset="-78"/>
              </a:endParaRPr>
            </a:p>
          </p:txBody>
        </p:sp>
        <p:sp>
          <p:nvSpPr>
            <p:cNvPr id="24" name="Freeform 9">
              <a:extLst>
                <a:ext uri="{FF2B5EF4-FFF2-40B4-BE49-F238E27FC236}">
                  <a16:creationId xmlns:a16="http://schemas.microsoft.com/office/drawing/2014/main" id="{43E2ED5E-BA9F-4CBC-B693-BBF957C213EC}"/>
                </a:ext>
              </a:extLst>
            </p:cNvPr>
            <p:cNvSpPr>
              <a:spLocks noEditPoints="1"/>
            </p:cNvSpPr>
            <p:nvPr/>
          </p:nvSpPr>
          <p:spPr bwMode="auto">
            <a:xfrm>
              <a:off x="635000" y="2108200"/>
              <a:ext cx="7697788" cy="3846513"/>
            </a:xfrm>
            <a:custGeom>
              <a:avLst/>
              <a:gdLst>
                <a:gd name="T0" fmla="*/ 1599 w 4849"/>
                <a:gd name="T1" fmla="*/ 786 h 2423"/>
                <a:gd name="T2" fmla="*/ 1536 w 4849"/>
                <a:gd name="T3" fmla="*/ 779 h 2423"/>
                <a:gd name="T4" fmla="*/ 529 w 4849"/>
                <a:gd name="T5" fmla="*/ 651 h 2423"/>
                <a:gd name="T6" fmla="*/ 4301 w 4849"/>
                <a:gd name="T7" fmla="*/ 791 h 2423"/>
                <a:gd name="T8" fmla="*/ 2510 w 4849"/>
                <a:gd name="T9" fmla="*/ 575 h 2423"/>
                <a:gd name="T10" fmla="*/ 2579 w 4849"/>
                <a:gd name="T11" fmla="*/ 552 h 2423"/>
                <a:gd name="T12" fmla="*/ 2649 w 4849"/>
                <a:gd name="T13" fmla="*/ 522 h 2423"/>
                <a:gd name="T14" fmla="*/ 2347 w 4849"/>
                <a:gd name="T15" fmla="*/ 611 h 2423"/>
                <a:gd name="T16" fmla="*/ 2304 w 4849"/>
                <a:gd name="T17" fmla="*/ 615 h 2423"/>
                <a:gd name="T18" fmla="*/ 2269 w 4849"/>
                <a:gd name="T19" fmla="*/ 580 h 2423"/>
                <a:gd name="T20" fmla="*/ 1234 w 4849"/>
                <a:gd name="T21" fmla="*/ 424 h 2423"/>
                <a:gd name="T22" fmla="*/ 1297 w 4849"/>
                <a:gd name="T23" fmla="*/ 367 h 2423"/>
                <a:gd name="T24" fmla="*/ 1178 w 4849"/>
                <a:gd name="T25" fmla="*/ 307 h 2423"/>
                <a:gd name="T26" fmla="*/ 1171 w 4849"/>
                <a:gd name="T27" fmla="*/ 369 h 2423"/>
                <a:gd name="T28" fmla="*/ 2044 w 4849"/>
                <a:gd name="T29" fmla="*/ 365 h 2423"/>
                <a:gd name="T30" fmla="*/ 2082 w 4849"/>
                <a:gd name="T31" fmla="*/ 288 h 2423"/>
                <a:gd name="T32" fmla="*/ 1297 w 4849"/>
                <a:gd name="T33" fmla="*/ 215 h 2423"/>
                <a:gd name="T34" fmla="*/ 2979 w 4849"/>
                <a:gd name="T35" fmla="*/ 177 h 2423"/>
                <a:gd name="T36" fmla="*/ 4833 w 4849"/>
                <a:gd name="T37" fmla="*/ 109 h 2423"/>
                <a:gd name="T38" fmla="*/ 1082 w 4849"/>
                <a:gd name="T39" fmla="*/ 131 h 2423"/>
                <a:gd name="T40" fmla="*/ 1167 w 4849"/>
                <a:gd name="T41" fmla="*/ 154 h 2423"/>
                <a:gd name="T42" fmla="*/ 1197 w 4849"/>
                <a:gd name="T43" fmla="*/ 273 h 2423"/>
                <a:gd name="T44" fmla="*/ 1078 w 4849"/>
                <a:gd name="T45" fmla="*/ 379 h 2423"/>
                <a:gd name="T46" fmla="*/ 1164 w 4849"/>
                <a:gd name="T47" fmla="*/ 582 h 2423"/>
                <a:gd name="T48" fmla="*/ 1281 w 4849"/>
                <a:gd name="T49" fmla="*/ 575 h 2423"/>
                <a:gd name="T50" fmla="*/ 1386 w 4849"/>
                <a:gd name="T51" fmla="*/ 484 h 2423"/>
                <a:gd name="T52" fmla="*/ 1501 w 4849"/>
                <a:gd name="T53" fmla="*/ 564 h 2423"/>
                <a:gd name="T54" fmla="*/ 1396 w 4849"/>
                <a:gd name="T55" fmla="*/ 721 h 2423"/>
                <a:gd name="T56" fmla="*/ 1459 w 4849"/>
                <a:gd name="T57" fmla="*/ 798 h 2423"/>
                <a:gd name="T58" fmla="*/ 1298 w 4849"/>
                <a:gd name="T59" fmla="*/ 955 h 2423"/>
                <a:gd name="T60" fmla="*/ 1124 w 4849"/>
                <a:gd name="T61" fmla="*/ 1077 h 2423"/>
                <a:gd name="T62" fmla="*/ 1085 w 4849"/>
                <a:gd name="T63" fmla="*/ 1234 h 2423"/>
                <a:gd name="T64" fmla="*/ 1194 w 4849"/>
                <a:gd name="T65" fmla="*/ 1320 h 2423"/>
                <a:gd name="T66" fmla="*/ 1361 w 4849"/>
                <a:gd name="T67" fmla="*/ 1344 h 2423"/>
                <a:gd name="T68" fmla="*/ 1616 w 4849"/>
                <a:gd name="T69" fmla="*/ 1421 h 2423"/>
                <a:gd name="T70" fmla="*/ 1866 w 4849"/>
                <a:gd name="T71" fmla="*/ 1604 h 2423"/>
                <a:gd name="T72" fmla="*/ 1647 w 4849"/>
                <a:gd name="T73" fmla="*/ 1966 h 2423"/>
                <a:gd name="T74" fmla="*/ 1496 w 4849"/>
                <a:gd name="T75" fmla="*/ 2105 h 2423"/>
                <a:gd name="T76" fmla="*/ 1431 w 4849"/>
                <a:gd name="T77" fmla="*/ 2215 h 2423"/>
                <a:gd name="T78" fmla="*/ 1396 w 4849"/>
                <a:gd name="T79" fmla="*/ 2371 h 2423"/>
                <a:gd name="T80" fmla="*/ 1302 w 4849"/>
                <a:gd name="T81" fmla="*/ 2315 h 2423"/>
                <a:gd name="T82" fmla="*/ 1270 w 4849"/>
                <a:gd name="T83" fmla="*/ 1667 h 2423"/>
                <a:gd name="T84" fmla="*/ 1269 w 4849"/>
                <a:gd name="T85" fmla="*/ 1400 h 2423"/>
                <a:gd name="T86" fmla="*/ 1056 w 4849"/>
                <a:gd name="T87" fmla="*/ 1288 h 2423"/>
                <a:gd name="T88" fmla="*/ 813 w 4849"/>
                <a:gd name="T89" fmla="*/ 1102 h 2423"/>
                <a:gd name="T90" fmla="*/ 818 w 4849"/>
                <a:gd name="T91" fmla="*/ 1171 h 2423"/>
                <a:gd name="T92" fmla="*/ 642 w 4849"/>
                <a:gd name="T93" fmla="*/ 939 h 2423"/>
                <a:gd name="T94" fmla="*/ 639 w 4849"/>
                <a:gd name="T95" fmla="*/ 739 h 2423"/>
                <a:gd name="T96" fmla="*/ 490 w 4849"/>
                <a:gd name="T97" fmla="*/ 522 h 2423"/>
                <a:gd name="T98" fmla="*/ 141 w 4849"/>
                <a:gd name="T99" fmla="*/ 576 h 2423"/>
                <a:gd name="T100" fmla="*/ 115 w 4849"/>
                <a:gd name="T101" fmla="*/ 482 h 2423"/>
                <a:gd name="T102" fmla="*/ 85 w 4849"/>
                <a:gd name="T103" fmla="*/ 334 h 2423"/>
                <a:gd name="T104" fmla="*/ 110 w 4849"/>
                <a:gd name="T105" fmla="*/ 255 h 2423"/>
                <a:gd name="T106" fmla="*/ 234 w 4849"/>
                <a:gd name="T107" fmla="*/ 107 h 2423"/>
                <a:gd name="T108" fmla="*/ 499 w 4849"/>
                <a:gd name="T109" fmla="*/ 136 h 2423"/>
                <a:gd name="T110" fmla="*/ 632 w 4849"/>
                <a:gd name="T111" fmla="*/ 149 h 2423"/>
                <a:gd name="T112" fmla="*/ 771 w 4849"/>
                <a:gd name="T113" fmla="*/ 218 h 2423"/>
                <a:gd name="T114" fmla="*/ 979 w 4849"/>
                <a:gd name="T115" fmla="*/ 222 h 2423"/>
                <a:gd name="T116" fmla="*/ 918 w 4849"/>
                <a:gd name="T117" fmla="*/ 131 h 2423"/>
                <a:gd name="T118" fmla="*/ 733 w 4849"/>
                <a:gd name="T119" fmla="*/ 157 h 2423"/>
                <a:gd name="T120" fmla="*/ 776 w 4849"/>
                <a:gd name="T121" fmla="*/ 42 h 2423"/>
                <a:gd name="T122" fmla="*/ 902 w 4849"/>
                <a:gd name="T123" fmla="*/ 28 h 2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849" h="2423">
                  <a:moveTo>
                    <a:pt x="1469" y="711"/>
                  </a:moveTo>
                  <a:lnTo>
                    <a:pt x="1482" y="712"/>
                  </a:lnTo>
                  <a:lnTo>
                    <a:pt x="1490" y="714"/>
                  </a:lnTo>
                  <a:lnTo>
                    <a:pt x="1501" y="718"/>
                  </a:lnTo>
                  <a:lnTo>
                    <a:pt x="1501" y="726"/>
                  </a:lnTo>
                  <a:lnTo>
                    <a:pt x="1497" y="726"/>
                  </a:lnTo>
                  <a:lnTo>
                    <a:pt x="1494" y="728"/>
                  </a:lnTo>
                  <a:lnTo>
                    <a:pt x="1490" y="728"/>
                  </a:lnTo>
                  <a:lnTo>
                    <a:pt x="1487" y="728"/>
                  </a:lnTo>
                  <a:lnTo>
                    <a:pt x="1482" y="730"/>
                  </a:lnTo>
                  <a:lnTo>
                    <a:pt x="1478" y="725"/>
                  </a:lnTo>
                  <a:lnTo>
                    <a:pt x="1476" y="723"/>
                  </a:lnTo>
                  <a:lnTo>
                    <a:pt x="1475" y="719"/>
                  </a:lnTo>
                  <a:lnTo>
                    <a:pt x="1473" y="716"/>
                  </a:lnTo>
                  <a:lnTo>
                    <a:pt x="1469" y="711"/>
                  </a:lnTo>
                  <a:close/>
                  <a:moveTo>
                    <a:pt x="1551" y="691"/>
                  </a:moveTo>
                  <a:lnTo>
                    <a:pt x="1562" y="691"/>
                  </a:lnTo>
                  <a:lnTo>
                    <a:pt x="1562" y="705"/>
                  </a:lnTo>
                  <a:lnTo>
                    <a:pt x="1562" y="718"/>
                  </a:lnTo>
                  <a:lnTo>
                    <a:pt x="1564" y="728"/>
                  </a:lnTo>
                  <a:lnTo>
                    <a:pt x="1565" y="740"/>
                  </a:lnTo>
                  <a:lnTo>
                    <a:pt x="1585" y="740"/>
                  </a:lnTo>
                  <a:lnTo>
                    <a:pt x="1585" y="760"/>
                  </a:lnTo>
                  <a:lnTo>
                    <a:pt x="1593" y="760"/>
                  </a:lnTo>
                  <a:lnTo>
                    <a:pt x="1595" y="761"/>
                  </a:lnTo>
                  <a:lnTo>
                    <a:pt x="1597" y="761"/>
                  </a:lnTo>
                  <a:lnTo>
                    <a:pt x="1599" y="761"/>
                  </a:lnTo>
                  <a:lnTo>
                    <a:pt x="1600" y="761"/>
                  </a:lnTo>
                  <a:lnTo>
                    <a:pt x="1602" y="761"/>
                  </a:lnTo>
                  <a:lnTo>
                    <a:pt x="1604" y="763"/>
                  </a:lnTo>
                  <a:lnTo>
                    <a:pt x="1602" y="774"/>
                  </a:lnTo>
                  <a:lnTo>
                    <a:pt x="1599" y="786"/>
                  </a:lnTo>
                  <a:lnTo>
                    <a:pt x="1597" y="798"/>
                  </a:lnTo>
                  <a:lnTo>
                    <a:pt x="1593" y="798"/>
                  </a:lnTo>
                  <a:lnTo>
                    <a:pt x="1592" y="794"/>
                  </a:lnTo>
                  <a:lnTo>
                    <a:pt x="1592" y="793"/>
                  </a:lnTo>
                  <a:lnTo>
                    <a:pt x="1592" y="791"/>
                  </a:lnTo>
                  <a:lnTo>
                    <a:pt x="1590" y="789"/>
                  </a:lnTo>
                  <a:lnTo>
                    <a:pt x="1590" y="787"/>
                  </a:lnTo>
                  <a:lnTo>
                    <a:pt x="1588" y="791"/>
                  </a:lnTo>
                  <a:lnTo>
                    <a:pt x="1586" y="791"/>
                  </a:lnTo>
                  <a:lnTo>
                    <a:pt x="1586" y="793"/>
                  </a:lnTo>
                  <a:lnTo>
                    <a:pt x="1586" y="793"/>
                  </a:lnTo>
                  <a:lnTo>
                    <a:pt x="1586" y="793"/>
                  </a:lnTo>
                  <a:lnTo>
                    <a:pt x="1585" y="793"/>
                  </a:lnTo>
                  <a:lnTo>
                    <a:pt x="1581" y="794"/>
                  </a:lnTo>
                  <a:lnTo>
                    <a:pt x="1581" y="787"/>
                  </a:lnTo>
                  <a:lnTo>
                    <a:pt x="1583" y="786"/>
                  </a:lnTo>
                  <a:lnTo>
                    <a:pt x="1583" y="784"/>
                  </a:lnTo>
                  <a:lnTo>
                    <a:pt x="1585" y="782"/>
                  </a:lnTo>
                  <a:lnTo>
                    <a:pt x="1585" y="779"/>
                  </a:lnTo>
                  <a:lnTo>
                    <a:pt x="1585" y="775"/>
                  </a:lnTo>
                  <a:lnTo>
                    <a:pt x="1581" y="775"/>
                  </a:lnTo>
                  <a:lnTo>
                    <a:pt x="1574" y="782"/>
                  </a:lnTo>
                  <a:lnTo>
                    <a:pt x="1567" y="789"/>
                  </a:lnTo>
                  <a:lnTo>
                    <a:pt x="1558" y="794"/>
                  </a:lnTo>
                  <a:lnTo>
                    <a:pt x="1558" y="789"/>
                  </a:lnTo>
                  <a:lnTo>
                    <a:pt x="1558" y="784"/>
                  </a:lnTo>
                  <a:lnTo>
                    <a:pt x="1558" y="782"/>
                  </a:lnTo>
                  <a:lnTo>
                    <a:pt x="1557" y="781"/>
                  </a:lnTo>
                  <a:lnTo>
                    <a:pt x="1553" y="779"/>
                  </a:lnTo>
                  <a:lnTo>
                    <a:pt x="1548" y="779"/>
                  </a:lnTo>
                  <a:lnTo>
                    <a:pt x="1539" y="779"/>
                  </a:lnTo>
                  <a:lnTo>
                    <a:pt x="1536" y="779"/>
                  </a:lnTo>
                  <a:lnTo>
                    <a:pt x="1532" y="779"/>
                  </a:lnTo>
                  <a:lnTo>
                    <a:pt x="1527" y="777"/>
                  </a:lnTo>
                  <a:lnTo>
                    <a:pt x="1522" y="777"/>
                  </a:lnTo>
                  <a:lnTo>
                    <a:pt x="1517" y="775"/>
                  </a:lnTo>
                  <a:lnTo>
                    <a:pt x="1513" y="772"/>
                  </a:lnTo>
                  <a:lnTo>
                    <a:pt x="1523" y="758"/>
                  </a:lnTo>
                  <a:lnTo>
                    <a:pt x="1534" y="737"/>
                  </a:lnTo>
                  <a:lnTo>
                    <a:pt x="1541" y="714"/>
                  </a:lnTo>
                  <a:lnTo>
                    <a:pt x="1551" y="691"/>
                  </a:lnTo>
                  <a:close/>
                  <a:moveTo>
                    <a:pt x="1220" y="630"/>
                  </a:moveTo>
                  <a:lnTo>
                    <a:pt x="1235" y="630"/>
                  </a:lnTo>
                  <a:lnTo>
                    <a:pt x="1235" y="637"/>
                  </a:lnTo>
                  <a:lnTo>
                    <a:pt x="1232" y="637"/>
                  </a:lnTo>
                  <a:lnTo>
                    <a:pt x="1230" y="639"/>
                  </a:lnTo>
                  <a:lnTo>
                    <a:pt x="1229" y="639"/>
                  </a:lnTo>
                  <a:lnTo>
                    <a:pt x="1227" y="639"/>
                  </a:lnTo>
                  <a:lnTo>
                    <a:pt x="1225" y="641"/>
                  </a:lnTo>
                  <a:lnTo>
                    <a:pt x="1220" y="641"/>
                  </a:lnTo>
                  <a:lnTo>
                    <a:pt x="1220" y="630"/>
                  </a:lnTo>
                  <a:close/>
                  <a:moveTo>
                    <a:pt x="515" y="622"/>
                  </a:moveTo>
                  <a:lnTo>
                    <a:pt x="522" y="622"/>
                  </a:lnTo>
                  <a:lnTo>
                    <a:pt x="525" y="623"/>
                  </a:lnTo>
                  <a:lnTo>
                    <a:pt x="529" y="625"/>
                  </a:lnTo>
                  <a:lnTo>
                    <a:pt x="534" y="625"/>
                  </a:lnTo>
                  <a:lnTo>
                    <a:pt x="541" y="625"/>
                  </a:lnTo>
                  <a:lnTo>
                    <a:pt x="543" y="639"/>
                  </a:lnTo>
                  <a:lnTo>
                    <a:pt x="546" y="650"/>
                  </a:lnTo>
                  <a:lnTo>
                    <a:pt x="548" y="664"/>
                  </a:lnTo>
                  <a:lnTo>
                    <a:pt x="541" y="664"/>
                  </a:lnTo>
                  <a:lnTo>
                    <a:pt x="537" y="658"/>
                  </a:lnTo>
                  <a:lnTo>
                    <a:pt x="534" y="655"/>
                  </a:lnTo>
                  <a:lnTo>
                    <a:pt x="529" y="651"/>
                  </a:lnTo>
                  <a:lnTo>
                    <a:pt x="525" y="648"/>
                  </a:lnTo>
                  <a:lnTo>
                    <a:pt x="522" y="643"/>
                  </a:lnTo>
                  <a:lnTo>
                    <a:pt x="518" y="637"/>
                  </a:lnTo>
                  <a:lnTo>
                    <a:pt x="516" y="634"/>
                  </a:lnTo>
                  <a:lnTo>
                    <a:pt x="515" y="630"/>
                  </a:lnTo>
                  <a:lnTo>
                    <a:pt x="515" y="627"/>
                  </a:lnTo>
                  <a:lnTo>
                    <a:pt x="515" y="622"/>
                  </a:lnTo>
                  <a:close/>
                  <a:moveTo>
                    <a:pt x="4304" y="609"/>
                  </a:moveTo>
                  <a:lnTo>
                    <a:pt x="4306" y="611"/>
                  </a:lnTo>
                  <a:lnTo>
                    <a:pt x="4306" y="611"/>
                  </a:lnTo>
                  <a:lnTo>
                    <a:pt x="4306" y="611"/>
                  </a:lnTo>
                  <a:lnTo>
                    <a:pt x="4306" y="613"/>
                  </a:lnTo>
                  <a:lnTo>
                    <a:pt x="4307" y="613"/>
                  </a:lnTo>
                  <a:lnTo>
                    <a:pt x="4307" y="615"/>
                  </a:lnTo>
                  <a:lnTo>
                    <a:pt x="4313" y="627"/>
                  </a:lnTo>
                  <a:lnTo>
                    <a:pt x="4313" y="643"/>
                  </a:lnTo>
                  <a:lnTo>
                    <a:pt x="4313" y="658"/>
                  </a:lnTo>
                  <a:lnTo>
                    <a:pt x="4316" y="676"/>
                  </a:lnTo>
                  <a:lnTo>
                    <a:pt x="4321" y="693"/>
                  </a:lnTo>
                  <a:lnTo>
                    <a:pt x="4330" y="712"/>
                  </a:lnTo>
                  <a:lnTo>
                    <a:pt x="4335" y="733"/>
                  </a:lnTo>
                  <a:lnTo>
                    <a:pt x="4311" y="730"/>
                  </a:lnTo>
                  <a:lnTo>
                    <a:pt x="4311" y="746"/>
                  </a:lnTo>
                  <a:lnTo>
                    <a:pt x="4314" y="758"/>
                  </a:lnTo>
                  <a:lnTo>
                    <a:pt x="4316" y="770"/>
                  </a:lnTo>
                  <a:lnTo>
                    <a:pt x="4320" y="787"/>
                  </a:lnTo>
                  <a:lnTo>
                    <a:pt x="4314" y="787"/>
                  </a:lnTo>
                  <a:lnTo>
                    <a:pt x="4311" y="787"/>
                  </a:lnTo>
                  <a:lnTo>
                    <a:pt x="4306" y="789"/>
                  </a:lnTo>
                  <a:lnTo>
                    <a:pt x="4304" y="789"/>
                  </a:lnTo>
                  <a:lnTo>
                    <a:pt x="4301" y="791"/>
                  </a:lnTo>
                  <a:lnTo>
                    <a:pt x="4301" y="791"/>
                  </a:lnTo>
                  <a:lnTo>
                    <a:pt x="4297" y="781"/>
                  </a:lnTo>
                  <a:lnTo>
                    <a:pt x="4295" y="761"/>
                  </a:lnTo>
                  <a:lnTo>
                    <a:pt x="4295" y="739"/>
                  </a:lnTo>
                  <a:lnTo>
                    <a:pt x="4295" y="714"/>
                  </a:lnTo>
                  <a:lnTo>
                    <a:pt x="4295" y="691"/>
                  </a:lnTo>
                  <a:lnTo>
                    <a:pt x="4292" y="676"/>
                  </a:lnTo>
                  <a:lnTo>
                    <a:pt x="4292" y="637"/>
                  </a:lnTo>
                  <a:lnTo>
                    <a:pt x="4295" y="632"/>
                  </a:lnTo>
                  <a:lnTo>
                    <a:pt x="4297" y="629"/>
                  </a:lnTo>
                  <a:lnTo>
                    <a:pt x="4299" y="625"/>
                  </a:lnTo>
                  <a:lnTo>
                    <a:pt x="4301" y="622"/>
                  </a:lnTo>
                  <a:lnTo>
                    <a:pt x="4302" y="616"/>
                  </a:lnTo>
                  <a:lnTo>
                    <a:pt x="4304" y="609"/>
                  </a:lnTo>
                  <a:close/>
                  <a:moveTo>
                    <a:pt x="2253" y="595"/>
                  </a:moveTo>
                  <a:lnTo>
                    <a:pt x="2257" y="616"/>
                  </a:lnTo>
                  <a:lnTo>
                    <a:pt x="2255" y="637"/>
                  </a:lnTo>
                  <a:lnTo>
                    <a:pt x="2250" y="660"/>
                  </a:lnTo>
                  <a:lnTo>
                    <a:pt x="2236" y="667"/>
                  </a:lnTo>
                  <a:lnTo>
                    <a:pt x="2223" y="671"/>
                  </a:lnTo>
                  <a:lnTo>
                    <a:pt x="2204" y="672"/>
                  </a:lnTo>
                  <a:lnTo>
                    <a:pt x="2204" y="664"/>
                  </a:lnTo>
                  <a:lnTo>
                    <a:pt x="2209" y="651"/>
                  </a:lnTo>
                  <a:lnTo>
                    <a:pt x="2209" y="636"/>
                  </a:lnTo>
                  <a:lnTo>
                    <a:pt x="2208" y="618"/>
                  </a:lnTo>
                  <a:lnTo>
                    <a:pt x="2218" y="609"/>
                  </a:lnTo>
                  <a:lnTo>
                    <a:pt x="2227" y="602"/>
                  </a:lnTo>
                  <a:lnTo>
                    <a:pt x="2237" y="597"/>
                  </a:lnTo>
                  <a:lnTo>
                    <a:pt x="2253" y="595"/>
                  </a:lnTo>
                  <a:close/>
                  <a:moveTo>
                    <a:pt x="2503" y="568"/>
                  </a:moveTo>
                  <a:lnTo>
                    <a:pt x="2506" y="571"/>
                  </a:lnTo>
                  <a:lnTo>
                    <a:pt x="2508" y="573"/>
                  </a:lnTo>
                  <a:lnTo>
                    <a:pt x="2510" y="575"/>
                  </a:lnTo>
                  <a:lnTo>
                    <a:pt x="2510" y="578"/>
                  </a:lnTo>
                  <a:lnTo>
                    <a:pt x="2510" y="582"/>
                  </a:lnTo>
                  <a:lnTo>
                    <a:pt x="2511" y="587"/>
                  </a:lnTo>
                  <a:lnTo>
                    <a:pt x="2510" y="590"/>
                  </a:lnTo>
                  <a:lnTo>
                    <a:pt x="2508" y="592"/>
                  </a:lnTo>
                  <a:lnTo>
                    <a:pt x="2508" y="594"/>
                  </a:lnTo>
                  <a:lnTo>
                    <a:pt x="2508" y="595"/>
                  </a:lnTo>
                  <a:lnTo>
                    <a:pt x="2508" y="597"/>
                  </a:lnTo>
                  <a:lnTo>
                    <a:pt x="2506" y="599"/>
                  </a:lnTo>
                  <a:lnTo>
                    <a:pt x="2504" y="601"/>
                  </a:lnTo>
                  <a:lnTo>
                    <a:pt x="2503" y="601"/>
                  </a:lnTo>
                  <a:lnTo>
                    <a:pt x="2501" y="601"/>
                  </a:lnTo>
                  <a:lnTo>
                    <a:pt x="2499" y="602"/>
                  </a:lnTo>
                  <a:lnTo>
                    <a:pt x="2496" y="602"/>
                  </a:lnTo>
                  <a:lnTo>
                    <a:pt x="2490" y="590"/>
                  </a:lnTo>
                  <a:lnTo>
                    <a:pt x="2487" y="585"/>
                  </a:lnTo>
                  <a:lnTo>
                    <a:pt x="2487" y="583"/>
                  </a:lnTo>
                  <a:lnTo>
                    <a:pt x="2489" y="582"/>
                  </a:lnTo>
                  <a:lnTo>
                    <a:pt x="2496" y="578"/>
                  </a:lnTo>
                  <a:lnTo>
                    <a:pt x="2503" y="568"/>
                  </a:lnTo>
                  <a:close/>
                  <a:moveTo>
                    <a:pt x="2583" y="529"/>
                  </a:moveTo>
                  <a:lnTo>
                    <a:pt x="2588" y="531"/>
                  </a:lnTo>
                  <a:lnTo>
                    <a:pt x="2590" y="531"/>
                  </a:lnTo>
                  <a:lnTo>
                    <a:pt x="2592" y="531"/>
                  </a:lnTo>
                  <a:lnTo>
                    <a:pt x="2593" y="533"/>
                  </a:lnTo>
                  <a:lnTo>
                    <a:pt x="2595" y="533"/>
                  </a:lnTo>
                  <a:lnTo>
                    <a:pt x="2592" y="538"/>
                  </a:lnTo>
                  <a:lnTo>
                    <a:pt x="2590" y="543"/>
                  </a:lnTo>
                  <a:lnTo>
                    <a:pt x="2588" y="548"/>
                  </a:lnTo>
                  <a:lnTo>
                    <a:pt x="2585" y="554"/>
                  </a:lnTo>
                  <a:lnTo>
                    <a:pt x="2579" y="557"/>
                  </a:lnTo>
                  <a:lnTo>
                    <a:pt x="2579" y="552"/>
                  </a:lnTo>
                  <a:lnTo>
                    <a:pt x="2578" y="552"/>
                  </a:lnTo>
                  <a:lnTo>
                    <a:pt x="2578" y="550"/>
                  </a:lnTo>
                  <a:lnTo>
                    <a:pt x="2578" y="550"/>
                  </a:lnTo>
                  <a:lnTo>
                    <a:pt x="2578" y="548"/>
                  </a:lnTo>
                  <a:lnTo>
                    <a:pt x="2576" y="545"/>
                  </a:lnTo>
                  <a:lnTo>
                    <a:pt x="2579" y="541"/>
                  </a:lnTo>
                  <a:lnTo>
                    <a:pt x="2581" y="538"/>
                  </a:lnTo>
                  <a:lnTo>
                    <a:pt x="2583" y="534"/>
                  </a:lnTo>
                  <a:lnTo>
                    <a:pt x="2583" y="529"/>
                  </a:lnTo>
                  <a:close/>
                  <a:moveTo>
                    <a:pt x="246" y="526"/>
                  </a:moveTo>
                  <a:lnTo>
                    <a:pt x="251" y="534"/>
                  </a:lnTo>
                  <a:lnTo>
                    <a:pt x="251" y="541"/>
                  </a:lnTo>
                  <a:lnTo>
                    <a:pt x="246" y="550"/>
                  </a:lnTo>
                  <a:lnTo>
                    <a:pt x="239" y="555"/>
                  </a:lnTo>
                  <a:lnTo>
                    <a:pt x="232" y="559"/>
                  </a:lnTo>
                  <a:lnTo>
                    <a:pt x="230" y="561"/>
                  </a:lnTo>
                  <a:lnTo>
                    <a:pt x="227" y="557"/>
                  </a:lnTo>
                  <a:lnTo>
                    <a:pt x="225" y="554"/>
                  </a:lnTo>
                  <a:lnTo>
                    <a:pt x="223" y="548"/>
                  </a:lnTo>
                  <a:lnTo>
                    <a:pt x="223" y="543"/>
                  </a:lnTo>
                  <a:lnTo>
                    <a:pt x="221" y="538"/>
                  </a:lnTo>
                  <a:lnTo>
                    <a:pt x="234" y="533"/>
                  </a:lnTo>
                  <a:lnTo>
                    <a:pt x="237" y="531"/>
                  </a:lnTo>
                  <a:lnTo>
                    <a:pt x="242" y="529"/>
                  </a:lnTo>
                  <a:lnTo>
                    <a:pt x="246" y="526"/>
                  </a:lnTo>
                  <a:close/>
                  <a:moveTo>
                    <a:pt x="2646" y="503"/>
                  </a:moveTo>
                  <a:lnTo>
                    <a:pt x="2660" y="510"/>
                  </a:lnTo>
                  <a:lnTo>
                    <a:pt x="2660" y="515"/>
                  </a:lnTo>
                  <a:lnTo>
                    <a:pt x="2656" y="515"/>
                  </a:lnTo>
                  <a:lnTo>
                    <a:pt x="2655" y="517"/>
                  </a:lnTo>
                  <a:lnTo>
                    <a:pt x="2651" y="519"/>
                  </a:lnTo>
                  <a:lnTo>
                    <a:pt x="2649" y="522"/>
                  </a:lnTo>
                  <a:lnTo>
                    <a:pt x="2646" y="520"/>
                  </a:lnTo>
                  <a:lnTo>
                    <a:pt x="2644" y="520"/>
                  </a:lnTo>
                  <a:lnTo>
                    <a:pt x="2644" y="520"/>
                  </a:lnTo>
                  <a:lnTo>
                    <a:pt x="2642" y="519"/>
                  </a:lnTo>
                  <a:lnTo>
                    <a:pt x="2641" y="519"/>
                  </a:lnTo>
                  <a:lnTo>
                    <a:pt x="2641" y="515"/>
                  </a:lnTo>
                  <a:lnTo>
                    <a:pt x="2641" y="512"/>
                  </a:lnTo>
                  <a:lnTo>
                    <a:pt x="2641" y="510"/>
                  </a:lnTo>
                  <a:lnTo>
                    <a:pt x="2641" y="510"/>
                  </a:lnTo>
                  <a:lnTo>
                    <a:pt x="2642" y="506"/>
                  </a:lnTo>
                  <a:lnTo>
                    <a:pt x="2646" y="503"/>
                  </a:lnTo>
                  <a:close/>
                  <a:moveTo>
                    <a:pt x="2272" y="494"/>
                  </a:moveTo>
                  <a:lnTo>
                    <a:pt x="2290" y="496"/>
                  </a:lnTo>
                  <a:lnTo>
                    <a:pt x="2304" y="499"/>
                  </a:lnTo>
                  <a:lnTo>
                    <a:pt x="2300" y="506"/>
                  </a:lnTo>
                  <a:lnTo>
                    <a:pt x="2298" y="512"/>
                  </a:lnTo>
                  <a:lnTo>
                    <a:pt x="2295" y="517"/>
                  </a:lnTo>
                  <a:lnTo>
                    <a:pt x="2291" y="522"/>
                  </a:lnTo>
                  <a:lnTo>
                    <a:pt x="2300" y="522"/>
                  </a:lnTo>
                  <a:lnTo>
                    <a:pt x="2304" y="519"/>
                  </a:lnTo>
                  <a:lnTo>
                    <a:pt x="2305" y="517"/>
                  </a:lnTo>
                  <a:lnTo>
                    <a:pt x="2309" y="515"/>
                  </a:lnTo>
                  <a:lnTo>
                    <a:pt x="2314" y="515"/>
                  </a:lnTo>
                  <a:lnTo>
                    <a:pt x="2314" y="522"/>
                  </a:lnTo>
                  <a:lnTo>
                    <a:pt x="2319" y="534"/>
                  </a:lnTo>
                  <a:lnTo>
                    <a:pt x="2316" y="545"/>
                  </a:lnTo>
                  <a:lnTo>
                    <a:pt x="2311" y="554"/>
                  </a:lnTo>
                  <a:lnTo>
                    <a:pt x="2307" y="561"/>
                  </a:lnTo>
                  <a:lnTo>
                    <a:pt x="2316" y="569"/>
                  </a:lnTo>
                  <a:lnTo>
                    <a:pt x="2325" y="582"/>
                  </a:lnTo>
                  <a:lnTo>
                    <a:pt x="2337" y="595"/>
                  </a:lnTo>
                  <a:lnTo>
                    <a:pt x="2347" y="611"/>
                  </a:lnTo>
                  <a:lnTo>
                    <a:pt x="2356" y="629"/>
                  </a:lnTo>
                  <a:lnTo>
                    <a:pt x="2363" y="644"/>
                  </a:lnTo>
                  <a:lnTo>
                    <a:pt x="2365" y="657"/>
                  </a:lnTo>
                  <a:lnTo>
                    <a:pt x="2361" y="669"/>
                  </a:lnTo>
                  <a:lnTo>
                    <a:pt x="2353" y="676"/>
                  </a:lnTo>
                  <a:lnTo>
                    <a:pt x="2342" y="683"/>
                  </a:lnTo>
                  <a:lnTo>
                    <a:pt x="2325" y="690"/>
                  </a:lnTo>
                  <a:lnTo>
                    <a:pt x="2304" y="695"/>
                  </a:lnTo>
                  <a:lnTo>
                    <a:pt x="2285" y="700"/>
                  </a:lnTo>
                  <a:lnTo>
                    <a:pt x="2269" y="702"/>
                  </a:lnTo>
                  <a:lnTo>
                    <a:pt x="2269" y="698"/>
                  </a:lnTo>
                  <a:lnTo>
                    <a:pt x="2279" y="683"/>
                  </a:lnTo>
                  <a:lnTo>
                    <a:pt x="2288" y="667"/>
                  </a:lnTo>
                  <a:lnTo>
                    <a:pt x="2283" y="667"/>
                  </a:lnTo>
                  <a:lnTo>
                    <a:pt x="2279" y="667"/>
                  </a:lnTo>
                  <a:lnTo>
                    <a:pt x="2276" y="665"/>
                  </a:lnTo>
                  <a:lnTo>
                    <a:pt x="2276" y="664"/>
                  </a:lnTo>
                  <a:lnTo>
                    <a:pt x="2274" y="662"/>
                  </a:lnTo>
                  <a:lnTo>
                    <a:pt x="2274" y="658"/>
                  </a:lnTo>
                  <a:lnTo>
                    <a:pt x="2272" y="653"/>
                  </a:lnTo>
                  <a:lnTo>
                    <a:pt x="2285" y="650"/>
                  </a:lnTo>
                  <a:lnTo>
                    <a:pt x="2281" y="646"/>
                  </a:lnTo>
                  <a:lnTo>
                    <a:pt x="2281" y="644"/>
                  </a:lnTo>
                  <a:lnTo>
                    <a:pt x="2279" y="643"/>
                  </a:lnTo>
                  <a:lnTo>
                    <a:pt x="2279" y="643"/>
                  </a:lnTo>
                  <a:lnTo>
                    <a:pt x="2279" y="641"/>
                  </a:lnTo>
                  <a:lnTo>
                    <a:pt x="2281" y="637"/>
                  </a:lnTo>
                  <a:lnTo>
                    <a:pt x="2283" y="630"/>
                  </a:lnTo>
                  <a:lnTo>
                    <a:pt x="2288" y="625"/>
                  </a:lnTo>
                  <a:lnTo>
                    <a:pt x="2291" y="622"/>
                  </a:lnTo>
                  <a:lnTo>
                    <a:pt x="2298" y="618"/>
                  </a:lnTo>
                  <a:lnTo>
                    <a:pt x="2304" y="615"/>
                  </a:lnTo>
                  <a:lnTo>
                    <a:pt x="2302" y="611"/>
                  </a:lnTo>
                  <a:lnTo>
                    <a:pt x="2302" y="609"/>
                  </a:lnTo>
                  <a:lnTo>
                    <a:pt x="2302" y="609"/>
                  </a:lnTo>
                  <a:lnTo>
                    <a:pt x="2300" y="608"/>
                  </a:lnTo>
                  <a:lnTo>
                    <a:pt x="2300" y="606"/>
                  </a:lnTo>
                  <a:lnTo>
                    <a:pt x="2298" y="602"/>
                  </a:lnTo>
                  <a:lnTo>
                    <a:pt x="2297" y="602"/>
                  </a:lnTo>
                  <a:lnTo>
                    <a:pt x="2297" y="601"/>
                  </a:lnTo>
                  <a:lnTo>
                    <a:pt x="2297" y="601"/>
                  </a:lnTo>
                  <a:lnTo>
                    <a:pt x="2297" y="601"/>
                  </a:lnTo>
                  <a:lnTo>
                    <a:pt x="2295" y="601"/>
                  </a:lnTo>
                  <a:lnTo>
                    <a:pt x="2291" y="599"/>
                  </a:lnTo>
                  <a:lnTo>
                    <a:pt x="2288" y="597"/>
                  </a:lnTo>
                  <a:lnTo>
                    <a:pt x="2286" y="597"/>
                  </a:lnTo>
                  <a:lnTo>
                    <a:pt x="2283" y="597"/>
                  </a:lnTo>
                  <a:lnTo>
                    <a:pt x="2279" y="595"/>
                  </a:lnTo>
                  <a:lnTo>
                    <a:pt x="2276" y="595"/>
                  </a:lnTo>
                  <a:lnTo>
                    <a:pt x="2276" y="594"/>
                  </a:lnTo>
                  <a:lnTo>
                    <a:pt x="2274" y="592"/>
                  </a:lnTo>
                  <a:lnTo>
                    <a:pt x="2274" y="590"/>
                  </a:lnTo>
                  <a:lnTo>
                    <a:pt x="2274" y="587"/>
                  </a:lnTo>
                  <a:lnTo>
                    <a:pt x="2272" y="583"/>
                  </a:lnTo>
                  <a:lnTo>
                    <a:pt x="2274" y="582"/>
                  </a:lnTo>
                  <a:lnTo>
                    <a:pt x="2274" y="580"/>
                  </a:lnTo>
                  <a:lnTo>
                    <a:pt x="2276" y="578"/>
                  </a:lnTo>
                  <a:lnTo>
                    <a:pt x="2276" y="576"/>
                  </a:lnTo>
                  <a:lnTo>
                    <a:pt x="2276" y="573"/>
                  </a:lnTo>
                  <a:lnTo>
                    <a:pt x="2272" y="573"/>
                  </a:lnTo>
                  <a:lnTo>
                    <a:pt x="2271" y="576"/>
                  </a:lnTo>
                  <a:lnTo>
                    <a:pt x="2271" y="578"/>
                  </a:lnTo>
                  <a:lnTo>
                    <a:pt x="2271" y="580"/>
                  </a:lnTo>
                  <a:lnTo>
                    <a:pt x="2269" y="580"/>
                  </a:lnTo>
                  <a:lnTo>
                    <a:pt x="2267" y="582"/>
                  </a:lnTo>
                  <a:lnTo>
                    <a:pt x="2265" y="583"/>
                  </a:lnTo>
                  <a:lnTo>
                    <a:pt x="2262" y="566"/>
                  </a:lnTo>
                  <a:lnTo>
                    <a:pt x="2258" y="550"/>
                  </a:lnTo>
                  <a:lnTo>
                    <a:pt x="2257" y="538"/>
                  </a:lnTo>
                  <a:lnTo>
                    <a:pt x="2260" y="529"/>
                  </a:lnTo>
                  <a:lnTo>
                    <a:pt x="2265" y="520"/>
                  </a:lnTo>
                  <a:lnTo>
                    <a:pt x="2271" y="510"/>
                  </a:lnTo>
                  <a:lnTo>
                    <a:pt x="2272" y="494"/>
                  </a:lnTo>
                  <a:close/>
                  <a:moveTo>
                    <a:pt x="29" y="458"/>
                  </a:moveTo>
                  <a:lnTo>
                    <a:pt x="49" y="458"/>
                  </a:lnTo>
                  <a:lnTo>
                    <a:pt x="49" y="465"/>
                  </a:lnTo>
                  <a:lnTo>
                    <a:pt x="45" y="465"/>
                  </a:lnTo>
                  <a:lnTo>
                    <a:pt x="45" y="468"/>
                  </a:lnTo>
                  <a:lnTo>
                    <a:pt x="40" y="466"/>
                  </a:lnTo>
                  <a:lnTo>
                    <a:pt x="36" y="463"/>
                  </a:lnTo>
                  <a:lnTo>
                    <a:pt x="33" y="461"/>
                  </a:lnTo>
                  <a:lnTo>
                    <a:pt x="29" y="458"/>
                  </a:lnTo>
                  <a:close/>
                  <a:moveTo>
                    <a:pt x="1239" y="403"/>
                  </a:moveTo>
                  <a:lnTo>
                    <a:pt x="1244" y="407"/>
                  </a:lnTo>
                  <a:lnTo>
                    <a:pt x="1249" y="412"/>
                  </a:lnTo>
                  <a:lnTo>
                    <a:pt x="1253" y="419"/>
                  </a:lnTo>
                  <a:lnTo>
                    <a:pt x="1255" y="426"/>
                  </a:lnTo>
                  <a:lnTo>
                    <a:pt x="1251" y="426"/>
                  </a:lnTo>
                  <a:lnTo>
                    <a:pt x="1248" y="428"/>
                  </a:lnTo>
                  <a:lnTo>
                    <a:pt x="1246" y="428"/>
                  </a:lnTo>
                  <a:lnTo>
                    <a:pt x="1241" y="430"/>
                  </a:lnTo>
                  <a:lnTo>
                    <a:pt x="1235" y="430"/>
                  </a:lnTo>
                  <a:lnTo>
                    <a:pt x="1235" y="426"/>
                  </a:lnTo>
                  <a:lnTo>
                    <a:pt x="1234" y="426"/>
                  </a:lnTo>
                  <a:lnTo>
                    <a:pt x="1234" y="424"/>
                  </a:lnTo>
                  <a:lnTo>
                    <a:pt x="1234" y="424"/>
                  </a:lnTo>
                  <a:lnTo>
                    <a:pt x="1232" y="423"/>
                  </a:lnTo>
                  <a:lnTo>
                    <a:pt x="1234" y="419"/>
                  </a:lnTo>
                  <a:lnTo>
                    <a:pt x="1234" y="417"/>
                  </a:lnTo>
                  <a:lnTo>
                    <a:pt x="1234" y="417"/>
                  </a:lnTo>
                  <a:lnTo>
                    <a:pt x="1234" y="416"/>
                  </a:lnTo>
                  <a:lnTo>
                    <a:pt x="1235" y="414"/>
                  </a:lnTo>
                  <a:lnTo>
                    <a:pt x="1239" y="403"/>
                  </a:lnTo>
                  <a:close/>
                  <a:moveTo>
                    <a:pt x="1209" y="391"/>
                  </a:moveTo>
                  <a:lnTo>
                    <a:pt x="1213" y="395"/>
                  </a:lnTo>
                  <a:lnTo>
                    <a:pt x="1215" y="397"/>
                  </a:lnTo>
                  <a:lnTo>
                    <a:pt x="1215" y="398"/>
                  </a:lnTo>
                  <a:lnTo>
                    <a:pt x="1216" y="402"/>
                  </a:lnTo>
                  <a:lnTo>
                    <a:pt x="1216" y="405"/>
                  </a:lnTo>
                  <a:lnTo>
                    <a:pt x="1216" y="410"/>
                  </a:lnTo>
                  <a:lnTo>
                    <a:pt x="1213" y="410"/>
                  </a:lnTo>
                  <a:lnTo>
                    <a:pt x="1213" y="414"/>
                  </a:lnTo>
                  <a:lnTo>
                    <a:pt x="1206" y="412"/>
                  </a:lnTo>
                  <a:lnTo>
                    <a:pt x="1199" y="410"/>
                  </a:lnTo>
                  <a:lnTo>
                    <a:pt x="1194" y="407"/>
                  </a:lnTo>
                  <a:lnTo>
                    <a:pt x="1190" y="407"/>
                  </a:lnTo>
                  <a:lnTo>
                    <a:pt x="1190" y="403"/>
                  </a:lnTo>
                  <a:lnTo>
                    <a:pt x="1197" y="400"/>
                  </a:lnTo>
                  <a:lnTo>
                    <a:pt x="1204" y="397"/>
                  </a:lnTo>
                  <a:lnTo>
                    <a:pt x="1209" y="391"/>
                  </a:lnTo>
                  <a:close/>
                  <a:moveTo>
                    <a:pt x="1286" y="360"/>
                  </a:moveTo>
                  <a:lnTo>
                    <a:pt x="1290" y="362"/>
                  </a:lnTo>
                  <a:lnTo>
                    <a:pt x="1290" y="362"/>
                  </a:lnTo>
                  <a:lnTo>
                    <a:pt x="1291" y="363"/>
                  </a:lnTo>
                  <a:lnTo>
                    <a:pt x="1291" y="363"/>
                  </a:lnTo>
                  <a:lnTo>
                    <a:pt x="1293" y="365"/>
                  </a:lnTo>
                  <a:lnTo>
                    <a:pt x="1297" y="365"/>
                  </a:lnTo>
                  <a:lnTo>
                    <a:pt x="1297" y="367"/>
                  </a:lnTo>
                  <a:lnTo>
                    <a:pt x="1297" y="369"/>
                  </a:lnTo>
                  <a:lnTo>
                    <a:pt x="1295" y="370"/>
                  </a:lnTo>
                  <a:lnTo>
                    <a:pt x="1295" y="370"/>
                  </a:lnTo>
                  <a:lnTo>
                    <a:pt x="1293" y="372"/>
                  </a:lnTo>
                  <a:lnTo>
                    <a:pt x="1291" y="374"/>
                  </a:lnTo>
                  <a:lnTo>
                    <a:pt x="1290" y="374"/>
                  </a:lnTo>
                  <a:lnTo>
                    <a:pt x="1288" y="376"/>
                  </a:lnTo>
                  <a:lnTo>
                    <a:pt x="1286" y="376"/>
                  </a:lnTo>
                  <a:lnTo>
                    <a:pt x="1283" y="376"/>
                  </a:lnTo>
                  <a:lnTo>
                    <a:pt x="1283" y="370"/>
                  </a:lnTo>
                  <a:lnTo>
                    <a:pt x="1283" y="367"/>
                  </a:lnTo>
                  <a:lnTo>
                    <a:pt x="1284" y="365"/>
                  </a:lnTo>
                  <a:lnTo>
                    <a:pt x="1286" y="360"/>
                  </a:lnTo>
                  <a:close/>
                  <a:moveTo>
                    <a:pt x="0" y="341"/>
                  </a:moveTo>
                  <a:lnTo>
                    <a:pt x="17" y="344"/>
                  </a:lnTo>
                  <a:lnTo>
                    <a:pt x="29" y="349"/>
                  </a:lnTo>
                  <a:lnTo>
                    <a:pt x="38" y="360"/>
                  </a:lnTo>
                  <a:lnTo>
                    <a:pt x="35" y="363"/>
                  </a:lnTo>
                  <a:lnTo>
                    <a:pt x="31" y="363"/>
                  </a:lnTo>
                  <a:lnTo>
                    <a:pt x="29" y="365"/>
                  </a:lnTo>
                  <a:lnTo>
                    <a:pt x="28" y="367"/>
                  </a:lnTo>
                  <a:lnTo>
                    <a:pt x="22" y="369"/>
                  </a:lnTo>
                  <a:lnTo>
                    <a:pt x="19" y="365"/>
                  </a:lnTo>
                  <a:lnTo>
                    <a:pt x="14" y="362"/>
                  </a:lnTo>
                  <a:lnTo>
                    <a:pt x="10" y="358"/>
                  </a:lnTo>
                  <a:lnTo>
                    <a:pt x="5" y="356"/>
                  </a:lnTo>
                  <a:lnTo>
                    <a:pt x="3" y="355"/>
                  </a:lnTo>
                  <a:lnTo>
                    <a:pt x="0" y="351"/>
                  </a:lnTo>
                  <a:lnTo>
                    <a:pt x="0" y="348"/>
                  </a:lnTo>
                  <a:lnTo>
                    <a:pt x="0" y="341"/>
                  </a:lnTo>
                  <a:close/>
                  <a:moveTo>
                    <a:pt x="1178" y="299"/>
                  </a:moveTo>
                  <a:lnTo>
                    <a:pt x="1178" y="307"/>
                  </a:lnTo>
                  <a:lnTo>
                    <a:pt x="1180" y="311"/>
                  </a:lnTo>
                  <a:lnTo>
                    <a:pt x="1181" y="314"/>
                  </a:lnTo>
                  <a:lnTo>
                    <a:pt x="1181" y="320"/>
                  </a:lnTo>
                  <a:lnTo>
                    <a:pt x="1181" y="327"/>
                  </a:lnTo>
                  <a:lnTo>
                    <a:pt x="1201" y="327"/>
                  </a:lnTo>
                  <a:lnTo>
                    <a:pt x="1218" y="346"/>
                  </a:lnTo>
                  <a:lnTo>
                    <a:pt x="1235" y="365"/>
                  </a:lnTo>
                  <a:lnTo>
                    <a:pt x="1235" y="367"/>
                  </a:lnTo>
                  <a:lnTo>
                    <a:pt x="1234" y="369"/>
                  </a:lnTo>
                  <a:lnTo>
                    <a:pt x="1234" y="370"/>
                  </a:lnTo>
                  <a:lnTo>
                    <a:pt x="1234" y="370"/>
                  </a:lnTo>
                  <a:lnTo>
                    <a:pt x="1232" y="372"/>
                  </a:lnTo>
                  <a:lnTo>
                    <a:pt x="1229" y="376"/>
                  </a:lnTo>
                  <a:lnTo>
                    <a:pt x="1227" y="377"/>
                  </a:lnTo>
                  <a:lnTo>
                    <a:pt x="1225" y="379"/>
                  </a:lnTo>
                  <a:lnTo>
                    <a:pt x="1223" y="379"/>
                  </a:lnTo>
                  <a:lnTo>
                    <a:pt x="1218" y="379"/>
                  </a:lnTo>
                  <a:lnTo>
                    <a:pt x="1213" y="381"/>
                  </a:lnTo>
                  <a:lnTo>
                    <a:pt x="1213" y="376"/>
                  </a:lnTo>
                  <a:lnTo>
                    <a:pt x="1213" y="370"/>
                  </a:lnTo>
                  <a:lnTo>
                    <a:pt x="1213" y="367"/>
                  </a:lnTo>
                  <a:lnTo>
                    <a:pt x="1213" y="365"/>
                  </a:lnTo>
                  <a:lnTo>
                    <a:pt x="1209" y="362"/>
                  </a:lnTo>
                  <a:lnTo>
                    <a:pt x="1206" y="360"/>
                  </a:lnTo>
                  <a:lnTo>
                    <a:pt x="1201" y="356"/>
                  </a:lnTo>
                  <a:lnTo>
                    <a:pt x="1195" y="370"/>
                  </a:lnTo>
                  <a:lnTo>
                    <a:pt x="1185" y="379"/>
                  </a:lnTo>
                  <a:lnTo>
                    <a:pt x="1171" y="384"/>
                  </a:lnTo>
                  <a:lnTo>
                    <a:pt x="1171" y="379"/>
                  </a:lnTo>
                  <a:lnTo>
                    <a:pt x="1171" y="376"/>
                  </a:lnTo>
                  <a:lnTo>
                    <a:pt x="1173" y="372"/>
                  </a:lnTo>
                  <a:lnTo>
                    <a:pt x="1171" y="369"/>
                  </a:lnTo>
                  <a:lnTo>
                    <a:pt x="1169" y="365"/>
                  </a:lnTo>
                  <a:lnTo>
                    <a:pt x="1167" y="360"/>
                  </a:lnTo>
                  <a:lnTo>
                    <a:pt x="1162" y="358"/>
                  </a:lnTo>
                  <a:lnTo>
                    <a:pt x="1159" y="356"/>
                  </a:lnTo>
                  <a:lnTo>
                    <a:pt x="1155" y="356"/>
                  </a:lnTo>
                  <a:lnTo>
                    <a:pt x="1152" y="355"/>
                  </a:lnTo>
                  <a:lnTo>
                    <a:pt x="1150" y="355"/>
                  </a:lnTo>
                  <a:lnTo>
                    <a:pt x="1146" y="353"/>
                  </a:lnTo>
                  <a:lnTo>
                    <a:pt x="1143" y="349"/>
                  </a:lnTo>
                  <a:lnTo>
                    <a:pt x="1153" y="337"/>
                  </a:lnTo>
                  <a:lnTo>
                    <a:pt x="1160" y="323"/>
                  </a:lnTo>
                  <a:lnTo>
                    <a:pt x="1167" y="309"/>
                  </a:lnTo>
                  <a:lnTo>
                    <a:pt x="1178" y="299"/>
                  </a:lnTo>
                  <a:close/>
                  <a:moveTo>
                    <a:pt x="2150" y="269"/>
                  </a:moveTo>
                  <a:lnTo>
                    <a:pt x="2152" y="273"/>
                  </a:lnTo>
                  <a:lnTo>
                    <a:pt x="2154" y="276"/>
                  </a:lnTo>
                  <a:lnTo>
                    <a:pt x="2155" y="278"/>
                  </a:lnTo>
                  <a:lnTo>
                    <a:pt x="2155" y="281"/>
                  </a:lnTo>
                  <a:lnTo>
                    <a:pt x="2157" y="285"/>
                  </a:lnTo>
                  <a:lnTo>
                    <a:pt x="2157" y="292"/>
                  </a:lnTo>
                  <a:lnTo>
                    <a:pt x="2157" y="297"/>
                  </a:lnTo>
                  <a:lnTo>
                    <a:pt x="2159" y="311"/>
                  </a:lnTo>
                  <a:lnTo>
                    <a:pt x="2161" y="327"/>
                  </a:lnTo>
                  <a:lnTo>
                    <a:pt x="2161" y="341"/>
                  </a:lnTo>
                  <a:lnTo>
                    <a:pt x="2141" y="351"/>
                  </a:lnTo>
                  <a:lnTo>
                    <a:pt x="2119" y="360"/>
                  </a:lnTo>
                  <a:lnTo>
                    <a:pt x="2098" y="370"/>
                  </a:lnTo>
                  <a:lnTo>
                    <a:pt x="2080" y="384"/>
                  </a:lnTo>
                  <a:lnTo>
                    <a:pt x="2075" y="381"/>
                  </a:lnTo>
                  <a:lnTo>
                    <a:pt x="2066" y="377"/>
                  </a:lnTo>
                  <a:lnTo>
                    <a:pt x="2054" y="370"/>
                  </a:lnTo>
                  <a:lnTo>
                    <a:pt x="2044" y="365"/>
                  </a:lnTo>
                  <a:lnTo>
                    <a:pt x="2035" y="360"/>
                  </a:lnTo>
                  <a:lnTo>
                    <a:pt x="2031" y="356"/>
                  </a:lnTo>
                  <a:lnTo>
                    <a:pt x="2033" y="355"/>
                  </a:lnTo>
                  <a:lnTo>
                    <a:pt x="2035" y="353"/>
                  </a:lnTo>
                  <a:lnTo>
                    <a:pt x="2035" y="353"/>
                  </a:lnTo>
                  <a:lnTo>
                    <a:pt x="2037" y="351"/>
                  </a:lnTo>
                  <a:lnTo>
                    <a:pt x="2037" y="349"/>
                  </a:lnTo>
                  <a:lnTo>
                    <a:pt x="2038" y="346"/>
                  </a:lnTo>
                  <a:lnTo>
                    <a:pt x="2033" y="342"/>
                  </a:lnTo>
                  <a:lnTo>
                    <a:pt x="2026" y="341"/>
                  </a:lnTo>
                  <a:lnTo>
                    <a:pt x="2021" y="337"/>
                  </a:lnTo>
                  <a:lnTo>
                    <a:pt x="2016" y="334"/>
                  </a:lnTo>
                  <a:lnTo>
                    <a:pt x="2019" y="334"/>
                  </a:lnTo>
                  <a:lnTo>
                    <a:pt x="2023" y="330"/>
                  </a:lnTo>
                  <a:lnTo>
                    <a:pt x="2024" y="328"/>
                  </a:lnTo>
                  <a:lnTo>
                    <a:pt x="2026" y="328"/>
                  </a:lnTo>
                  <a:lnTo>
                    <a:pt x="2028" y="327"/>
                  </a:lnTo>
                  <a:lnTo>
                    <a:pt x="2033" y="327"/>
                  </a:lnTo>
                  <a:lnTo>
                    <a:pt x="2038" y="327"/>
                  </a:lnTo>
                  <a:lnTo>
                    <a:pt x="2038" y="314"/>
                  </a:lnTo>
                  <a:lnTo>
                    <a:pt x="2012" y="314"/>
                  </a:lnTo>
                  <a:lnTo>
                    <a:pt x="2007" y="304"/>
                  </a:lnTo>
                  <a:lnTo>
                    <a:pt x="2016" y="297"/>
                  </a:lnTo>
                  <a:lnTo>
                    <a:pt x="2023" y="290"/>
                  </a:lnTo>
                  <a:lnTo>
                    <a:pt x="2031" y="287"/>
                  </a:lnTo>
                  <a:lnTo>
                    <a:pt x="2045" y="283"/>
                  </a:lnTo>
                  <a:lnTo>
                    <a:pt x="2051" y="288"/>
                  </a:lnTo>
                  <a:lnTo>
                    <a:pt x="2054" y="294"/>
                  </a:lnTo>
                  <a:lnTo>
                    <a:pt x="2058" y="297"/>
                  </a:lnTo>
                  <a:lnTo>
                    <a:pt x="2061" y="304"/>
                  </a:lnTo>
                  <a:lnTo>
                    <a:pt x="2072" y="295"/>
                  </a:lnTo>
                  <a:lnTo>
                    <a:pt x="2082" y="288"/>
                  </a:lnTo>
                  <a:lnTo>
                    <a:pt x="2096" y="283"/>
                  </a:lnTo>
                  <a:lnTo>
                    <a:pt x="2098" y="288"/>
                  </a:lnTo>
                  <a:lnTo>
                    <a:pt x="2101" y="290"/>
                  </a:lnTo>
                  <a:lnTo>
                    <a:pt x="2101" y="292"/>
                  </a:lnTo>
                  <a:lnTo>
                    <a:pt x="2103" y="292"/>
                  </a:lnTo>
                  <a:lnTo>
                    <a:pt x="2105" y="292"/>
                  </a:lnTo>
                  <a:lnTo>
                    <a:pt x="2108" y="292"/>
                  </a:lnTo>
                  <a:lnTo>
                    <a:pt x="2117" y="287"/>
                  </a:lnTo>
                  <a:lnTo>
                    <a:pt x="2122" y="281"/>
                  </a:lnTo>
                  <a:lnTo>
                    <a:pt x="2129" y="276"/>
                  </a:lnTo>
                  <a:lnTo>
                    <a:pt x="2136" y="271"/>
                  </a:lnTo>
                  <a:lnTo>
                    <a:pt x="2150" y="269"/>
                  </a:lnTo>
                  <a:close/>
                  <a:moveTo>
                    <a:pt x="1302" y="206"/>
                  </a:moveTo>
                  <a:lnTo>
                    <a:pt x="1305" y="208"/>
                  </a:lnTo>
                  <a:lnTo>
                    <a:pt x="1307" y="210"/>
                  </a:lnTo>
                  <a:lnTo>
                    <a:pt x="1309" y="210"/>
                  </a:lnTo>
                  <a:lnTo>
                    <a:pt x="1311" y="211"/>
                  </a:lnTo>
                  <a:lnTo>
                    <a:pt x="1311" y="213"/>
                  </a:lnTo>
                  <a:lnTo>
                    <a:pt x="1311" y="215"/>
                  </a:lnTo>
                  <a:lnTo>
                    <a:pt x="1312" y="218"/>
                  </a:lnTo>
                  <a:lnTo>
                    <a:pt x="1316" y="224"/>
                  </a:lnTo>
                  <a:lnTo>
                    <a:pt x="1318" y="229"/>
                  </a:lnTo>
                  <a:lnTo>
                    <a:pt x="1319" y="234"/>
                  </a:lnTo>
                  <a:lnTo>
                    <a:pt x="1321" y="241"/>
                  </a:lnTo>
                  <a:lnTo>
                    <a:pt x="1316" y="243"/>
                  </a:lnTo>
                  <a:lnTo>
                    <a:pt x="1311" y="245"/>
                  </a:lnTo>
                  <a:lnTo>
                    <a:pt x="1305" y="245"/>
                  </a:lnTo>
                  <a:lnTo>
                    <a:pt x="1297" y="246"/>
                  </a:lnTo>
                  <a:lnTo>
                    <a:pt x="1295" y="238"/>
                  </a:lnTo>
                  <a:lnTo>
                    <a:pt x="1293" y="229"/>
                  </a:lnTo>
                  <a:lnTo>
                    <a:pt x="1293" y="218"/>
                  </a:lnTo>
                  <a:lnTo>
                    <a:pt x="1297" y="215"/>
                  </a:lnTo>
                  <a:lnTo>
                    <a:pt x="1298" y="211"/>
                  </a:lnTo>
                  <a:lnTo>
                    <a:pt x="1302" y="206"/>
                  </a:lnTo>
                  <a:close/>
                  <a:moveTo>
                    <a:pt x="1604" y="177"/>
                  </a:moveTo>
                  <a:lnTo>
                    <a:pt x="1611" y="180"/>
                  </a:lnTo>
                  <a:lnTo>
                    <a:pt x="1618" y="184"/>
                  </a:lnTo>
                  <a:lnTo>
                    <a:pt x="1621" y="187"/>
                  </a:lnTo>
                  <a:lnTo>
                    <a:pt x="1626" y="191"/>
                  </a:lnTo>
                  <a:lnTo>
                    <a:pt x="1632" y="196"/>
                  </a:lnTo>
                  <a:lnTo>
                    <a:pt x="1630" y="199"/>
                  </a:lnTo>
                  <a:lnTo>
                    <a:pt x="1630" y="199"/>
                  </a:lnTo>
                  <a:lnTo>
                    <a:pt x="1630" y="201"/>
                  </a:lnTo>
                  <a:lnTo>
                    <a:pt x="1628" y="201"/>
                  </a:lnTo>
                  <a:lnTo>
                    <a:pt x="1628" y="203"/>
                  </a:lnTo>
                  <a:lnTo>
                    <a:pt x="1625" y="206"/>
                  </a:lnTo>
                  <a:lnTo>
                    <a:pt x="1625" y="208"/>
                  </a:lnTo>
                  <a:lnTo>
                    <a:pt x="1623" y="208"/>
                  </a:lnTo>
                  <a:lnTo>
                    <a:pt x="1621" y="208"/>
                  </a:lnTo>
                  <a:lnTo>
                    <a:pt x="1619" y="210"/>
                  </a:lnTo>
                  <a:lnTo>
                    <a:pt x="1616" y="211"/>
                  </a:lnTo>
                  <a:lnTo>
                    <a:pt x="1611" y="206"/>
                  </a:lnTo>
                  <a:lnTo>
                    <a:pt x="1606" y="201"/>
                  </a:lnTo>
                  <a:lnTo>
                    <a:pt x="1599" y="196"/>
                  </a:lnTo>
                  <a:lnTo>
                    <a:pt x="1593" y="192"/>
                  </a:lnTo>
                  <a:lnTo>
                    <a:pt x="1597" y="180"/>
                  </a:lnTo>
                  <a:lnTo>
                    <a:pt x="1600" y="180"/>
                  </a:lnTo>
                  <a:lnTo>
                    <a:pt x="1602" y="178"/>
                  </a:lnTo>
                  <a:lnTo>
                    <a:pt x="1602" y="178"/>
                  </a:lnTo>
                  <a:lnTo>
                    <a:pt x="1602" y="178"/>
                  </a:lnTo>
                  <a:lnTo>
                    <a:pt x="1604" y="177"/>
                  </a:lnTo>
                  <a:close/>
                  <a:moveTo>
                    <a:pt x="2963" y="170"/>
                  </a:moveTo>
                  <a:lnTo>
                    <a:pt x="2979" y="170"/>
                  </a:lnTo>
                  <a:lnTo>
                    <a:pt x="2979" y="177"/>
                  </a:lnTo>
                  <a:lnTo>
                    <a:pt x="2976" y="177"/>
                  </a:lnTo>
                  <a:lnTo>
                    <a:pt x="2972" y="180"/>
                  </a:lnTo>
                  <a:lnTo>
                    <a:pt x="2970" y="180"/>
                  </a:lnTo>
                  <a:lnTo>
                    <a:pt x="2967" y="180"/>
                  </a:lnTo>
                  <a:lnTo>
                    <a:pt x="2967" y="178"/>
                  </a:lnTo>
                  <a:lnTo>
                    <a:pt x="2965" y="175"/>
                  </a:lnTo>
                  <a:lnTo>
                    <a:pt x="2965" y="173"/>
                  </a:lnTo>
                  <a:lnTo>
                    <a:pt x="2963" y="171"/>
                  </a:lnTo>
                  <a:lnTo>
                    <a:pt x="2963" y="170"/>
                  </a:lnTo>
                  <a:close/>
                  <a:moveTo>
                    <a:pt x="989" y="149"/>
                  </a:moveTo>
                  <a:lnTo>
                    <a:pt x="1005" y="159"/>
                  </a:lnTo>
                  <a:lnTo>
                    <a:pt x="1019" y="171"/>
                  </a:lnTo>
                  <a:lnTo>
                    <a:pt x="1033" y="184"/>
                  </a:lnTo>
                  <a:lnTo>
                    <a:pt x="1028" y="184"/>
                  </a:lnTo>
                  <a:lnTo>
                    <a:pt x="1024" y="189"/>
                  </a:lnTo>
                  <a:lnTo>
                    <a:pt x="1021" y="191"/>
                  </a:lnTo>
                  <a:lnTo>
                    <a:pt x="1016" y="191"/>
                  </a:lnTo>
                  <a:lnTo>
                    <a:pt x="1010" y="192"/>
                  </a:lnTo>
                  <a:lnTo>
                    <a:pt x="1002" y="192"/>
                  </a:lnTo>
                  <a:lnTo>
                    <a:pt x="995" y="185"/>
                  </a:lnTo>
                  <a:lnTo>
                    <a:pt x="988" y="180"/>
                  </a:lnTo>
                  <a:lnTo>
                    <a:pt x="979" y="177"/>
                  </a:lnTo>
                  <a:lnTo>
                    <a:pt x="979" y="173"/>
                  </a:lnTo>
                  <a:lnTo>
                    <a:pt x="995" y="164"/>
                  </a:lnTo>
                  <a:lnTo>
                    <a:pt x="993" y="161"/>
                  </a:lnTo>
                  <a:lnTo>
                    <a:pt x="991" y="159"/>
                  </a:lnTo>
                  <a:lnTo>
                    <a:pt x="991" y="156"/>
                  </a:lnTo>
                  <a:lnTo>
                    <a:pt x="989" y="149"/>
                  </a:lnTo>
                  <a:close/>
                  <a:moveTo>
                    <a:pt x="4822" y="100"/>
                  </a:moveTo>
                  <a:lnTo>
                    <a:pt x="4826" y="105"/>
                  </a:lnTo>
                  <a:lnTo>
                    <a:pt x="4829" y="109"/>
                  </a:lnTo>
                  <a:lnTo>
                    <a:pt x="4833" y="109"/>
                  </a:lnTo>
                  <a:lnTo>
                    <a:pt x="4835" y="110"/>
                  </a:lnTo>
                  <a:lnTo>
                    <a:pt x="4836" y="110"/>
                  </a:lnTo>
                  <a:lnTo>
                    <a:pt x="4840" y="110"/>
                  </a:lnTo>
                  <a:lnTo>
                    <a:pt x="4842" y="110"/>
                  </a:lnTo>
                  <a:lnTo>
                    <a:pt x="4843" y="110"/>
                  </a:lnTo>
                  <a:lnTo>
                    <a:pt x="4847" y="112"/>
                  </a:lnTo>
                  <a:lnTo>
                    <a:pt x="4849" y="115"/>
                  </a:lnTo>
                  <a:lnTo>
                    <a:pt x="4842" y="121"/>
                  </a:lnTo>
                  <a:lnTo>
                    <a:pt x="4835" y="126"/>
                  </a:lnTo>
                  <a:lnTo>
                    <a:pt x="4800" y="129"/>
                  </a:lnTo>
                  <a:lnTo>
                    <a:pt x="4800" y="115"/>
                  </a:lnTo>
                  <a:lnTo>
                    <a:pt x="4805" y="110"/>
                  </a:lnTo>
                  <a:lnTo>
                    <a:pt x="4810" y="107"/>
                  </a:lnTo>
                  <a:lnTo>
                    <a:pt x="4815" y="103"/>
                  </a:lnTo>
                  <a:lnTo>
                    <a:pt x="4822" y="100"/>
                  </a:lnTo>
                  <a:close/>
                  <a:moveTo>
                    <a:pt x="1063" y="72"/>
                  </a:moveTo>
                  <a:lnTo>
                    <a:pt x="1064" y="79"/>
                  </a:lnTo>
                  <a:lnTo>
                    <a:pt x="1064" y="84"/>
                  </a:lnTo>
                  <a:lnTo>
                    <a:pt x="1066" y="86"/>
                  </a:lnTo>
                  <a:lnTo>
                    <a:pt x="1068" y="88"/>
                  </a:lnTo>
                  <a:lnTo>
                    <a:pt x="1070" y="89"/>
                  </a:lnTo>
                  <a:lnTo>
                    <a:pt x="1073" y="93"/>
                  </a:lnTo>
                  <a:lnTo>
                    <a:pt x="1075" y="96"/>
                  </a:lnTo>
                  <a:lnTo>
                    <a:pt x="1073" y="100"/>
                  </a:lnTo>
                  <a:lnTo>
                    <a:pt x="1071" y="105"/>
                  </a:lnTo>
                  <a:lnTo>
                    <a:pt x="1070" y="109"/>
                  </a:lnTo>
                  <a:lnTo>
                    <a:pt x="1068" y="112"/>
                  </a:lnTo>
                  <a:lnTo>
                    <a:pt x="1066" y="119"/>
                  </a:lnTo>
                  <a:lnTo>
                    <a:pt x="1073" y="121"/>
                  </a:lnTo>
                  <a:lnTo>
                    <a:pt x="1077" y="124"/>
                  </a:lnTo>
                  <a:lnTo>
                    <a:pt x="1080" y="128"/>
                  </a:lnTo>
                  <a:lnTo>
                    <a:pt x="1082" y="131"/>
                  </a:lnTo>
                  <a:lnTo>
                    <a:pt x="1082" y="138"/>
                  </a:lnTo>
                  <a:lnTo>
                    <a:pt x="1082" y="145"/>
                  </a:lnTo>
                  <a:lnTo>
                    <a:pt x="1077" y="149"/>
                  </a:lnTo>
                  <a:lnTo>
                    <a:pt x="1073" y="152"/>
                  </a:lnTo>
                  <a:lnTo>
                    <a:pt x="1071" y="157"/>
                  </a:lnTo>
                  <a:lnTo>
                    <a:pt x="1070" y="163"/>
                  </a:lnTo>
                  <a:lnTo>
                    <a:pt x="1066" y="170"/>
                  </a:lnTo>
                  <a:lnTo>
                    <a:pt x="1091" y="170"/>
                  </a:lnTo>
                  <a:lnTo>
                    <a:pt x="1091" y="185"/>
                  </a:lnTo>
                  <a:lnTo>
                    <a:pt x="1094" y="199"/>
                  </a:lnTo>
                  <a:lnTo>
                    <a:pt x="1105" y="199"/>
                  </a:lnTo>
                  <a:lnTo>
                    <a:pt x="1110" y="194"/>
                  </a:lnTo>
                  <a:lnTo>
                    <a:pt x="1115" y="189"/>
                  </a:lnTo>
                  <a:lnTo>
                    <a:pt x="1120" y="184"/>
                  </a:lnTo>
                  <a:lnTo>
                    <a:pt x="1129" y="180"/>
                  </a:lnTo>
                  <a:lnTo>
                    <a:pt x="1129" y="191"/>
                  </a:lnTo>
                  <a:lnTo>
                    <a:pt x="1127" y="205"/>
                  </a:lnTo>
                  <a:lnTo>
                    <a:pt x="1126" y="217"/>
                  </a:lnTo>
                  <a:lnTo>
                    <a:pt x="1126" y="225"/>
                  </a:lnTo>
                  <a:lnTo>
                    <a:pt x="1124" y="231"/>
                  </a:lnTo>
                  <a:lnTo>
                    <a:pt x="1127" y="234"/>
                  </a:lnTo>
                  <a:lnTo>
                    <a:pt x="1129" y="236"/>
                  </a:lnTo>
                  <a:lnTo>
                    <a:pt x="1131" y="238"/>
                  </a:lnTo>
                  <a:lnTo>
                    <a:pt x="1134" y="239"/>
                  </a:lnTo>
                  <a:lnTo>
                    <a:pt x="1139" y="241"/>
                  </a:lnTo>
                  <a:lnTo>
                    <a:pt x="1148" y="227"/>
                  </a:lnTo>
                  <a:lnTo>
                    <a:pt x="1155" y="211"/>
                  </a:lnTo>
                  <a:lnTo>
                    <a:pt x="1155" y="199"/>
                  </a:lnTo>
                  <a:lnTo>
                    <a:pt x="1153" y="187"/>
                  </a:lnTo>
                  <a:lnTo>
                    <a:pt x="1153" y="175"/>
                  </a:lnTo>
                  <a:lnTo>
                    <a:pt x="1157" y="163"/>
                  </a:lnTo>
                  <a:lnTo>
                    <a:pt x="1167" y="154"/>
                  </a:lnTo>
                  <a:lnTo>
                    <a:pt x="1171" y="150"/>
                  </a:lnTo>
                  <a:lnTo>
                    <a:pt x="1174" y="150"/>
                  </a:lnTo>
                  <a:lnTo>
                    <a:pt x="1178" y="152"/>
                  </a:lnTo>
                  <a:lnTo>
                    <a:pt x="1181" y="154"/>
                  </a:lnTo>
                  <a:lnTo>
                    <a:pt x="1183" y="157"/>
                  </a:lnTo>
                  <a:lnTo>
                    <a:pt x="1187" y="161"/>
                  </a:lnTo>
                  <a:lnTo>
                    <a:pt x="1188" y="164"/>
                  </a:lnTo>
                  <a:lnTo>
                    <a:pt x="1192" y="166"/>
                  </a:lnTo>
                  <a:lnTo>
                    <a:pt x="1194" y="170"/>
                  </a:lnTo>
                  <a:lnTo>
                    <a:pt x="1201" y="170"/>
                  </a:lnTo>
                  <a:lnTo>
                    <a:pt x="1209" y="166"/>
                  </a:lnTo>
                  <a:lnTo>
                    <a:pt x="1218" y="164"/>
                  </a:lnTo>
                  <a:lnTo>
                    <a:pt x="1225" y="170"/>
                  </a:lnTo>
                  <a:lnTo>
                    <a:pt x="1225" y="184"/>
                  </a:lnTo>
                  <a:lnTo>
                    <a:pt x="1225" y="191"/>
                  </a:lnTo>
                  <a:lnTo>
                    <a:pt x="1223" y="203"/>
                  </a:lnTo>
                  <a:lnTo>
                    <a:pt x="1222" y="218"/>
                  </a:lnTo>
                  <a:lnTo>
                    <a:pt x="1218" y="236"/>
                  </a:lnTo>
                  <a:lnTo>
                    <a:pt x="1215" y="250"/>
                  </a:lnTo>
                  <a:lnTo>
                    <a:pt x="1213" y="260"/>
                  </a:lnTo>
                  <a:lnTo>
                    <a:pt x="1206" y="260"/>
                  </a:lnTo>
                  <a:lnTo>
                    <a:pt x="1202" y="259"/>
                  </a:lnTo>
                  <a:lnTo>
                    <a:pt x="1199" y="257"/>
                  </a:lnTo>
                  <a:lnTo>
                    <a:pt x="1195" y="255"/>
                  </a:lnTo>
                  <a:lnTo>
                    <a:pt x="1190" y="253"/>
                  </a:lnTo>
                  <a:lnTo>
                    <a:pt x="1190" y="257"/>
                  </a:lnTo>
                  <a:lnTo>
                    <a:pt x="1192" y="259"/>
                  </a:lnTo>
                  <a:lnTo>
                    <a:pt x="1194" y="260"/>
                  </a:lnTo>
                  <a:lnTo>
                    <a:pt x="1195" y="262"/>
                  </a:lnTo>
                  <a:lnTo>
                    <a:pt x="1195" y="264"/>
                  </a:lnTo>
                  <a:lnTo>
                    <a:pt x="1197" y="267"/>
                  </a:lnTo>
                  <a:lnTo>
                    <a:pt x="1197" y="273"/>
                  </a:lnTo>
                  <a:lnTo>
                    <a:pt x="1148" y="276"/>
                  </a:lnTo>
                  <a:lnTo>
                    <a:pt x="1148" y="280"/>
                  </a:lnTo>
                  <a:lnTo>
                    <a:pt x="1152" y="290"/>
                  </a:lnTo>
                  <a:lnTo>
                    <a:pt x="1150" y="301"/>
                  </a:lnTo>
                  <a:lnTo>
                    <a:pt x="1148" y="318"/>
                  </a:lnTo>
                  <a:lnTo>
                    <a:pt x="1139" y="318"/>
                  </a:lnTo>
                  <a:lnTo>
                    <a:pt x="1127" y="311"/>
                  </a:lnTo>
                  <a:lnTo>
                    <a:pt x="1110" y="307"/>
                  </a:lnTo>
                  <a:lnTo>
                    <a:pt x="1110" y="311"/>
                  </a:lnTo>
                  <a:lnTo>
                    <a:pt x="1113" y="311"/>
                  </a:lnTo>
                  <a:lnTo>
                    <a:pt x="1117" y="314"/>
                  </a:lnTo>
                  <a:lnTo>
                    <a:pt x="1119" y="316"/>
                  </a:lnTo>
                  <a:lnTo>
                    <a:pt x="1120" y="318"/>
                  </a:lnTo>
                  <a:lnTo>
                    <a:pt x="1122" y="320"/>
                  </a:lnTo>
                  <a:lnTo>
                    <a:pt x="1124" y="325"/>
                  </a:lnTo>
                  <a:lnTo>
                    <a:pt x="1124" y="330"/>
                  </a:lnTo>
                  <a:lnTo>
                    <a:pt x="1122" y="334"/>
                  </a:lnTo>
                  <a:lnTo>
                    <a:pt x="1119" y="337"/>
                  </a:lnTo>
                  <a:lnTo>
                    <a:pt x="1117" y="341"/>
                  </a:lnTo>
                  <a:lnTo>
                    <a:pt x="1108" y="348"/>
                  </a:lnTo>
                  <a:lnTo>
                    <a:pt x="1101" y="355"/>
                  </a:lnTo>
                  <a:lnTo>
                    <a:pt x="1098" y="363"/>
                  </a:lnTo>
                  <a:lnTo>
                    <a:pt x="1094" y="376"/>
                  </a:lnTo>
                  <a:lnTo>
                    <a:pt x="1087" y="376"/>
                  </a:lnTo>
                  <a:lnTo>
                    <a:pt x="1082" y="374"/>
                  </a:lnTo>
                  <a:lnTo>
                    <a:pt x="1077" y="372"/>
                  </a:lnTo>
                  <a:lnTo>
                    <a:pt x="1073" y="370"/>
                  </a:lnTo>
                  <a:lnTo>
                    <a:pt x="1066" y="369"/>
                  </a:lnTo>
                  <a:lnTo>
                    <a:pt x="1066" y="372"/>
                  </a:lnTo>
                  <a:lnTo>
                    <a:pt x="1075" y="372"/>
                  </a:lnTo>
                  <a:lnTo>
                    <a:pt x="1077" y="376"/>
                  </a:lnTo>
                  <a:lnTo>
                    <a:pt x="1078" y="379"/>
                  </a:lnTo>
                  <a:lnTo>
                    <a:pt x="1080" y="381"/>
                  </a:lnTo>
                  <a:lnTo>
                    <a:pt x="1080" y="384"/>
                  </a:lnTo>
                  <a:lnTo>
                    <a:pt x="1082" y="390"/>
                  </a:lnTo>
                  <a:lnTo>
                    <a:pt x="1082" y="395"/>
                  </a:lnTo>
                  <a:lnTo>
                    <a:pt x="1066" y="400"/>
                  </a:lnTo>
                  <a:lnTo>
                    <a:pt x="1052" y="409"/>
                  </a:lnTo>
                  <a:lnTo>
                    <a:pt x="1043" y="419"/>
                  </a:lnTo>
                  <a:lnTo>
                    <a:pt x="1037" y="435"/>
                  </a:lnTo>
                  <a:lnTo>
                    <a:pt x="1037" y="458"/>
                  </a:lnTo>
                  <a:lnTo>
                    <a:pt x="1043" y="472"/>
                  </a:lnTo>
                  <a:lnTo>
                    <a:pt x="1047" y="491"/>
                  </a:lnTo>
                  <a:lnTo>
                    <a:pt x="1047" y="510"/>
                  </a:lnTo>
                  <a:lnTo>
                    <a:pt x="1066" y="510"/>
                  </a:lnTo>
                  <a:lnTo>
                    <a:pt x="1066" y="519"/>
                  </a:lnTo>
                  <a:lnTo>
                    <a:pt x="1070" y="522"/>
                  </a:lnTo>
                  <a:lnTo>
                    <a:pt x="1070" y="526"/>
                  </a:lnTo>
                  <a:lnTo>
                    <a:pt x="1070" y="529"/>
                  </a:lnTo>
                  <a:lnTo>
                    <a:pt x="1070" y="531"/>
                  </a:lnTo>
                  <a:lnTo>
                    <a:pt x="1070" y="533"/>
                  </a:lnTo>
                  <a:lnTo>
                    <a:pt x="1070" y="534"/>
                  </a:lnTo>
                  <a:lnTo>
                    <a:pt x="1071" y="536"/>
                  </a:lnTo>
                  <a:lnTo>
                    <a:pt x="1077" y="536"/>
                  </a:lnTo>
                  <a:lnTo>
                    <a:pt x="1082" y="538"/>
                  </a:lnTo>
                  <a:lnTo>
                    <a:pt x="1094" y="536"/>
                  </a:lnTo>
                  <a:lnTo>
                    <a:pt x="1106" y="541"/>
                  </a:lnTo>
                  <a:lnTo>
                    <a:pt x="1119" y="550"/>
                  </a:lnTo>
                  <a:lnTo>
                    <a:pt x="1131" y="562"/>
                  </a:lnTo>
                  <a:lnTo>
                    <a:pt x="1141" y="573"/>
                  </a:lnTo>
                  <a:lnTo>
                    <a:pt x="1152" y="580"/>
                  </a:lnTo>
                  <a:lnTo>
                    <a:pt x="1157" y="582"/>
                  </a:lnTo>
                  <a:lnTo>
                    <a:pt x="1160" y="583"/>
                  </a:lnTo>
                  <a:lnTo>
                    <a:pt x="1164" y="582"/>
                  </a:lnTo>
                  <a:lnTo>
                    <a:pt x="1167" y="582"/>
                  </a:lnTo>
                  <a:lnTo>
                    <a:pt x="1169" y="580"/>
                  </a:lnTo>
                  <a:lnTo>
                    <a:pt x="1173" y="578"/>
                  </a:lnTo>
                  <a:lnTo>
                    <a:pt x="1174" y="576"/>
                  </a:lnTo>
                  <a:lnTo>
                    <a:pt x="1178" y="576"/>
                  </a:lnTo>
                  <a:lnTo>
                    <a:pt x="1206" y="583"/>
                  </a:lnTo>
                  <a:lnTo>
                    <a:pt x="1209" y="602"/>
                  </a:lnTo>
                  <a:lnTo>
                    <a:pt x="1213" y="616"/>
                  </a:lnTo>
                  <a:lnTo>
                    <a:pt x="1215" y="627"/>
                  </a:lnTo>
                  <a:lnTo>
                    <a:pt x="1216" y="637"/>
                  </a:lnTo>
                  <a:lnTo>
                    <a:pt x="1220" y="648"/>
                  </a:lnTo>
                  <a:lnTo>
                    <a:pt x="1229" y="660"/>
                  </a:lnTo>
                  <a:lnTo>
                    <a:pt x="1239" y="676"/>
                  </a:lnTo>
                  <a:lnTo>
                    <a:pt x="1242" y="674"/>
                  </a:lnTo>
                  <a:lnTo>
                    <a:pt x="1244" y="674"/>
                  </a:lnTo>
                  <a:lnTo>
                    <a:pt x="1244" y="674"/>
                  </a:lnTo>
                  <a:lnTo>
                    <a:pt x="1246" y="672"/>
                  </a:lnTo>
                  <a:lnTo>
                    <a:pt x="1248" y="672"/>
                  </a:lnTo>
                  <a:lnTo>
                    <a:pt x="1251" y="671"/>
                  </a:lnTo>
                  <a:lnTo>
                    <a:pt x="1253" y="671"/>
                  </a:lnTo>
                  <a:lnTo>
                    <a:pt x="1253" y="669"/>
                  </a:lnTo>
                  <a:lnTo>
                    <a:pt x="1253" y="669"/>
                  </a:lnTo>
                  <a:lnTo>
                    <a:pt x="1253" y="669"/>
                  </a:lnTo>
                  <a:lnTo>
                    <a:pt x="1253" y="667"/>
                  </a:lnTo>
                  <a:lnTo>
                    <a:pt x="1255" y="664"/>
                  </a:lnTo>
                  <a:lnTo>
                    <a:pt x="1255" y="653"/>
                  </a:lnTo>
                  <a:lnTo>
                    <a:pt x="1253" y="639"/>
                  </a:lnTo>
                  <a:lnTo>
                    <a:pt x="1249" y="622"/>
                  </a:lnTo>
                  <a:lnTo>
                    <a:pt x="1244" y="606"/>
                  </a:lnTo>
                  <a:lnTo>
                    <a:pt x="1258" y="599"/>
                  </a:lnTo>
                  <a:lnTo>
                    <a:pt x="1272" y="589"/>
                  </a:lnTo>
                  <a:lnTo>
                    <a:pt x="1281" y="575"/>
                  </a:lnTo>
                  <a:lnTo>
                    <a:pt x="1286" y="557"/>
                  </a:lnTo>
                  <a:lnTo>
                    <a:pt x="1288" y="547"/>
                  </a:lnTo>
                  <a:lnTo>
                    <a:pt x="1286" y="531"/>
                  </a:lnTo>
                  <a:lnTo>
                    <a:pt x="1286" y="515"/>
                  </a:lnTo>
                  <a:lnTo>
                    <a:pt x="1279" y="512"/>
                  </a:lnTo>
                  <a:lnTo>
                    <a:pt x="1276" y="510"/>
                  </a:lnTo>
                  <a:lnTo>
                    <a:pt x="1272" y="508"/>
                  </a:lnTo>
                  <a:lnTo>
                    <a:pt x="1269" y="505"/>
                  </a:lnTo>
                  <a:lnTo>
                    <a:pt x="1267" y="499"/>
                  </a:lnTo>
                  <a:lnTo>
                    <a:pt x="1274" y="487"/>
                  </a:lnTo>
                  <a:lnTo>
                    <a:pt x="1277" y="473"/>
                  </a:lnTo>
                  <a:lnTo>
                    <a:pt x="1274" y="458"/>
                  </a:lnTo>
                  <a:lnTo>
                    <a:pt x="1270" y="442"/>
                  </a:lnTo>
                  <a:lnTo>
                    <a:pt x="1265" y="424"/>
                  </a:lnTo>
                  <a:lnTo>
                    <a:pt x="1263" y="407"/>
                  </a:lnTo>
                  <a:lnTo>
                    <a:pt x="1267" y="407"/>
                  </a:lnTo>
                  <a:lnTo>
                    <a:pt x="1267" y="403"/>
                  </a:lnTo>
                  <a:lnTo>
                    <a:pt x="1291" y="407"/>
                  </a:lnTo>
                  <a:lnTo>
                    <a:pt x="1312" y="407"/>
                  </a:lnTo>
                  <a:lnTo>
                    <a:pt x="1335" y="403"/>
                  </a:lnTo>
                  <a:lnTo>
                    <a:pt x="1340" y="412"/>
                  </a:lnTo>
                  <a:lnTo>
                    <a:pt x="1345" y="424"/>
                  </a:lnTo>
                  <a:lnTo>
                    <a:pt x="1351" y="433"/>
                  </a:lnTo>
                  <a:lnTo>
                    <a:pt x="1356" y="437"/>
                  </a:lnTo>
                  <a:lnTo>
                    <a:pt x="1359" y="438"/>
                  </a:lnTo>
                  <a:lnTo>
                    <a:pt x="1365" y="438"/>
                  </a:lnTo>
                  <a:lnTo>
                    <a:pt x="1370" y="440"/>
                  </a:lnTo>
                  <a:lnTo>
                    <a:pt x="1375" y="442"/>
                  </a:lnTo>
                  <a:lnTo>
                    <a:pt x="1379" y="445"/>
                  </a:lnTo>
                  <a:lnTo>
                    <a:pt x="1380" y="454"/>
                  </a:lnTo>
                  <a:lnTo>
                    <a:pt x="1384" y="470"/>
                  </a:lnTo>
                  <a:lnTo>
                    <a:pt x="1386" y="484"/>
                  </a:lnTo>
                  <a:lnTo>
                    <a:pt x="1389" y="494"/>
                  </a:lnTo>
                  <a:lnTo>
                    <a:pt x="1391" y="496"/>
                  </a:lnTo>
                  <a:lnTo>
                    <a:pt x="1394" y="499"/>
                  </a:lnTo>
                  <a:lnTo>
                    <a:pt x="1398" y="501"/>
                  </a:lnTo>
                  <a:lnTo>
                    <a:pt x="1401" y="505"/>
                  </a:lnTo>
                  <a:lnTo>
                    <a:pt x="1407" y="506"/>
                  </a:lnTo>
                  <a:lnTo>
                    <a:pt x="1408" y="510"/>
                  </a:lnTo>
                  <a:lnTo>
                    <a:pt x="1422" y="499"/>
                  </a:lnTo>
                  <a:lnTo>
                    <a:pt x="1433" y="486"/>
                  </a:lnTo>
                  <a:lnTo>
                    <a:pt x="1441" y="472"/>
                  </a:lnTo>
                  <a:lnTo>
                    <a:pt x="1455" y="461"/>
                  </a:lnTo>
                  <a:lnTo>
                    <a:pt x="1457" y="473"/>
                  </a:lnTo>
                  <a:lnTo>
                    <a:pt x="1462" y="480"/>
                  </a:lnTo>
                  <a:lnTo>
                    <a:pt x="1469" y="487"/>
                  </a:lnTo>
                  <a:lnTo>
                    <a:pt x="1476" y="494"/>
                  </a:lnTo>
                  <a:lnTo>
                    <a:pt x="1482" y="503"/>
                  </a:lnTo>
                  <a:lnTo>
                    <a:pt x="1482" y="506"/>
                  </a:lnTo>
                  <a:lnTo>
                    <a:pt x="1482" y="510"/>
                  </a:lnTo>
                  <a:lnTo>
                    <a:pt x="1480" y="512"/>
                  </a:lnTo>
                  <a:lnTo>
                    <a:pt x="1480" y="515"/>
                  </a:lnTo>
                  <a:lnTo>
                    <a:pt x="1478" y="519"/>
                  </a:lnTo>
                  <a:lnTo>
                    <a:pt x="1480" y="522"/>
                  </a:lnTo>
                  <a:lnTo>
                    <a:pt x="1482" y="526"/>
                  </a:lnTo>
                  <a:lnTo>
                    <a:pt x="1483" y="527"/>
                  </a:lnTo>
                  <a:lnTo>
                    <a:pt x="1487" y="527"/>
                  </a:lnTo>
                  <a:lnTo>
                    <a:pt x="1490" y="527"/>
                  </a:lnTo>
                  <a:lnTo>
                    <a:pt x="1492" y="527"/>
                  </a:lnTo>
                  <a:lnTo>
                    <a:pt x="1496" y="527"/>
                  </a:lnTo>
                  <a:lnTo>
                    <a:pt x="1497" y="529"/>
                  </a:lnTo>
                  <a:lnTo>
                    <a:pt x="1503" y="543"/>
                  </a:lnTo>
                  <a:lnTo>
                    <a:pt x="1503" y="554"/>
                  </a:lnTo>
                  <a:lnTo>
                    <a:pt x="1501" y="564"/>
                  </a:lnTo>
                  <a:lnTo>
                    <a:pt x="1504" y="573"/>
                  </a:lnTo>
                  <a:lnTo>
                    <a:pt x="1517" y="583"/>
                  </a:lnTo>
                  <a:lnTo>
                    <a:pt x="1506" y="604"/>
                  </a:lnTo>
                  <a:lnTo>
                    <a:pt x="1494" y="622"/>
                  </a:lnTo>
                  <a:lnTo>
                    <a:pt x="1497" y="622"/>
                  </a:lnTo>
                  <a:lnTo>
                    <a:pt x="1508" y="611"/>
                  </a:lnTo>
                  <a:lnTo>
                    <a:pt x="1518" y="602"/>
                  </a:lnTo>
                  <a:lnTo>
                    <a:pt x="1527" y="592"/>
                  </a:lnTo>
                  <a:lnTo>
                    <a:pt x="1539" y="595"/>
                  </a:lnTo>
                  <a:lnTo>
                    <a:pt x="1546" y="602"/>
                  </a:lnTo>
                  <a:lnTo>
                    <a:pt x="1553" y="611"/>
                  </a:lnTo>
                  <a:lnTo>
                    <a:pt x="1555" y="625"/>
                  </a:lnTo>
                  <a:lnTo>
                    <a:pt x="1571" y="625"/>
                  </a:lnTo>
                  <a:lnTo>
                    <a:pt x="1571" y="630"/>
                  </a:lnTo>
                  <a:lnTo>
                    <a:pt x="1572" y="634"/>
                  </a:lnTo>
                  <a:lnTo>
                    <a:pt x="1572" y="639"/>
                  </a:lnTo>
                  <a:lnTo>
                    <a:pt x="1574" y="644"/>
                  </a:lnTo>
                  <a:lnTo>
                    <a:pt x="1572" y="650"/>
                  </a:lnTo>
                  <a:lnTo>
                    <a:pt x="1572" y="653"/>
                  </a:lnTo>
                  <a:lnTo>
                    <a:pt x="1572" y="657"/>
                  </a:lnTo>
                  <a:lnTo>
                    <a:pt x="1574" y="658"/>
                  </a:lnTo>
                  <a:lnTo>
                    <a:pt x="1574" y="662"/>
                  </a:lnTo>
                  <a:lnTo>
                    <a:pt x="1574" y="664"/>
                  </a:lnTo>
                  <a:lnTo>
                    <a:pt x="1574" y="667"/>
                  </a:lnTo>
                  <a:lnTo>
                    <a:pt x="1555" y="681"/>
                  </a:lnTo>
                  <a:lnTo>
                    <a:pt x="1534" y="690"/>
                  </a:lnTo>
                  <a:lnTo>
                    <a:pt x="1510" y="695"/>
                  </a:lnTo>
                  <a:lnTo>
                    <a:pt x="1485" y="698"/>
                  </a:lnTo>
                  <a:lnTo>
                    <a:pt x="1461" y="702"/>
                  </a:lnTo>
                  <a:lnTo>
                    <a:pt x="1436" y="705"/>
                  </a:lnTo>
                  <a:lnTo>
                    <a:pt x="1415" y="712"/>
                  </a:lnTo>
                  <a:lnTo>
                    <a:pt x="1396" y="721"/>
                  </a:lnTo>
                  <a:lnTo>
                    <a:pt x="1382" y="737"/>
                  </a:lnTo>
                  <a:lnTo>
                    <a:pt x="1386" y="737"/>
                  </a:lnTo>
                  <a:lnTo>
                    <a:pt x="1403" y="725"/>
                  </a:lnTo>
                  <a:lnTo>
                    <a:pt x="1424" y="716"/>
                  </a:lnTo>
                  <a:lnTo>
                    <a:pt x="1447" y="711"/>
                  </a:lnTo>
                  <a:lnTo>
                    <a:pt x="1448" y="714"/>
                  </a:lnTo>
                  <a:lnTo>
                    <a:pt x="1450" y="718"/>
                  </a:lnTo>
                  <a:lnTo>
                    <a:pt x="1452" y="719"/>
                  </a:lnTo>
                  <a:lnTo>
                    <a:pt x="1455" y="721"/>
                  </a:lnTo>
                  <a:lnTo>
                    <a:pt x="1459" y="723"/>
                  </a:lnTo>
                  <a:lnTo>
                    <a:pt x="1462" y="726"/>
                  </a:lnTo>
                  <a:lnTo>
                    <a:pt x="1457" y="735"/>
                  </a:lnTo>
                  <a:lnTo>
                    <a:pt x="1454" y="742"/>
                  </a:lnTo>
                  <a:lnTo>
                    <a:pt x="1452" y="749"/>
                  </a:lnTo>
                  <a:lnTo>
                    <a:pt x="1450" y="760"/>
                  </a:lnTo>
                  <a:lnTo>
                    <a:pt x="1464" y="767"/>
                  </a:lnTo>
                  <a:lnTo>
                    <a:pt x="1473" y="777"/>
                  </a:lnTo>
                  <a:lnTo>
                    <a:pt x="1480" y="787"/>
                  </a:lnTo>
                  <a:lnTo>
                    <a:pt x="1489" y="798"/>
                  </a:lnTo>
                  <a:lnTo>
                    <a:pt x="1489" y="801"/>
                  </a:lnTo>
                  <a:lnTo>
                    <a:pt x="1489" y="803"/>
                  </a:lnTo>
                  <a:lnTo>
                    <a:pt x="1487" y="803"/>
                  </a:lnTo>
                  <a:lnTo>
                    <a:pt x="1487" y="805"/>
                  </a:lnTo>
                  <a:lnTo>
                    <a:pt x="1485" y="807"/>
                  </a:lnTo>
                  <a:lnTo>
                    <a:pt x="1475" y="819"/>
                  </a:lnTo>
                  <a:lnTo>
                    <a:pt x="1461" y="829"/>
                  </a:lnTo>
                  <a:lnTo>
                    <a:pt x="1443" y="836"/>
                  </a:lnTo>
                  <a:lnTo>
                    <a:pt x="1443" y="821"/>
                  </a:lnTo>
                  <a:lnTo>
                    <a:pt x="1452" y="815"/>
                  </a:lnTo>
                  <a:lnTo>
                    <a:pt x="1459" y="810"/>
                  </a:lnTo>
                  <a:lnTo>
                    <a:pt x="1466" y="801"/>
                  </a:lnTo>
                  <a:lnTo>
                    <a:pt x="1459" y="798"/>
                  </a:lnTo>
                  <a:lnTo>
                    <a:pt x="1459" y="794"/>
                  </a:lnTo>
                  <a:lnTo>
                    <a:pt x="1457" y="794"/>
                  </a:lnTo>
                  <a:lnTo>
                    <a:pt x="1455" y="794"/>
                  </a:lnTo>
                  <a:lnTo>
                    <a:pt x="1455" y="794"/>
                  </a:lnTo>
                  <a:lnTo>
                    <a:pt x="1455" y="796"/>
                  </a:lnTo>
                  <a:lnTo>
                    <a:pt x="1455" y="798"/>
                  </a:lnTo>
                  <a:lnTo>
                    <a:pt x="1455" y="798"/>
                  </a:lnTo>
                  <a:lnTo>
                    <a:pt x="1443" y="807"/>
                  </a:lnTo>
                  <a:lnTo>
                    <a:pt x="1427" y="814"/>
                  </a:lnTo>
                  <a:lnTo>
                    <a:pt x="1414" y="819"/>
                  </a:lnTo>
                  <a:lnTo>
                    <a:pt x="1400" y="826"/>
                  </a:lnTo>
                  <a:lnTo>
                    <a:pt x="1387" y="835"/>
                  </a:lnTo>
                  <a:lnTo>
                    <a:pt x="1379" y="847"/>
                  </a:lnTo>
                  <a:lnTo>
                    <a:pt x="1373" y="864"/>
                  </a:lnTo>
                  <a:lnTo>
                    <a:pt x="1379" y="866"/>
                  </a:lnTo>
                  <a:lnTo>
                    <a:pt x="1386" y="868"/>
                  </a:lnTo>
                  <a:lnTo>
                    <a:pt x="1389" y="871"/>
                  </a:lnTo>
                  <a:lnTo>
                    <a:pt x="1382" y="871"/>
                  </a:lnTo>
                  <a:lnTo>
                    <a:pt x="1372" y="880"/>
                  </a:lnTo>
                  <a:lnTo>
                    <a:pt x="1358" y="883"/>
                  </a:lnTo>
                  <a:lnTo>
                    <a:pt x="1345" y="885"/>
                  </a:lnTo>
                  <a:lnTo>
                    <a:pt x="1331" y="887"/>
                  </a:lnTo>
                  <a:lnTo>
                    <a:pt x="1321" y="915"/>
                  </a:lnTo>
                  <a:lnTo>
                    <a:pt x="1309" y="945"/>
                  </a:lnTo>
                  <a:lnTo>
                    <a:pt x="1305" y="941"/>
                  </a:lnTo>
                  <a:lnTo>
                    <a:pt x="1304" y="939"/>
                  </a:lnTo>
                  <a:lnTo>
                    <a:pt x="1300" y="938"/>
                  </a:lnTo>
                  <a:lnTo>
                    <a:pt x="1298" y="936"/>
                  </a:lnTo>
                  <a:lnTo>
                    <a:pt x="1293" y="932"/>
                  </a:lnTo>
                  <a:lnTo>
                    <a:pt x="1293" y="941"/>
                  </a:lnTo>
                  <a:lnTo>
                    <a:pt x="1295" y="945"/>
                  </a:lnTo>
                  <a:lnTo>
                    <a:pt x="1298" y="955"/>
                  </a:lnTo>
                  <a:lnTo>
                    <a:pt x="1302" y="967"/>
                  </a:lnTo>
                  <a:lnTo>
                    <a:pt x="1305" y="978"/>
                  </a:lnTo>
                  <a:lnTo>
                    <a:pt x="1305" y="983"/>
                  </a:lnTo>
                  <a:lnTo>
                    <a:pt x="1291" y="992"/>
                  </a:lnTo>
                  <a:lnTo>
                    <a:pt x="1276" y="1000"/>
                  </a:lnTo>
                  <a:lnTo>
                    <a:pt x="1260" y="1011"/>
                  </a:lnTo>
                  <a:lnTo>
                    <a:pt x="1244" y="1021"/>
                  </a:lnTo>
                  <a:lnTo>
                    <a:pt x="1234" y="1035"/>
                  </a:lnTo>
                  <a:lnTo>
                    <a:pt x="1229" y="1053"/>
                  </a:lnTo>
                  <a:lnTo>
                    <a:pt x="1223" y="1067"/>
                  </a:lnTo>
                  <a:lnTo>
                    <a:pt x="1225" y="1084"/>
                  </a:lnTo>
                  <a:lnTo>
                    <a:pt x="1230" y="1103"/>
                  </a:lnTo>
                  <a:lnTo>
                    <a:pt x="1237" y="1123"/>
                  </a:lnTo>
                  <a:lnTo>
                    <a:pt x="1244" y="1142"/>
                  </a:lnTo>
                  <a:lnTo>
                    <a:pt x="1248" y="1159"/>
                  </a:lnTo>
                  <a:lnTo>
                    <a:pt x="1244" y="1159"/>
                  </a:lnTo>
                  <a:lnTo>
                    <a:pt x="1244" y="1163"/>
                  </a:lnTo>
                  <a:lnTo>
                    <a:pt x="1232" y="1159"/>
                  </a:lnTo>
                  <a:lnTo>
                    <a:pt x="1227" y="1144"/>
                  </a:lnTo>
                  <a:lnTo>
                    <a:pt x="1218" y="1124"/>
                  </a:lnTo>
                  <a:lnTo>
                    <a:pt x="1208" y="1103"/>
                  </a:lnTo>
                  <a:lnTo>
                    <a:pt x="1197" y="1088"/>
                  </a:lnTo>
                  <a:lnTo>
                    <a:pt x="1187" y="1079"/>
                  </a:lnTo>
                  <a:lnTo>
                    <a:pt x="1174" y="1077"/>
                  </a:lnTo>
                  <a:lnTo>
                    <a:pt x="1159" y="1070"/>
                  </a:lnTo>
                  <a:lnTo>
                    <a:pt x="1141" y="1063"/>
                  </a:lnTo>
                  <a:lnTo>
                    <a:pt x="1120" y="1060"/>
                  </a:lnTo>
                  <a:lnTo>
                    <a:pt x="1120" y="1063"/>
                  </a:lnTo>
                  <a:lnTo>
                    <a:pt x="1117" y="1063"/>
                  </a:lnTo>
                  <a:lnTo>
                    <a:pt x="1119" y="1069"/>
                  </a:lnTo>
                  <a:lnTo>
                    <a:pt x="1122" y="1074"/>
                  </a:lnTo>
                  <a:lnTo>
                    <a:pt x="1124" y="1077"/>
                  </a:lnTo>
                  <a:lnTo>
                    <a:pt x="1126" y="1081"/>
                  </a:lnTo>
                  <a:lnTo>
                    <a:pt x="1129" y="1086"/>
                  </a:lnTo>
                  <a:lnTo>
                    <a:pt x="1113" y="1086"/>
                  </a:lnTo>
                  <a:lnTo>
                    <a:pt x="1101" y="1081"/>
                  </a:lnTo>
                  <a:lnTo>
                    <a:pt x="1085" y="1077"/>
                  </a:lnTo>
                  <a:lnTo>
                    <a:pt x="1070" y="1077"/>
                  </a:lnTo>
                  <a:lnTo>
                    <a:pt x="1054" y="1079"/>
                  </a:lnTo>
                  <a:lnTo>
                    <a:pt x="1043" y="1082"/>
                  </a:lnTo>
                  <a:lnTo>
                    <a:pt x="1031" y="1088"/>
                  </a:lnTo>
                  <a:lnTo>
                    <a:pt x="1021" y="1095"/>
                  </a:lnTo>
                  <a:lnTo>
                    <a:pt x="1014" y="1105"/>
                  </a:lnTo>
                  <a:lnTo>
                    <a:pt x="1010" y="1114"/>
                  </a:lnTo>
                  <a:lnTo>
                    <a:pt x="1012" y="1121"/>
                  </a:lnTo>
                  <a:lnTo>
                    <a:pt x="1012" y="1130"/>
                  </a:lnTo>
                  <a:lnTo>
                    <a:pt x="1009" y="1140"/>
                  </a:lnTo>
                  <a:lnTo>
                    <a:pt x="1002" y="1163"/>
                  </a:lnTo>
                  <a:lnTo>
                    <a:pt x="1002" y="1180"/>
                  </a:lnTo>
                  <a:lnTo>
                    <a:pt x="1003" y="1198"/>
                  </a:lnTo>
                  <a:lnTo>
                    <a:pt x="1010" y="1215"/>
                  </a:lnTo>
                  <a:lnTo>
                    <a:pt x="1021" y="1236"/>
                  </a:lnTo>
                  <a:lnTo>
                    <a:pt x="1033" y="1238"/>
                  </a:lnTo>
                  <a:lnTo>
                    <a:pt x="1040" y="1240"/>
                  </a:lnTo>
                  <a:lnTo>
                    <a:pt x="1043" y="1243"/>
                  </a:lnTo>
                  <a:lnTo>
                    <a:pt x="1047" y="1245"/>
                  </a:lnTo>
                  <a:lnTo>
                    <a:pt x="1052" y="1247"/>
                  </a:lnTo>
                  <a:lnTo>
                    <a:pt x="1061" y="1243"/>
                  </a:lnTo>
                  <a:lnTo>
                    <a:pt x="1075" y="1236"/>
                  </a:lnTo>
                  <a:lnTo>
                    <a:pt x="1078" y="1234"/>
                  </a:lnTo>
                  <a:lnTo>
                    <a:pt x="1080" y="1234"/>
                  </a:lnTo>
                  <a:lnTo>
                    <a:pt x="1084" y="1234"/>
                  </a:lnTo>
                  <a:lnTo>
                    <a:pt x="1084" y="1234"/>
                  </a:lnTo>
                  <a:lnTo>
                    <a:pt x="1085" y="1234"/>
                  </a:lnTo>
                  <a:lnTo>
                    <a:pt x="1087" y="1234"/>
                  </a:lnTo>
                  <a:lnTo>
                    <a:pt x="1087" y="1233"/>
                  </a:lnTo>
                  <a:lnTo>
                    <a:pt x="1091" y="1229"/>
                  </a:lnTo>
                  <a:lnTo>
                    <a:pt x="1092" y="1224"/>
                  </a:lnTo>
                  <a:lnTo>
                    <a:pt x="1094" y="1219"/>
                  </a:lnTo>
                  <a:lnTo>
                    <a:pt x="1096" y="1213"/>
                  </a:lnTo>
                  <a:lnTo>
                    <a:pt x="1098" y="1210"/>
                  </a:lnTo>
                  <a:lnTo>
                    <a:pt x="1106" y="1201"/>
                  </a:lnTo>
                  <a:lnTo>
                    <a:pt x="1117" y="1196"/>
                  </a:lnTo>
                  <a:lnTo>
                    <a:pt x="1133" y="1194"/>
                  </a:lnTo>
                  <a:lnTo>
                    <a:pt x="1134" y="1198"/>
                  </a:lnTo>
                  <a:lnTo>
                    <a:pt x="1136" y="1199"/>
                  </a:lnTo>
                  <a:lnTo>
                    <a:pt x="1136" y="1201"/>
                  </a:lnTo>
                  <a:lnTo>
                    <a:pt x="1138" y="1201"/>
                  </a:lnTo>
                  <a:lnTo>
                    <a:pt x="1138" y="1199"/>
                  </a:lnTo>
                  <a:lnTo>
                    <a:pt x="1139" y="1199"/>
                  </a:lnTo>
                  <a:lnTo>
                    <a:pt x="1143" y="1199"/>
                  </a:lnTo>
                  <a:lnTo>
                    <a:pt x="1148" y="1198"/>
                  </a:lnTo>
                  <a:lnTo>
                    <a:pt x="1148" y="1213"/>
                  </a:lnTo>
                  <a:lnTo>
                    <a:pt x="1141" y="1220"/>
                  </a:lnTo>
                  <a:lnTo>
                    <a:pt x="1136" y="1233"/>
                  </a:lnTo>
                  <a:lnTo>
                    <a:pt x="1131" y="1250"/>
                  </a:lnTo>
                  <a:lnTo>
                    <a:pt x="1126" y="1266"/>
                  </a:lnTo>
                  <a:lnTo>
                    <a:pt x="1120" y="1278"/>
                  </a:lnTo>
                  <a:lnTo>
                    <a:pt x="1138" y="1278"/>
                  </a:lnTo>
                  <a:lnTo>
                    <a:pt x="1153" y="1276"/>
                  </a:lnTo>
                  <a:lnTo>
                    <a:pt x="1167" y="1276"/>
                  </a:lnTo>
                  <a:lnTo>
                    <a:pt x="1180" y="1278"/>
                  </a:lnTo>
                  <a:lnTo>
                    <a:pt x="1188" y="1283"/>
                  </a:lnTo>
                  <a:lnTo>
                    <a:pt x="1195" y="1294"/>
                  </a:lnTo>
                  <a:lnTo>
                    <a:pt x="1197" y="1309"/>
                  </a:lnTo>
                  <a:lnTo>
                    <a:pt x="1194" y="1320"/>
                  </a:lnTo>
                  <a:lnTo>
                    <a:pt x="1190" y="1334"/>
                  </a:lnTo>
                  <a:lnTo>
                    <a:pt x="1190" y="1348"/>
                  </a:lnTo>
                  <a:lnTo>
                    <a:pt x="1199" y="1357"/>
                  </a:lnTo>
                  <a:lnTo>
                    <a:pt x="1204" y="1363"/>
                  </a:lnTo>
                  <a:lnTo>
                    <a:pt x="1211" y="1370"/>
                  </a:lnTo>
                  <a:lnTo>
                    <a:pt x="1222" y="1376"/>
                  </a:lnTo>
                  <a:lnTo>
                    <a:pt x="1235" y="1379"/>
                  </a:lnTo>
                  <a:lnTo>
                    <a:pt x="1242" y="1370"/>
                  </a:lnTo>
                  <a:lnTo>
                    <a:pt x="1251" y="1367"/>
                  </a:lnTo>
                  <a:lnTo>
                    <a:pt x="1267" y="1367"/>
                  </a:lnTo>
                  <a:lnTo>
                    <a:pt x="1269" y="1370"/>
                  </a:lnTo>
                  <a:lnTo>
                    <a:pt x="1272" y="1374"/>
                  </a:lnTo>
                  <a:lnTo>
                    <a:pt x="1274" y="1376"/>
                  </a:lnTo>
                  <a:lnTo>
                    <a:pt x="1276" y="1376"/>
                  </a:lnTo>
                  <a:lnTo>
                    <a:pt x="1281" y="1377"/>
                  </a:lnTo>
                  <a:lnTo>
                    <a:pt x="1286" y="1379"/>
                  </a:lnTo>
                  <a:lnTo>
                    <a:pt x="1293" y="1365"/>
                  </a:lnTo>
                  <a:lnTo>
                    <a:pt x="1302" y="1355"/>
                  </a:lnTo>
                  <a:lnTo>
                    <a:pt x="1312" y="1346"/>
                  </a:lnTo>
                  <a:lnTo>
                    <a:pt x="1325" y="1339"/>
                  </a:lnTo>
                  <a:lnTo>
                    <a:pt x="1344" y="1336"/>
                  </a:lnTo>
                  <a:lnTo>
                    <a:pt x="1347" y="1334"/>
                  </a:lnTo>
                  <a:lnTo>
                    <a:pt x="1349" y="1334"/>
                  </a:lnTo>
                  <a:lnTo>
                    <a:pt x="1352" y="1334"/>
                  </a:lnTo>
                  <a:lnTo>
                    <a:pt x="1354" y="1334"/>
                  </a:lnTo>
                  <a:lnTo>
                    <a:pt x="1358" y="1336"/>
                  </a:lnTo>
                  <a:lnTo>
                    <a:pt x="1363" y="1336"/>
                  </a:lnTo>
                  <a:lnTo>
                    <a:pt x="1361" y="1339"/>
                  </a:lnTo>
                  <a:lnTo>
                    <a:pt x="1361" y="1343"/>
                  </a:lnTo>
                  <a:lnTo>
                    <a:pt x="1359" y="1343"/>
                  </a:lnTo>
                  <a:lnTo>
                    <a:pt x="1359" y="1344"/>
                  </a:lnTo>
                  <a:lnTo>
                    <a:pt x="1361" y="1344"/>
                  </a:lnTo>
                  <a:lnTo>
                    <a:pt x="1363" y="1346"/>
                  </a:lnTo>
                  <a:lnTo>
                    <a:pt x="1366" y="1348"/>
                  </a:lnTo>
                  <a:lnTo>
                    <a:pt x="1366" y="1344"/>
                  </a:lnTo>
                  <a:lnTo>
                    <a:pt x="1370" y="1341"/>
                  </a:lnTo>
                  <a:lnTo>
                    <a:pt x="1372" y="1339"/>
                  </a:lnTo>
                  <a:lnTo>
                    <a:pt x="1373" y="1337"/>
                  </a:lnTo>
                  <a:lnTo>
                    <a:pt x="1375" y="1336"/>
                  </a:lnTo>
                  <a:lnTo>
                    <a:pt x="1379" y="1334"/>
                  </a:lnTo>
                  <a:lnTo>
                    <a:pt x="1382" y="1332"/>
                  </a:lnTo>
                  <a:lnTo>
                    <a:pt x="1398" y="1346"/>
                  </a:lnTo>
                  <a:lnTo>
                    <a:pt x="1419" y="1353"/>
                  </a:lnTo>
                  <a:lnTo>
                    <a:pt x="1440" y="1355"/>
                  </a:lnTo>
                  <a:lnTo>
                    <a:pt x="1464" y="1353"/>
                  </a:lnTo>
                  <a:lnTo>
                    <a:pt x="1489" y="1351"/>
                  </a:lnTo>
                  <a:lnTo>
                    <a:pt x="1489" y="1355"/>
                  </a:lnTo>
                  <a:lnTo>
                    <a:pt x="1489" y="1357"/>
                  </a:lnTo>
                  <a:lnTo>
                    <a:pt x="1487" y="1358"/>
                  </a:lnTo>
                  <a:lnTo>
                    <a:pt x="1487" y="1358"/>
                  </a:lnTo>
                  <a:lnTo>
                    <a:pt x="1487" y="1360"/>
                  </a:lnTo>
                  <a:lnTo>
                    <a:pt x="1485" y="1363"/>
                  </a:lnTo>
                  <a:lnTo>
                    <a:pt x="1497" y="1367"/>
                  </a:lnTo>
                  <a:lnTo>
                    <a:pt x="1504" y="1372"/>
                  </a:lnTo>
                  <a:lnTo>
                    <a:pt x="1511" y="1377"/>
                  </a:lnTo>
                  <a:lnTo>
                    <a:pt x="1523" y="1383"/>
                  </a:lnTo>
                  <a:lnTo>
                    <a:pt x="1523" y="1393"/>
                  </a:lnTo>
                  <a:lnTo>
                    <a:pt x="1536" y="1397"/>
                  </a:lnTo>
                  <a:lnTo>
                    <a:pt x="1544" y="1398"/>
                  </a:lnTo>
                  <a:lnTo>
                    <a:pt x="1551" y="1405"/>
                  </a:lnTo>
                  <a:lnTo>
                    <a:pt x="1555" y="1416"/>
                  </a:lnTo>
                  <a:lnTo>
                    <a:pt x="1576" y="1418"/>
                  </a:lnTo>
                  <a:lnTo>
                    <a:pt x="1593" y="1419"/>
                  </a:lnTo>
                  <a:lnTo>
                    <a:pt x="1616" y="1421"/>
                  </a:lnTo>
                  <a:lnTo>
                    <a:pt x="1632" y="1442"/>
                  </a:lnTo>
                  <a:lnTo>
                    <a:pt x="1651" y="1461"/>
                  </a:lnTo>
                  <a:lnTo>
                    <a:pt x="1672" y="1477"/>
                  </a:lnTo>
                  <a:lnTo>
                    <a:pt x="1696" y="1489"/>
                  </a:lnTo>
                  <a:lnTo>
                    <a:pt x="1695" y="1496"/>
                  </a:lnTo>
                  <a:lnTo>
                    <a:pt x="1691" y="1500"/>
                  </a:lnTo>
                  <a:lnTo>
                    <a:pt x="1688" y="1505"/>
                  </a:lnTo>
                  <a:lnTo>
                    <a:pt x="1684" y="1508"/>
                  </a:lnTo>
                  <a:lnTo>
                    <a:pt x="1681" y="1514"/>
                  </a:lnTo>
                  <a:lnTo>
                    <a:pt x="1703" y="1514"/>
                  </a:lnTo>
                  <a:lnTo>
                    <a:pt x="1724" y="1521"/>
                  </a:lnTo>
                  <a:lnTo>
                    <a:pt x="1728" y="1533"/>
                  </a:lnTo>
                  <a:lnTo>
                    <a:pt x="1733" y="1531"/>
                  </a:lnTo>
                  <a:lnTo>
                    <a:pt x="1736" y="1529"/>
                  </a:lnTo>
                  <a:lnTo>
                    <a:pt x="1742" y="1531"/>
                  </a:lnTo>
                  <a:lnTo>
                    <a:pt x="1743" y="1531"/>
                  </a:lnTo>
                  <a:lnTo>
                    <a:pt x="1747" y="1533"/>
                  </a:lnTo>
                  <a:lnTo>
                    <a:pt x="1750" y="1535"/>
                  </a:lnTo>
                  <a:lnTo>
                    <a:pt x="1754" y="1536"/>
                  </a:lnTo>
                  <a:lnTo>
                    <a:pt x="1808" y="1540"/>
                  </a:lnTo>
                  <a:lnTo>
                    <a:pt x="1813" y="1545"/>
                  </a:lnTo>
                  <a:lnTo>
                    <a:pt x="1817" y="1555"/>
                  </a:lnTo>
                  <a:lnTo>
                    <a:pt x="1818" y="1564"/>
                  </a:lnTo>
                  <a:lnTo>
                    <a:pt x="1824" y="1571"/>
                  </a:lnTo>
                  <a:lnTo>
                    <a:pt x="1832" y="1573"/>
                  </a:lnTo>
                  <a:lnTo>
                    <a:pt x="1841" y="1573"/>
                  </a:lnTo>
                  <a:lnTo>
                    <a:pt x="1848" y="1571"/>
                  </a:lnTo>
                  <a:lnTo>
                    <a:pt x="1853" y="1578"/>
                  </a:lnTo>
                  <a:lnTo>
                    <a:pt x="1859" y="1583"/>
                  </a:lnTo>
                  <a:lnTo>
                    <a:pt x="1862" y="1589"/>
                  </a:lnTo>
                  <a:lnTo>
                    <a:pt x="1864" y="1596"/>
                  </a:lnTo>
                  <a:lnTo>
                    <a:pt x="1866" y="1604"/>
                  </a:lnTo>
                  <a:lnTo>
                    <a:pt x="1853" y="1620"/>
                  </a:lnTo>
                  <a:lnTo>
                    <a:pt x="1839" y="1639"/>
                  </a:lnTo>
                  <a:lnTo>
                    <a:pt x="1825" y="1660"/>
                  </a:lnTo>
                  <a:lnTo>
                    <a:pt x="1813" y="1681"/>
                  </a:lnTo>
                  <a:lnTo>
                    <a:pt x="1805" y="1697"/>
                  </a:lnTo>
                  <a:lnTo>
                    <a:pt x="1805" y="1707"/>
                  </a:lnTo>
                  <a:lnTo>
                    <a:pt x="1806" y="1721"/>
                  </a:lnTo>
                  <a:lnTo>
                    <a:pt x="1810" y="1737"/>
                  </a:lnTo>
                  <a:lnTo>
                    <a:pt x="1808" y="1751"/>
                  </a:lnTo>
                  <a:lnTo>
                    <a:pt x="1805" y="1760"/>
                  </a:lnTo>
                  <a:lnTo>
                    <a:pt x="1798" y="1774"/>
                  </a:lnTo>
                  <a:lnTo>
                    <a:pt x="1789" y="1789"/>
                  </a:lnTo>
                  <a:lnTo>
                    <a:pt x="1780" y="1805"/>
                  </a:lnTo>
                  <a:lnTo>
                    <a:pt x="1771" y="1817"/>
                  </a:lnTo>
                  <a:lnTo>
                    <a:pt x="1766" y="1824"/>
                  </a:lnTo>
                  <a:lnTo>
                    <a:pt x="1756" y="1828"/>
                  </a:lnTo>
                  <a:lnTo>
                    <a:pt x="1740" y="1830"/>
                  </a:lnTo>
                  <a:lnTo>
                    <a:pt x="1724" y="1831"/>
                  </a:lnTo>
                  <a:lnTo>
                    <a:pt x="1709" y="1835"/>
                  </a:lnTo>
                  <a:lnTo>
                    <a:pt x="1695" y="1840"/>
                  </a:lnTo>
                  <a:lnTo>
                    <a:pt x="1686" y="1850"/>
                  </a:lnTo>
                  <a:lnTo>
                    <a:pt x="1682" y="1856"/>
                  </a:lnTo>
                  <a:lnTo>
                    <a:pt x="1682" y="1859"/>
                  </a:lnTo>
                  <a:lnTo>
                    <a:pt x="1682" y="1863"/>
                  </a:lnTo>
                  <a:lnTo>
                    <a:pt x="1684" y="1868"/>
                  </a:lnTo>
                  <a:lnTo>
                    <a:pt x="1686" y="1873"/>
                  </a:lnTo>
                  <a:lnTo>
                    <a:pt x="1674" y="1873"/>
                  </a:lnTo>
                  <a:lnTo>
                    <a:pt x="1672" y="1896"/>
                  </a:lnTo>
                  <a:lnTo>
                    <a:pt x="1668" y="1915"/>
                  </a:lnTo>
                  <a:lnTo>
                    <a:pt x="1661" y="1931"/>
                  </a:lnTo>
                  <a:lnTo>
                    <a:pt x="1654" y="1946"/>
                  </a:lnTo>
                  <a:lnTo>
                    <a:pt x="1647" y="1966"/>
                  </a:lnTo>
                  <a:lnTo>
                    <a:pt x="1642" y="1966"/>
                  </a:lnTo>
                  <a:lnTo>
                    <a:pt x="1642" y="1959"/>
                  </a:lnTo>
                  <a:lnTo>
                    <a:pt x="1642" y="1955"/>
                  </a:lnTo>
                  <a:lnTo>
                    <a:pt x="1640" y="1950"/>
                  </a:lnTo>
                  <a:lnTo>
                    <a:pt x="1639" y="1946"/>
                  </a:lnTo>
                  <a:lnTo>
                    <a:pt x="1637" y="1948"/>
                  </a:lnTo>
                  <a:lnTo>
                    <a:pt x="1637" y="1948"/>
                  </a:lnTo>
                  <a:lnTo>
                    <a:pt x="1635" y="1948"/>
                  </a:lnTo>
                  <a:lnTo>
                    <a:pt x="1633" y="1950"/>
                  </a:lnTo>
                  <a:lnTo>
                    <a:pt x="1632" y="1950"/>
                  </a:lnTo>
                  <a:lnTo>
                    <a:pt x="1623" y="1971"/>
                  </a:lnTo>
                  <a:lnTo>
                    <a:pt x="1613" y="1985"/>
                  </a:lnTo>
                  <a:lnTo>
                    <a:pt x="1602" y="1997"/>
                  </a:lnTo>
                  <a:lnTo>
                    <a:pt x="1590" y="2011"/>
                  </a:lnTo>
                  <a:lnTo>
                    <a:pt x="1565" y="2006"/>
                  </a:lnTo>
                  <a:lnTo>
                    <a:pt x="1543" y="2001"/>
                  </a:lnTo>
                  <a:lnTo>
                    <a:pt x="1543" y="2008"/>
                  </a:lnTo>
                  <a:lnTo>
                    <a:pt x="1555" y="2015"/>
                  </a:lnTo>
                  <a:lnTo>
                    <a:pt x="1560" y="2025"/>
                  </a:lnTo>
                  <a:lnTo>
                    <a:pt x="1562" y="2035"/>
                  </a:lnTo>
                  <a:lnTo>
                    <a:pt x="1560" y="2048"/>
                  </a:lnTo>
                  <a:lnTo>
                    <a:pt x="1558" y="2062"/>
                  </a:lnTo>
                  <a:lnTo>
                    <a:pt x="1527" y="2063"/>
                  </a:lnTo>
                  <a:lnTo>
                    <a:pt x="1501" y="2070"/>
                  </a:lnTo>
                  <a:lnTo>
                    <a:pt x="1499" y="2074"/>
                  </a:lnTo>
                  <a:lnTo>
                    <a:pt x="1497" y="2079"/>
                  </a:lnTo>
                  <a:lnTo>
                    <a:pt x="1497" y="2086"/>
                  </a:lnTo>
                  <a:lnTo>
                    <a:pt x="1497" y="2093"/>
                  </a:lnTo>
                  <a:lnTo>
                    <a:pt x="1496" y="2097"/>
                  </a:lnTo>
                  <a:lnTo>
                    <a:pt x="1496" y="2098"/>
                  </a:lnTo>
                  <a:lnTo>
                    <a:pt x="1496" y="2102"/>
                  </a:lnTo>
                  <a:lnTo>
                    <a:pt x="1496" y="2105"/>
                  </a:lnTo>
                  <a:lnTo>
                    <a:pt x="1497" y="2112"/>
                  </a:lnTo>
                  <a:lnTo>
                    <a:pt x="1489" y="2112"/>
                  </a:lnTo>
                  <a:lnTo>
                    <a:pt x="1478" y="2114"/>
                  </a:lnTo>
                  <a:lnTo>
                    <a:pt x="1464" y="2114"/>
                  </a:lnTo>
                  <a:lnTo>
                    <a:pt x="1450" y="2116"/>
                  </a:lnTo>
                  <a:lnTo>
                    <a:pt x="1450" y="2123"/>
                  </a:lnTo>
                  <a:lnTo>
                    <a:pt x="1457" y="2126"/>
                  </a:lnTo>
                  <a:lnTo>
                    <a:pt x="1462" y="2130"/>
                  </a:lnTo>
                  <a:lnTo>
                    <a:pt x="1466" y="2131"/>
                  </a:lnTo>
                  <a:lnTo>
                    <a:pt x="1469" y="2133"/>
                  </a:lnTo>
                  <a:lnTo>
                    <a:pt x="1473" y="2137"/>
                  </a:lnTo>
                  <a:lnTo>
                    <a:pt x="1475" y="2140"/>
                  </a:lnTo>
                  <a:lnTo>
                    <a:pt x="1478" y="2145"/>
                  </a:lnTo>
                  <a:lnTo>
                    <a:pt x="1471" y="2147"/>
                  </a:lnTo>
                  <a:lnTo>
                    <a:pt x="1466" y="2149"/>
                  </a:lnTo>
                  <a:lnTo>
                    <a:pt x="1461" y="2151"/>
                  </a:lnTo>
                  <a:lnTo>
                    <a:pt x="1457" y="2152"/>
                  </a:lnTo>
                  <a:lnTo>
                    <a:pt x="1455" y="2158"/>
                  </a:lnTo>
                  <a:lnTo>
                    <a:pt x="1450" y="2168"/>
                  </a:lnTo>
                  <a:lnTo>
                    <a:pt x="1447" y="2179"/>
                  </a:lnTo>
                  <a:lnTo>
                    <a:pt x="1443" y="2189"/>
                  </a:lnTo>
                  <a:lnTo>
                    <a:pt x="1440" y="2191"/>
                  </a:lnTo>
                  <a:lnTo>
                    <a:pt x="1438" y="2191"/>
                  </a:lnTo>
                  <a:lnTo>
                    <a:pt x="1433" y="2193"/>
                  </a:lnTo>
                  <a:lnTo>
                    <a:pt x="1427" y="2193"/>
                  </a:lnTo>
                  <a:lnTo>
                    <a:pt x="1427" y="2198"/>
                  </a:lnTo>
                  <a:lnTo>
                    <a:pt x="1427" y="2201"/>
                  </a:lnTo>
                  <a:lnTo>
                    <a:pt x="1427" y="2203"/>
                  </a:lnTo>
                  <a:lnTo>
                    <a:pt x="1426" y="2205"/>
                  </a:lnTo>
                  <a:lnTo>
                    <a:pt x="1427" y="2207"/>
                  </a:lnTo>
                  <a:lnTo>
                    <a:pt x="1427" y="2208"/>
                  </a:lnTo>
                  <a:lnTo>
                    <a:pt x="1431" y="2215"/>
                  </a:lnTo>
                  <a:lnTo>
                    <a:pt x="1434" y="2221"/>
                  </a:lnTo>
                  <a:lnTo>
                    <a:pt x="1440" y="2224"/>
                  </a:lnTo>
                  <a:lnTo>
                    <a:pt x="1445" y="2227"/>
                  </a:lnTo>
                  <a:lnTo>
                    <a:pt x="1450" y="2231"/>
                  </a:lnTo>
                  <a:lnTo>
                    <a:pt x="1447" y="2243"/>
                  </a:lnTo>
                  <a:lnTo>
                    <a:pt x="1433" y="2250"/>
                  </a:lnTo>
                  <a:lnTo>
                    <a:pt x="1419" y="2264"/>
                  </a:lnTo>
                  <a:lnTo>
                    <a:pt x="1407" y="2282"/>
                  </a:lnTo>
                  <a:lnTo>
                    <a:pt x="1398" y="2299"/>
                  </a:lnTo>
                  <a:lnTo>
                    <a:pt x="1393" y="2315"/>
                  </a:lnTo>
                  <a:lnTo>
                    <a:pt x="1398" y="2320"/>
                  </a:lnTo>
                  <a:lnTo>
                    <a:pt x="1403" y="2325"/>
                  </a:lnTo>
                  <a:lnTo>
                    <a:pt x="1407" y="2330"/>
                  </a:lnTo>
                  <a:lnTo>
                    <a:pt x="1408" y="2339"/>
                  </a:lnTo>
                  <a:lnTo>
                    <a:pt x="1400" y="2341"/>
                  </a:lnTo>
                  <a:lnTo>
                    <a:pt x="1387" y="2348"/>
                  </a:lnTo>
                  <a:lnTo>
                    <a:pt x="1375" y="2358"/>
                  </a:lnTo>
                  <a:lnTo>
                    <a:pt x="1366" y="2369"/>
                  </a:lnTo>
                  <a:lnTo>
                    <a:pt x="1365" y="2372"/>
                  </a:lnTo>
                  <a:lnTo>
                    <a:pt x="1363" y="2376"/>
                  </a:lnTo>
                  <a:lnTo>
                    <a:pt x="1363" y="2379"/>
                  </a:lnTo>
                  <a:lnTo>
                    <a:pt x="1363" y="2385"/>
                  </a:lnTo>
                  <a:lnTo>
                    <a:pt x="1366" y="2385"/>
                  </a:lnTo>
                  <a:lnTo>
                    <a:pt x="1366" y="2381"/>
                  </a:lnTo>
                  <a:lnTo>
                    <a:pt x="1377" y="2369"/>
                  </a:lnTo>
                  <a:lnTo>
                    <a:pt x="1386" y="2357"/>
                  </a:lnTo>
                  <a:lnTo>
                    <a:pt x="1389" y="2358"/>
                  </a:lnTo>
                  <a:lnTo>
                    <a:pt x="1391" y="2358"/>
                  </a:lnTo>
                  <a:lnTo>
                    <a:pt x="1391" y="2360"/>
                  </a:lnTo>
                  <a:lnTo>
                    <a:pt x="1391" y="2360"/>
                  </a:lnTo>
                  <a:lnTo>
                    <a:pt x="1393" y="2362"/>
                  </a:lnTo>
                  <a:lnTo>
                    <a:pt x="1396" y="2371"/>
                  </a:lnTo>
                  <a:lnTo>
                    <a:pt x="1398" y="2381"/>
                  </a:lnTo>
                  <a:lnTo>
                    <a:pt x="1400" y="2393"/>
                  </a:lnTo>
                  <a:lnTo>
                    <a:pt x="1401" y="2404"/>
                  </a:lnTo>
                  <a:lnTo>
                    <a:pt x="1407" y="2404"/>
                  </a:lnTo>
                  <a:lnTo>
                    <a:pt x="1408" y="2404"/>
                  </a:lnTo>
                  <a:lnTo>
                    <a:pt x="1412" y="2404"/>
                  </a:lnTo>
                  <a:lnTo>
                    <a:pt x="1412" y="2406"/>
                  </a:lnTo>
                  <a:lnTo>
                    <a:pt x="1414" y="2406"/>
                  </a:lnTo>
                  <a:lnTo>
                    <a:pt x="1414" y="2407"/>
                  </a:lnTo>
                  <a:lnTo>
                    <a:pt x="1417" y="2411"/>
                  </a:lnTo>
                  <a:lnTo>
                    <a:pt x="1414" y="2413"/>
                  </a:lnTo>
                  <a:lnTo>
                    <a:pt x="1412" y="2414"/>
                  </a:lnTo>
                  <a:lnTo>
                    <a:pt x="1412" y="2416"/>
                  </a:lnTo>
                  <a:lnTo>
                    <a:pt x="1410" y="2416"/>
                  </a:lnTo>
                  <a:lnTo>
                    <a:pt x="1408" y="2418"/>
                  </a:lnTo>
                  <a:lnTo>
                    <a:pt x="1405" y="2419"/>
                  </a:lnTo>
                  <a:lnTo>
                    <a:pt x="1389" y="2423"/>
                  </a:lnTo>
                  <a:lnTo>
                    <a:pt x="1373" y="2419"/>
                  </a:lnTo>
                  <a:lnTo>
                    <a:pt x="1358" y="2411"/>
                  </a:lnTo>
                  <a:lnTo>
                    <a:pt x="1342" y="2399"/>
                  </a:lnTo>
                  <a:lnTo>
                    <a:pt x="1328" y="2385"/>
                  </a:lnTo>
                  <a:lnTo>
                    <a:pt x="1318" y="2371"/>
                  </a:lnTo>
                  <a:lnTo>
                    <a:pt x="1312" y="2357"/>
                  </a:lnTo>
                  <a:lnTo>
                    <a:pt x="1316" y="2357"/>
                  </a:lnTo>
                  <a:lnTo>
                    <a:pt x="1328" y="2369"/>
                  </a:lnTo>
                  <a:lnTo>
                    <a:pt x="1340" y="2379"/>
                  </a:lnTo>
                  <a:lnTo>
                    <a:pt x="1354" y="2388"/>
                  </a:lnTo>
                  <a:lnTo>
                    <a:pt x="1354" y="2381"/>
                  </a:lnTo>
                  <a:lnTo>
                    <a:pt x="1335" y="2371"/>
                  </a:lnTo>
                  <a:lnTo>
                    <a:pt x="1319" y="2357"/>
                  </a:lnTo>
                  <a:lnTo>
                    <a:pt x="1309" y="2337"/>
                  </a:lnTo>
                  <a:lnTo>
                    <a:pt x="1302" y="2315"/>
                  </a:lnTo>
                  <a:lnTo>
                    <a:pt x="1298" y="2292"/>
                  </a:lnTo>
                  <a:lnTo>
                    <a:pt x="1300" y="2266"/>
                  </a:lnTo>
                  <a:lnTo>
                    <a:pt x="1302" y="2241"/>
                  </a:lnTo>
                  <a:lnTo>
                    <a:pt x="1307" y="2219"/>
                  </a:lnTo>
                  <a:lnTo>
                    <a:pt x="1314" y="2198"/>
                  </a:lnTo>
                  <a:lnTo>
                    <a:pt x="1321" y="2180"/>
                  </a:lnTo>
                  <a:lnTo>
                    <a:pt x="1331" y="2180"/>
                  </a:lnTo>
                  <a:lnTo>
                    <a:pt x="1340" y="2145"/>
                  </a:lnTo>
                  <a:lnTo>
                    <a:pt x="1335" y="2145"/>
                  </a:lnTo>
                  <a:lnTo>
                    <a:pt x="1335" y="2142"/>
                  </a:lnTo>
                  <a:lnTo>
                    <a:pt x="1331" y="2145"/>
                  </a:lnTo>
                  <a:lnTo>
                    <a:pt x="1328" y="2149"/>
                  </a:lnTo>
                  <a:lnTo>
                    <a:pt x="1326" y="2152"/>
                  </a:lnTo>
                  <a:lnTo>
                    <a:pt x="1323" y="2156"/>
                  </a:lnTo>
                  <a:lnTo>
                    <a:pt x="1316" y="2158"/>
                  </a:lnTo>
                  <a:lnTo>
                    <a:pt x="1316" y="2154"/>
                  </a:lnTo>
                  <a:lnTo>
                    <a:pt x="1328" y="2081"/>
                  </a:lnTo>
                  <a:lnTo>
                    <a:pt x="1326" y="2074"/>
                  </a:lnTo>
                  <a:lnTo>
                    <a:pt x="1323" y="2062"/>
                  </a:lnTo>
                  <a:lnTo>
                    <a:pt x="1325" y="2051"/>
                  </a:lnTo>
                  <a:lnTo>
                    <a:pt x="1337" y="2009"/>
                  </a:lnTo>
                  <a:lnTo>
                    <a:pt x="1347" y="1966"/>
                  </a:lnTo>
                  <a:lnTo>
                    <a:pt x="1356" y="1919"/>
                  </a:lnTo>
                  <a:lnTo>
                    <a:pt x="1366" y="1873"/>
                  </a:lnTo>
                  <a:lnTo>
                    <a:pt x="1372" y="1843"/>
                  </a:lnTo>
                  <a:lnTo>
                    <a:pt x="1373" y="1812"/>
                  </a:lnTo>
                  <a:lnTo>
                    <a:pt x="1375" y="1782"/>
                  </a:lnTo>
                  <a:lnTo>
                    <a:pt x="1379" y="1754"/>
                  </a:lnTo>
                  <a:lnTo>
                    <a:pt x="1344" y="1741"/>
                  </a:lnTo>
                  <a:lnTo>
                    <a:pt x="1314" y="1721"/>
                  </a:lnTo>
                  <a:lnTo>
                    <a:pt x="1290" y="1695"/>
                  </a:lnTo>
                  <a:lnTo>
                    <a:pt x="1270" y="1667"/>
                  </a:lnTo>
                  <a:lnTo>
                    <a:pt x="1263" y="1651"/>
                  </a:lnTo>
                  <a:lnTo>
                    <a:pt x="1258" y="1636"/>
                  </a:lnTo>
                  <a:lnTo>
                    <a:pt x="1253" y="1618"/>
                  </a:lnTo>
                  <a:lnTo>
                    <a:pt x="1246" y="1604"/>
                  </a:lnTo>
                  <a:lnTo>
                    <a:pt x="1235" y="1594"/>
                  </a:lnTo>
                  <a:lnTo>
                    <a:pt x="1232" y="1590"/>
                  </a:lnTo>
                  <a:lnTo>
                    <a:pt x="1227" y="1590"/>
                  </a:lnTo>
                  <a:lnTo>
                    <a:pt x="1223" y="1589"/>
                  </a:lnTo>
                  <a:lnTo>
                    <a:pt x="1220" y="1585"/>
                  </a:lnTo>
                  <a:lnTo>
                    <a:pt x="1216" y="1582"/>
                  </a:lnTo>
                  <a:lnTo>
                    <a:pt x="1220" y="1575"/>
                  </a:lnTo>
                  <a:lnTo>
                    <a:pt x="1220" y="1569"/>
                  </a:lnTo>
                  <a:lnTo>
                    <a:pt x="1220" y="1562"/>
                  </a:lnTo>
                  <a:lnTo>
                    <a:pt x="1220" y="1555"/>
                  </a:lnTo>
                  <a:lnTo>
                    <a:pt x="1229" y="1550"/>
                  </a:lnTo>
                  <a:lnTo>
                    <a:pt x="1235" y="1545"/>
                  </a:lnTo>
                  <a:lnTo>
                    <a:pt x="1244" y="1540"/>
                  </a:lnTo>
                  <a:lnTo>
                    <a:pt x="1244" y="1536"/>
                  </a:lnTo>
                  <a:lnTo>
                    <a:pt x="1235" y="1536"/>
                  </a:lnTo>
                  <a:lnTo>
                    <a:pt x="1230" y="1535"/>
                  </a:lnTo>
                  <a:lnTo>
                    <a:pt x="1225" y="1535"/>
                  </a:lnTo>
                  <a:lnTo>
                    <a:pt x="1220" y="1533"/>
                  </a:lnTo>
                  <a:lnTo>
                    <a:pt x="1227" y="1517"/>
                  </a:lnTo>
                  <a:lnTo>
                    <a:pt x="1232" y="1501"/>
                  </a:lnTo>
                  <a:lnTo>
                    <a:pt x="1239" y="1486"/>
                  </a:lnTo>
                  <a:lnTo>
                    <a:pt x="1251" y="1473"/>
                  </a:lnTo>
                  <a:lnTo>
                    <a:pt x="1265" y="1461"/>
                  </a:lnTo>
                  <a:lnTo>
                    <a:pt x="1277" y="1447"/>
                  </a:lnTo>
                  <a:lnTo>
                    <a:pt x="1276" y="1437"/>
                  </a:lnTo>
                  <a:lnTo>
                    <a:pt x="1276" y="1423"/>
                  </a:lnTo>
                  <a:lnTo>
                    <a:pt x="1274" y="1409"/>
                  </a:lnTo>
                  <a:lnTo>
                    <a:pt x="1269" y="1400"/>
                  </a:lnTo>
                  <a:lnTo>
                    <a:pt x="1262" y="1390"/>
                  </a:lnTo>
                  <a:lnTo>
                    <a:pt x="1255" y="1379"/>
                  </a:lnTo>
                  <a:lnTo>
                    <a:pt x="1248" y="1379"/>
                  </a:lnTo>
                  <a:lnTo>
                    <a:pt x="1246" y="1381"/>
                  </a:lnTo>
                  <a:lnTo>
                    <a:pt x="1244" y="1383"/>
                  </a:lnTo>
                  <a:lnTo>
                    <a:pt x="1242" y="1384"/>
                  </a:lnTo>
                  <a:lnTo>
                    <a:pt x="1239" y="1386"/>
                  </a:lnTo>
                  <a:lnTo>
                    <a:pt x="1241" y="1390"/>
                  </a:lnTo>
                  <a:lnTo>
                    <a:pt x="1241" y="1393"/>
                  </a:lnTo>
                  <a:lnTo>
                    <a:pt x="1241" y="1393"/>
                  </a:lnTo>
                  <a:lnTo>
                    <a:pt x="1241" y="1395"/>
                  </a:lnTo>
                  <a:lnTo>
                    <a:pt x="1241" y="1395"/>
                  </a:lnTo>
                  <a:lnTo>
                    <a:pt x="1239" y="1398"/>
                  </a:lnTo>
                  <a:lnTo>
                    <a:pt x="1237" y="1398"/>
                  </a:lnTo>
                  <a:lnTo>
                    <a:pt x="1235" y="1400"/>
                  </a:lnTo>
                  <a:lnTo>
                    <a:pt x="1234" y="1400"/>
                  </a:lnTo>
                  <a:lnTo>
                    <a:pt x="1232" y="1400"/>
                  </a:lnTo>
                  <a:lnTo>
                    <a:pt x="1229" y="1402"/>
                  </a:lnTo>
                  <a:lnTo>
                    <a:pt x="1220" y="1395"/>
                  </a:lnTo>
                  <a:lnTo>
                    <a:pt x="1204" y="1386"/>
                  </a:lnTo>
                  <a:lnTo>
                    <a:pt x="1188" y="1377"/>
                  </a:lnTo>
                  <a:lnTo>
                    <a:pt x="1173" y="1370"/>
                  </a:lnTo>
                  <a:lnTo>
                    <a:pt x="1162" y="1367"/>
                  </a:lnTo>
                  <a:lnTo>
                    <a:pt x="1153" y="1346"/>
                  </a:lnTo>
                  <a:lnTo>
                    <a:pt x="1145" y="1334"/>
                  </a:lnTo>
                  <a:lnTo>
                    <a:pt x="1136" y="1325"/>
                  </a:lnTo>
                  <a:lnTo>
                    <a:pt x="1127" y="1322"/>
                  </a:lnTo>
                  <a:lnTo>
                    <a:pt x="1113" y="1318"/>
                  </a:lnTo>
                  <a:lnTo>
                    <a:pt x="1098" y="1313"/>
                  </a:lnTo>
                  <a:lnTo>
                    <a:pt x="1078" y="1306"/>
                  </a:lnTo>
                  <a:lnTo>
                    <a:pt x="1066" y="1297"/>
                  </a:lnTo>
                  <a:lnTo>
                    <a:pt x="1056" y="1288"/>
                  </a:lnTo>
                  <a:lnTo>
                    <a:pt x="1040" y="1281"/>
                  </a:lnTo>
                  <a:lnTo>
                    <a:pt x="1030" y="1281"/>
                  </a:lnTo>
                  <a:lnTo>
                    <a:pt x="1023" y="1285"/>
                  </a:lnTo>
                  <a:lnTo>
                    <a:pt x="1017" y="1288"/>
                  </a:lnTo>
                  <a:lnTo>
                    <a:pt x="1010" y="1292"/>
                  </a:lnTo>
                  <a:lnTo>
                    <a:pt x="1002" y="1290"/>
                  </a:lnTo>
                  <a:lnTo>
                    <a:pt x="998" y="1288"/>
                  </a:lnTo>
                  <a:lnTo>
                    <a:pt x="995" y="1285"/>
                  </a:lnTo>
                  <a:lnTo>
                    <a:pt x="991" y="1281"/>
                  </a:lnTo>
                  <a:lnTo>
                    <a:pt x="986" y="1276"/>
                  </a:lnTo>
                  <a:lnTo>
                    <a:pt x="982" y="1273"/>
                  </a:lnTo>
                  <a:lnTo>
                    <a:pt x="979" y="1271"/>
                  </a:lnTo>
                  <a:lnTo>
                    <a:pt x="956" y="1267"/>
                  </a:lnTo>
                  <a:lnTo>
                    <a:pt x="953" y="1264"/>
                  </a:lnTo>
                  <a:lnTo>
                    <a:pt x="949" y="1261"/>
                  </a:lnTo>
                  <a:lnTo>
                    <a:pt x="946" y="1257"/>
                  </a:lnTo>
                  <a:lnTo>
                    <a:pt x="942" y="1254"/>
                  </a:lnTo>
                  <a:lnTo>
                    <a:pt x="941" y="1252"/>
                  </a:lnTo>
                  <a:lnTo>
                    <a:pt x="921" y="1255"/>
                  </a:lnTo>
                  <a:lnTo>
                    <a:pt x="918" y="1254"/>
                  </a:lnTo>
                  <a:lnTo>
                    <a:pt x="913" y="1247"/>
                  </a:lnTo>
                  <a:lnTo>
                    <a:pt x="904" y="1240"/>
                  </a:lnTo>
                  <a:lnTo>
                    <a:pt x="897" y="1231"/>
                  </a:lnTo>
                  <a:lnTo>
                    <a:pt x="890" y="1224"/>
                  </a:lnTo>
                  <a:lnTo>
                    <a:pt x="886" y="1220"/>
                  </a:lnTo>
                  <a:lnTo>
                    <a:pt x="893" y="1198"/>
                  </a:lnTo>
                  <a:lnTo>
                    <a:pt x="874" y="1177"/>
                  </a:lnTo>
                  <a:lnTo>
                    <a:pt x="857" y="1154"/>
                  </a:lnTo>
                  <a:lnTo>
                    <a:pt x="839" y="1130"/>
                  </a:lnTo>
                  <a:lnTo>
                    <a:pt x="822" y="1105"/>
                  </a:lnTo>
                  <a:lnTo>
                    <a:pt x="818" y="1103"/>
                  </a:lnTo>
                  <a:lnTo>
                    <a:pt x="813" y="1102"/>
                  </a:lnTo>
                  <a:lnTo>
                    <a:pt x="810" y="1102"/>
                  </a:lnTo>
                  <a:lnTo>
                    <a:pt x="804" y="1100"/>
                  </a:lnTo>
                  <a:lnTo>
                    <a:pt x="803" y="1098"/>
                  </a:lnTo>
                  <a:lnTo>
                    <a:pt x="796" y="1089"/>
                  </a:lnTo>
                  <a:lnTo>
                    <a:pt x="792" y="1079"/>
                  </a:lnTo>
                  <a:lnTo>
                    <a:pt x="789" y="1069"/>
                  </a:lnTo>
                  <a:lnTo>
                    <a:pt x="783" y="1058"/>
                  </a:lnTo>
                  <a:lnTo>
                    <a:pt x="775" y="1053"/>
                  </a:lnTo>
                  <a:lnTo>
                    <a:pt x="771" y="1049"/>
                  </a:lnTo>
                  <a:lnTo>
                    <a:pt x="768" y="1046"/>
                  </a:lnTo>
                  <a:lnTo>
                    <a:pt x="764" y="1044"/>
                  </a:lnTo>
                  <a:lnTo>
                    <a:pt x="764" y="1063"/>
                  </a:lnTo>
                  <a:lnTo>
                    <a:pt x="769" y="1070"/>
                  </a:lnTo>
                  <a:lnTo>
                    <a:pt x="780" y="1082"/>
                  </a:lnTo>
                  <a:lnTo>
                    <a:pt x="790" y="1096"/>
                  </a:lnTo>
                  <a:lnTo>
                    <a:pt x="803" y="1114"/>
                  </a:lnTo>
                  <a:lnTo>
                    <a:pt x="813" y="1131"/>
                  </a:lnTo>
                  <a:lnTo>
                    <a:pt x="824" y="1149"/>
                  </a:lnTo>
                  <a:lnTo>
                    <a:pt x="832" y="1165"/>
                  </a:lnTo>
                  <a:lnTo>
                    <a:pt x="836" y="1175"/>
                  </a:lnTo>
                  <a:lnTo>
                    <a:pt x="836" y="1182"/>
                  </a:lnTo>
                  <a:lnTo>
                    <a:pt x="834" y="1185"/>
                  </a:lnTo>
                  <a:lnTo>
                    <a:pt x="832" y="1187"/>
                  </a:lnTo>
                  <a:lnTo>
                    <a:pt x="832" y="1189"/>
                  </a:lnTo>
                  <a:lnTo>
                    <a:pt x="829" y="1191"/>
                  </a:lnTo>
                  <a:lnTo>
                    <a:pt x="829" y="1184"/>
                  </a:lnTo>
                  <a:lnTo>
                    <a:pt x="827" y="1178"/>
                  </a:lnTo>
                  <a:lnTo>
                    <a:pt x="827" y="1175"/>
                  </a:lnTo>
                  <a:lnTo>
                    <a:pt x="825" y="1171"/>
                  </a:lnTo>
                  <a:lnTo>
                    <a:pt x="822" y="1171"/>
                  </a:lnTo>
                  <a:lnTo>
                    <a:pt x="820" y="1171"/>
                  </a:lnTo>
                  <a:lnTo>
                    <a:pt x="818" y="1171"/>
                  </a:lnTo>
                  <a:lnTo>
                    <a:pt x="817" y="1171"/>
                  </a:lnTo>
                  <a:lnTo>
                    <a:pt x="815" y="1171"/>
                  </a:lnTo>
                  <a:lnTo>
                    <a:pt x="810" y="1171"/>
                  </a:lnTo>
                  <a:lnTo>
                    <a:pt x="806" y="1159"/>
                  </a:lnTo>
                  <a:lnTo>
                    <a:pt x="803" y="1147"/>
                  </a:lnTo>
                  <a:lnTo>
                    <a:pt x="797" y="1137"/>
                  </a:lnTo>
                  <a:lnTo>
                    <a:pt x="789" y="1128"/>
                  </a:lnTo>
                  <a:lnTo>
                    <a:pt x="778" y="1121"/>
                  </a:lnTo>
                  <a:lnTo>
                    <a:pt x="768" y="1114"/>
                  </a:lnTo>
                  <a:lnTo>
                    <a:pt x="759" y="1102"/>
                  </a:lnTo>
                  <a:lnTo>
                    <a:pt x="762" y="1100"/>
                  </a:lnTo>
                  <a:lnTo>
                    <a:pt x="764" y="1100"/>
                  </a:lnTo>
                  <a:lnTo>
                    <a:pt x="764" y="1100"/>
                  </a:lnTo>
                  <a:lnTo>
                    <a:pt x="766" y="1100"/>
                  </a:lnTo>
                  <a:lnTo>
                    <a:pt x="766" y="1098"/>
                  </a:lnTo>
                  <a:lnTo>
                    <a:pt x="766" y="1096"/>
                  </a:lnTo>
                  <a:lnTo>
                    <a:pt x="768" y="1095"/>
                  </a:lnTo>
                  <a:lnTo>
                    <a:pt x="755" y="1086"/>
                  </a:lnTo>
                  <a:lnTo>
                    <a:pt x="749" y="1075"/>
                  </a:lnTo>
                  <a:lnTo>
                    <a:pt x="743" y="1063"/>
                  </a:lnTo>
                  <a:lnTo>
                    <a:pt x="740" y="1049"/>
                  </a:lnTo>
                  <a:lnTo>
                    <a:pt x="733" y="1037"/>
                  </a:lnTo>
                  <a:lnTo>
                    <a:pt x="724" y="1027"/>
                  </a:lnTo>
                  <a:lnTo>
                    <a:pt x="714" y="1021"/>
                  </a:lnTo>
                  <a:lnTo>
                    <a:pt x="701" y="1016"/>
                  </a:lnTo>
                  <a:lnTo>
                    <a:pt x="691" y="1009"/>
                  </a:lnTo>
                  <a:lnTo>
                    <a:pt x="684" y="1000"/>
                  </a:lnTo>
                  <a:lnTo>
                    <a:pt x="680" y="990"/>
                  </a:lnTo>
                  <a:lnTo>
                    <a:pt x="675" y="979"/>
                  </a:lnTo>
                  <a:lnTo>
                    <a:pt x="663" y="962"/>
                  </a:lnTo>
                  <a:lnTo>
                    <a:pt x="653" y="950"/>
                  </a:lnTo>
                  <a:lnTo>
                    <a:pt x="642" y="939"/>
                  </a:lnTo>
                  <a:lnTo>
                    <a:pt x="635" y="927"/>
                  </a:lnTo>
                  <a:lnTo>
                    <a:pt x="630" y="911"/>
                  </a:lnTo>
                  <a:lnTo>
                    <a:pt x="626" y="890"/>
                  </a:lnTo>
                  <a:lnTo>
                    <a:pt x="625" y="861"/>
                  </a:lnTo>
                  <a:lnTo>
                    <a:pt x="625" y="854"/>
                  </a:lnTo>
                  <a:lnTo>
                    <a:pt x="626" y="840"/>
                  </a:lnTo>
                  <a:lnTo>
                    <a:pt x="626" y="821"/>
                  </a:lnTo>
                  <a:lnTo>
                    <a:pt x="626" y="798"/>
                  </a:lnTo>
                  <a:lnTo>
                    <a:pt x="626" y="777"/>
                  </a:lnTo>
                  <a:lnTo>
                    <a:pt x="628" y="760"/>
                  </a:lnTo>
                  <a:lnTo>
                    <a:pt x="630" y="749"/>
                  </a:lnTo>
                  <a:lnTo>
                    <a:pt x="635" y="747"/>
                  </a:lnTo>
                  <a:lnTo>
                    <a:pt x="639" y="747"/>
                  </a:lnTo>
                  <a:lnTo>
                    <a:pt x="642" y="747"/>
                  </a:lnTo>
                  <a:lnTo>
                    <a:pt x="646" y="747"/>
                  </a:lnTo>
                  <a:lnTo>
                    <a:pt x="649" y="749"/>
                  </a:lnTo>
                  <a:lnTo>
                    <a:pt x="651" y="753"/>
                  </a:lnTo>
                  <a:lnTo>
                    <a:pt x="654" y="756"/>
                  </a:lnTo>
                  <a:lnTo>
                    <a:pt x="656" y="760"/>
                  </a:lnTo>
                  <a:lnTo>
                    <a:pt x="656" y="740"/>
                  </a:lnTo>
                  <a:lnTo>
                    <a:pt x="644" y="726"/>
                  </a:lnTo>
                  <a:lnTo>
                    <a:pt x="630" y="712"/>
                  </a:lnTo>
                  <a:lnTo>
                    <a:pt x="614" y="702"/>
                  </a:lnTo>
                  <a:lnTo>
                    <a:pt x="614" y="711"/>
                  </a:lnTo>
                  <a:lnTo>
                    <a:pt x="621" y="716"/>
                  </a:lnTo>
                  <a:lnTo>
                    <a:pt x="628" y="721"/>
                  </a:lnTo>
                  <a:lnTo>
                    <a:pt x="635" y="726"/>
                  </a:lnTo>
                  <a:lnTo>
                    <a:pt x="640" y="733"/>
                  </a:lnTo>
                  <a:lnTo>
                    <a:pt x="640" y="737"/>
                  </a:lnTo>
                  <a:lnTo>
                    <a:pt x="639" y="737"/>
                  </a:lnTo>
                  <a:lnTo>
                    <a:pt x="639" y="739"/>
                  </a:lnTo>
                  <a:lnTo>
                    <a:pt x="639" y="739"/>
                  </a:lnTo>
                  <a:lnTo>
                    <a:pt x="637" y="740"/>
                  </a:lnTo>
                  <a:lnTo>
                    <a:pt x="633" y="742"/>
                  </a:lnTo>
                  <a:lnTo>
                    <a:pt x="632" y="744"/>
                  </a:lnTo>
                  <a:lnTo>
                    <a:pt x="626" y="744"/>
                  </a:lnTo>
                  <a:lnTo>
                    <a:pt x="621" y="744"/>
                  </a:lnTo>
                  <a:lnTo>
                    <a:pt x="619" y="744"/>
                  </a:lnTo>
                  <a:lnTo>
                    <a:pt x="619" y="742"/>
                  </a:lnTo>
                  <a:lnTo>
                    <a:pt x="618" y="742"/>
                  </a:lnTo>
                  <a:lnTo>
                    <a:pt x="618" y="742"/>
                  </a:lnTo>
                  <a:lnTo>
                    <a:pt x="614" y="740"/>
                  </a:lnTo>
                  <a:lnTo>
                    <a:pt x="602" y="725"/>
                  </a:lnTo>
                  <a:lnTo>
                    <a:pt x="591" y="709"/>
                  </a:lnTo>
                  <a:lnTo>
                    <a:pt x="583" y="691"/>
                  </a:lnTo>
                  <a:lnTo>
                    <a:pt x="591" y="691"/>
                  </a:lnTo>
                  <a:lnTo>
                    <a:pt x="595" y="693"/>
                  </a:lnTo>
                  <a:lnTo>
                    <a:pt x="598" y="693"/>
                  </a:lnTo>
                  <a:lnTo>
                    <a:pt x="602" y="693"/>
                  </a:lnTo>
                  <a:lnTo>
                    <a:pt x="605" y="691"/>
                  </a:lnTo>
                  <a:lnTo>
                    <a:pt x="591" y="686"/>
                  </a:lnTo>
                  <a:lnTo>
                    <a:pt x="583" y="678"/>
                  </a:lnTo>
                  <a:lnTo>
                    <a:pt x="576" y="667"/>
                  </a:lnTo>
                  <a:lnTo>
                    <a:pt x="570" y="655"/>
                  </a:lnTo>
                  <a:lnTo>
                    <a:pt x="567" y="643"/>
                  </a:lnTo>
                  <a:lnTo>
                    <a:pt x="562" y="632"/>
                  </a:lnTo>
                  <a:lnTo>
                    <a:pt x="555" y="623"/>
                  </a:lnTo>
                  <a:lnTo>
                    <a:pt x="544" y="618"/>
                  </a:lnTo>
                  <a:lnTo>
                    <a:pt x="548" y="595"/>
                  </a:lnTo>
                  <a:lnTo>
                    <a:pt x="536" y="582"/>
                  </a:lnTo>
                  <a:lnTo>
                    <a:pt x="525" y="566"/>
                  </a:lnTo>
                  <a:lnTo>
                    <a:pt x="516" y="550"/>
                  </a:lnTo>
                  <a:lnTo>
                    <a:pt x="504" y="534"/>
                  </a:lnTo>
                  <a:lnTo>
                    <a:pt x="490" y="522"/>
                  </a:lnTo>
                  <a:lnTo>
                    <a:pt x="471" y="513"/>
                  </a:lnTo>
                  <a:lnTo>
                    <a:pt x="448" y="508"/>
                  </a:lnTo>
                  <a:lnTo>
                    <a:pt x="429" y="499"/>
                  </a:lnTo>
                  <a:lnTo>
                    <a:pt x="415" y="487"/>
                  </a:lnTo>
                  <a:lnTo>
                    <a:pt x="399" y="473"/>
                  </a:lnTo>
                  <a:lnTo>
                    <a:pt x="384" y="465"/>
                  </a:lnTo>
                  <a:lnTo>
                    <a:pt x="352" y="465"/>
                  </a:lnTo>
                  <a:lnTo>
                    <a:pt x="342" y="459"/>
                  </a:lnTo>
                  <a:lnTo>
                    <a:pt x="333" y="452"/>
                  </a:lnTo>
                  <a:lnTo>
                    <a:pt x="323" y="447"/>
                  </a:lnTo>
                  <a:lnTo>
                    <a:pt x="307" y="445"/>
                  </a:lnTo>
                  <a:lnTo>
                    <a:pt x="307" y="468"/>
                  </a:lnTo>
                  <a:lnTo>
                    <a:pt x="289" y="477"/>
                  </a:lnTo>
                  <a:lnTo>
                    <a:pt x="274" y="486"/>
                  </a:lnTo>
                  <a:lnTo>
                    <a:pt x="253" y="491"/>
                  </a:lnTo>
                  <a:lnTo>
                    <a:pt x="258" y="475"/>
                  </a:lnTo>
                  <a:lnTo>
                    <a:pt x="265" y="459"/>
                  </a:lnTo>
                  <a:lnTo>
                    <a:pt x="275" y="445"/>
                  </a:lnTo>
                  <a:lnTo>
                    <a:pt x="284" y="430"/>
                  </a:lnTo>
                  <a:lnTo>
                    <a:pt x="275" y="430"/>
                  </a:lnTo>
                  <a:lnTo>
                    <a:pt x="275" y="433"/>
                  </a:lnTo>
                  <a:lnTo>
                    <a:pt x="262" y="444"/>
                  </a:lnTo>
                  <a:lnTo>
                    <a:pt x="251" y="458"/>
                  </a:lnTo>
                  <a:lnTo>
                    <a:pt x="244" y="473"/>
                  </a:lnTo>
                  <a:lnTo>
                    <a:pt x="239" y="489"/>
                  </a:lnTo>
                  <a:lnTo>
                    <a:pt x="232" y="506"/>
                  </a:lnTo>
                  <a:lnTo>
                    <a:pt x="221" y="522"/>
                  </a:lnTo>
                  <a:lnTo>
                    <a:pt x="214" y="529"/>
                  </a:lnTo>
                  <a:lnTo>
                    <a:pt x="200" y="540"/>
                  </a:lnTo>
                  <a:lnTo>
                    <a:pt x="183" y="550"/>
                  </a:lnTo>
                  <a:lnTo>
                    <a:pt x="162" y="562"/>
                  </a:lnTo>
                  <a:lnTo>
                    <a:pt x="141" y="576"/>
                  </a:lnTo>
                  <a:lnTo>
                    <a:pt x="120" y="589"/>
                  </a:lnTo>
                  <a:lnTo>
                    <a:pt x="99" y="599"/>
                  </a:lnTo>
                  <a:lnTo>
                    <a:pt x="83" y="606"/>
                  </a:lnTo>
                  <a:lnTo>
                    <a:pt x="73" y="609"/>
                  </a:lnTo>
                  <a:lnTo>
                    <a:pt x="73" y="606"/>
                  </a:lnTo>
                  <a:lnTo>
                    <a:pt x="77" y="606"/>
                  </a:lnTo>
                  <a:lnTo>
                    <a:pt x="89" y="594"/>
                  </a:lnTo>
                  <a:lnTo>
                    <a:pt x="104" y="583"/>
                  </a:lnTo>
                  <a:lnTo>
                    <a:pt x="122" y="573"/>
                  </a:lnTo>
                  <a:lnTo>
                    <a:pt x="139" y="562"/>
                  </a:lnTo>
                  <a:lnTo>
                    <a:pt x="155" y="550"/>
                  </a:lnTo>
                  <a:lnTo>
                    <a:pt x="167" y="536"/>
                  </a:lnTo>
                  <a:lnTo>
                    <a:pt x="176" y="520"/>
                  </a:lnTo>
                  <a:lnTo>
                    <a:pt x="179" y="499"/>
                  </a:lnTo>
                  <a:lnTo>
                    <a:pt x="166" y="503"/>
                  </a:lnTo>
                  <a:lnTo>
                    <a:pt x="157" y="506"/>
                  </a:lnTo>
                  <a:lnTo>
                    <a:pt x="145" y="510"/>
                  </a:lnTo>
                  <a:lnTo>
                    <a:pt x="145" y="506"/>
                  </a:lnTo>
                  <a:lnTo>
                    <a:pt x="145" y="503"/>
                  </a:lnTo>
                  <a:lnTo>
                    <a:pt x="145" y="503"/>
                  </a:lnTo>
                  <a:lnTo>
                    <a:pt x="143" y="501"/>
                  </a:lnTo>
                  <a:lnTo>
                    <a:pt x="143" y="501"/>
                  </a:lnTo>
                  <a:lnTo>
                    <a:pt x="141" y="501"/>
                  </a:lnTo>
                  <a:lnTo>
                    <a:pt x="138" y="499"/>
                  </a:lnTo>
                  <a:lnTo>
                    <a:pt x="136" y="501"/>
                  </a:lnTo>
                  <a:lnTo>
                    <a:pt x="134" y="503"/>
                  </a:lnTo>
                  <a:lnTo>
                    <a:pt x="132" y="505"/>
                  </a:lnTo>
                  <a:lnTo>
                    <a:pt x="131" y="505"/>
                  </a:lnTo>
                  <a:lnTo>
                    <a:pt x="127" y="506"/>
                  </a:lnTo>
                  <a:lnTo>
                    <a:pt x="122" y="506"/>
                  </a:lnTo>
                  <a:lnTo>
                    <a:pt x="120" y="496"/>
                  </a:lnTo>
                  <a:lnTo>
                    <a:pt x="115" y="482"/>
                  </a:lnTo>
                  <a:lnTo>
                    <a:pt x="111" y="472"/>
                  </a:lnTo>
                  <a:lnTo>
                    <a:pt x="108" y="475"/>
                  </a:lnTo>
                  <a:lnTo>
                    <a:pt x="106" y="477"/>
                  </a:lnTo>
                  <a:lnTo>
                    <a:pt x="104" y="477"/>
                  </a:lnTo>
                  <a:lnTo>
                    <a:pt x="101" y="477"/>
                  </a:lnTo>
                  <a:lnTo>
                    <a:pt x="99" y="475"/>
                  </a:lnTo>
                  <a:lnTo>
                    <a:pt x="82" y="463"/>
                  </a:lnTo>
                  <a:lnTo>
                    <a:pt x="68" y="445"/>
                  </a:lnTo>
                  <a:lnTo>
                    <a:pt x="57" y="426"/>
                  </a:lnTo>
                  <a:lnTo>
                    <a:pt x="63" y="416"/>
                  </a:lnTo>
                  <a:lnTo>
                    <a:pt x="68" y="403"/>
                  </a:lnTo>
                  <a:lnTo>
                    <a:pt x="73" y="393"/>
                  </a:lnTo>
                  <a:lnTo>
                    <a:pt x="80" y="384"/>
                  </a:lnTo>
                  <a:lnTo>
                    <a:pt x="92" y="377"/>
                  </a:lnTo>
                  <a:lnTo>
                    <a:pt x="103" y="374"/>
                  </a:lnTo>
                  <a:lnTo>
                    <a:pt x="113" y="369"/>
                  </a:lnTo>
                  <a:lnTo>
                    <a:pt x="120" y="362"/>
                  </a:lnTo>
                  <a:lnTo>
                    <a:pt x="125" y="351"/>
                  </a:lnTo>
                  <a:lnTo>
                    <a:pt x="125" y="334"/>
                  </a:lnTo>
                  <a:lnTo>
                    <a:pt x="127" y="332"/>
                  </a:lnTo>
                  <a:lnTo>
                    <a:pt x="129" y="332"/>
                  </a:lnTo>
                  <a:lnTo>
                    <a:pt x="129" y="330"/>
                  </a:lnTo>
                  <a:lnTo>
                    <a:pt x="129" y="328"/>
                  </a:lnTo>
                  <a:lnTo>
                    <a:pt x="131" y="327"/>
                  </a:lnTo>
                  <a:lnTo>
                    <a:pt x="115" y="327"/>
                  </a:lnTo>
                  <a:lnTo>
                    <a:pt x="111" y="330"/>
                  </a:lnTo>
                  <a:lnTo>
                    <a:pt x="110" y="332"/>
                  </a:lnTo>
                  <a:lnTo>
                    <a:pt x="108" y="334"/>
                  </a:lnTo>
                  <a:lnTo>
                    <a:pt x="104" y="335"/>
                  </a:lnTo>
                  <a:lnTo>
                    <a:pt x="101" y="337"/>
                  </a:lnTo>
                  <a:lnTo>
                    <a:pt x="96" y="337"/>
                  </a:lnTo>
                  <a:lnTo>
                    <a:pt x="85" y="334"/>
                  </a:lnTo>
                  <a:lnTo>
                    <a:pt x="70" y="328"/>
                  </a:lnTo>
                  <a:lnTo>
                    <a:pt x="52" y="325"/>
                  </a:lnTo>
                  <a:lnTo>
                    <a:pt x="38" y="318"/>
                  </a:lnTo>
                  <a:lnTo>
                    <a:pt x="35" y="292"/>
                  </a:lnTo>
                  <a:lnTo>
                    <a:pt x="42" y="292"/>
                  </a:lnTo>
                  <a:lnTo>
                    <a:pt x="45" y="290"/>
                  </a:lnTo>
                  <a:lnTo>
                    <a:pt x="50" y="288"/>
                  </a:lnTo>
                  <a:lnTo>
                    <a:pt x="54" y="287"/>
                  </a:lnTo>
                  <a:lnTo>
                    <a:pt x="57" y="287"/>
                  </a:lnTo>
                  <a:lnTo>
                    <a:pt x="61" y="283"/>
                  </a:lnTo>
                  <a:lnTo>
                    <a:pt x="64" y="280"/>
                  </a:lnTo>
                  <a:lnTo>
                    <a:pt x="63" y="278"/>
                  </a:lnTo>
                  <a:lnTo>
                    <a:pt x="63" y="278"/>
                  </a:lnTo>
                  <a:lnTo>
                    <a:pt x="63" y="276"/>
                  </a:lnTo>
                  <a:lnTo>
                    <a:pt x="63" y="276"/>
                  </a:lnTo>
                  <a:lnTo>
                    <a:pt x="61" y="273"/>
                  </a:lnTo>
                  <a:lnTo>
                    <a:pt x="77" y="273"/>
                  </a:lnTo>
                  <a:lnTo>
                    <a:pt x="78" y="271"/>
                  </a:lnTo>
                  <a:lnTo>
                    <a:pt x="80" y="271"/>
                  </a:lnTo>
                  <a:lnTo>
                    <a:pt x="82" y="269"/>
                  </a:lnTo>
                  <a:lnTo>
                    <a:pt x="83" y="269"/>
                  </a:lnTo>
                  <a:lnTo>
                    <a:pt x="87" y="269"/>
                  </a:lnTo>
                  <a:lnTo>
                    <a:pt x="92" y="274"/>
                  </a:lnTo>
                  <a:lnTo>
                    <a:pt x="97" y="278"/>
                  </a:lnTo>
                  <a:lnTo>
                    <a:pt x="103" y="283"/>
                  </a:lnTo>
                  <a:lnTo>
                    <a:pt x="106" y="288"/>
                  </a:lnTo>
                  <a:lnTo>
                    <a:pt x="118" y="283"/>
                  </a:lnTo>
                  <a:lnTo>
                    <a:pt x="118" y="276"/>
                  </a:lnTo>
                  <a:lnTo>
                    <a:pt x="115" y="271"/>
                  </a:lnTo>
                  <a:lnTo>
                    <a:pt x="113" y="266"/>
                  </a:lnTo>
                  <a:lnTo>
                    <a:pt x="111" y="260"/>
                  </a:lnTo>
                  <a:lnTo>
                    <a:pt x="110" y="255"/>
                  </a:lnTo>
                  <a:lnTo>
                    <a:pt x="106" y="250"/>
                  </a:lnTo>
                  <a:lnTo>
                    <a:pt x="94" y="236"/>
                  </a:lnTo>
                  <a:lnTo>
                    <a:pt x="80" y="225"/>
                  </a:lnTo>
                  <a:lnTo>
                    <a:pt x="64" y="215"/>
                  </a:lnTo>
                  <a:lnTo>
                    <a:pt x="50" y="205"/>
                  </a:lnTo>
                  <a:lnTo>
                    <a:pt x="42" y="189"/>
                  </a:lnTo>
                  <a:lnTo>
                    <a:pt x="45" y="184"/>
                  </a:lnTo>
                  <a:lnTo>
                    <a:pt x="47" y="178"/>
                  </a:lnTo>
                  <a:lnTo>
                    <a:pt x="49" y="173"/>
                  </a:lnTo>
                  <a:lnTo>
                    <a:pt x="70" y="175"/>
                  </a:lnTo>
                  <a:lnTo>
                    <a:pt x="90" y="173"/>
                  </a:lnTo>
                  <a:lnTo>
                    <a:pt x="106" y="164"/>
                  </a:lnTo>
                  <a:lnTo>
                    <a:pt x="111" y="152"/>
                  </a:lnTo>
                  <a:lnTo>
                    <a:pt x="115" y="140"/>
                  </a:lnTo>
                  <a:lnTo>
                    <a:pt x="118" y="129"/>
                  </a:lnTo>
                  <a:lnTo>
                    <a:pt x="131" y="119"/>
                  </a:lnTo>
                  <a:lnTo>
                    <a:pt x="148" y="110"/>
                  </a:lnTo>
                  <a:lnTo>
                    <a:pt x="167" y="105"/>
                  </a:lnTo>
                  <a:lnTo>
                    <a:pt x="183" y="98"/>
                  </a:lnTo>
                  <a:lnTo>
                    <a:pt x="199" y="88"/>
                  </a:lnTo>
                  <a:lnTo>
                    <a:pt x="204" y="91"/>
                  </a:lnTo>
                  <a:lnTo>
                    <a:pt x="207" y="93"/>
                  </a:lnTo>
                  <a:lnTo>
                    <a:pt x="207" y="96"/>
                  </a:lnTo>
                  <a:lnTo>
                    <a:pt x="209" y="98"/>
                  </a:lnTo>
                  <a:lnTo>
                    <a:pt x="209" y="102"/>
                  </a:lnTo>
                  <a:lnTo>
                    <a:pt x="211" y="103"/>
                  </a:lnTo>
                  <a:lnTo>
                    <a:pt x="214" y="107"/>
                  </a:lnTo>
                  <a:lnTo>
                    <a:pt x="218" y="110"/>
                  </a:lnTo>
                  <a:lnTo>
                    <a:pt x="223" y="110"/>
                  </a:lnTo>
                  <a:lnTo>
                    <a:pt x="227" y="110"/>
                  </a:lnTo>
                  <a:lnTo>
                    <a:pt x="230" y="109"/>
                  </a:lnTo>
                  <a:lnTo>
                    <a:pt x="234" y="107"/>
                  </a:lnTo>
                  <a:lnTo>
                    <a:pt x="237" y="107"/>
                  </a:lnTo>
                  <a:lnTo>
                    <a:pt x="241" y="107"/>
                  </a:lnTo>
                  <a:lnTo>
                    <a:pt x="244" y="109"/>
                  </a:lnTo>
                  <a:lnTo>
                    <a:pt x="248" y="112"/>
                  </a:lnTo>
                  <a:lnTo>
                    <a:pt x="253" y="117"/>
                  </a:lnTo>
                  <a:lnTo>
                    <a:pt x="256" y="121"/>
                  </a:lnTo>
                  <a:lnTo>
                    <a:pt x="260" y="124"/>
                  </a:lnTo>
                  <a:lnTo>
                    <a:pt x="265" y="126"/>
                  </a:lnTo>
                  <a:lnTo>
                    <a:pt x="270" y="128"/>
                  </a:lnTo>
                  <a:lnTo>
                    <a:pt x="275" y="126"/>
                  </a:lnTo>
                  <a:lnTo>
                    <a:pt x="279" y="126"/>
                  </a:lnTo>
                  <a:lnTo>
                    <a:pt x="282" y="124"/>
                  </a:lnTo>
                  <a:lnTo>
                    <a:pt x="288" y="122"/>
                  </a:lnTo>
                  <a:lnTo>
                    <a:pt x="291" y="122"/>
                  </a:lnTo>
                  <a:lnTo>
                    <a:pt x="302" y="126"/>
                  </a:lnTo>
                  <a:lnTo>
                    <a:pt x="317" y="131"/>
                  </a:lnTo>
                  <a:lnTo>
                    <a:pt x="331" y="138"/>
                  </a:lnTo>
                  <a:lnTo>
                    <a:pt x="345" y="142"/>
                  </a:lnTo>
                  <a:lnTo>
                    <a:pt x="375" y="138"/>
                  </a:lnTo>
                  <a:lnTo>
                    <a:pt x="394" y="147"/>
                  </a:lnTo>
                  <a:lnTo>
                    <a:pt x="412" y="159"/>
                  </a:lnTo>
                  <a:lnTo>
                    <a:pt x="429" y="170"/>
                  </a:lnTo>
                  <a:lnTo>
                    <a:pt x="448" y="180"/>
                  </a:lnTo>
                  <a:lnTo>
                    <a:pt x="471" y="184"/>
                  </a:lnTo>
                  <a:lnTo>
                    <a:pt x="471" y="177"/>
                  </a:lnTo>
                  <a:lnTo>
                    <a:pt x="466" y="171"/>
                  </a:lnTo>
                  <a:lnTo>
                    <a:pt x="461" y="164"/>
                  </a:lnTo>
                  <a:lnTo>
                    <a:pt x="455" y="157"/>
                  </a:lnTo>
                  <a:lnTo>
                    <a:pt x="452" y="149"/>
                  </a:lnTo>
                  <a:lnTo>
                    <a:pt x="473" y="147"/>
                  </a:lnTo>
                  <a:lnTo>
                    <a:pt x="487" y="143"/>
                  </a:lnTo>
                  <a:lnTo>
                    <a:pt x="499" y="136"/>
                  </a:lnTo>
                  <a:lnTo>
                    <a:pt x="509" y="129"/>
                  </a:lnTo>
                  <a:lnTo>
                    <a:pt x="520" y="121"/>
                  </a:lnTo>
                  <a:lnTo>
                    <a:pt x="532" y="115"/>
                  </a:lnTo>
                  <a:lnTo>
                    <a:pt x="548" y="112"/>
                  </a:lnTo>
                  <a:lnTo>
                    <a:pt x="551" y="114"/>
                  </a:lnTo>
                  <a:lnTo>
                    <a:pt x="557" y="115"/>
                  </a:lnTo>
                  <a:lnTo>
                    <a:pt x="560" y="117"/>
                  </a:lnTo>
                  <a:lnTo>
                    <a:pt x="563" y="119"/>
                  </a:lnTo>
                  <a:lnTo>
                    <a:pt x="557" y="119"/>
                  </a:lnTo>
                  <a:lnTo>
                    <a:pt x="539" y="133"/>
                  </a:lnTo>
                  <a:lnTo>
                    <a:pt x="520" y="145"/>
                  </a:lnTo>
                  <a:lnTo>
                    <a:pt x="499" y="154"/>
                  </a:lnTo>
                  <a:lnTo>
                    <a:pt x="499" y="161"/>
                  </a:lnTo>
                  <a:lnTo>
                    <a:pt x="518" y="164"/>
                  </a:lnTo>
                  <a:lnTo>
                    <a:pt x="527" y="154"/>
                  </a:lnTo>
                  <a:lnTo>
                    <a:pt x="536" y="149"/>
                  </a:lnTo>
                  <a:lnTo>
                    <a:pt x="548" y="147"/>
                  </a:lnTo>
                  <a:lnTo>
                    <a:pt x="560" y="147"/>
                  </a:lnTo>
                  <a:lnTo>
                    <a:pt x="576" y="145"/>
                  </a:lnTo>
                  <a:lnTo>
                    <a:pt x="577" y="140"/>
                  </a:lnTo>
                  <a:lnTo>
                    <a:pt x="579" y="135"/>
                  </a:lnTo>
                  <a:lnTo>
                    <a:pt x="583" y="129"/>
                  </a:lnTo>
                  <a:lnTo>
                    <a:pt x="586" y="126"/>
                  </a:lnTo>
                  <a:lnTo>
                    <a:pt x="591" y="138"/>
                  </a:lnTo>
                  <a:lnTo>
                    <a:pt x="597" y="147"/>
                  </a:lnTo>
                  <a:lnTo>
                    <a:pt x="605" y="154"/>
                  </a:lnTo>
                  <a:lnTo>
                    <a:pt x="618" y="157"/>
                  </a:lnTo>
                  <a:lnTo>
                    <a:pt x="621" y="154"/>
                  </a:lnTo>
                  <a:lnTo>
                    <a:pt x="623" y="152"/>
                  </a:lnTo>
                  <a:lnTo>
                    <a:pt x="626" y="150"/>
                  </a:lnTo>
                  <a:lnTo>
                    <a:pt x="628" y="149"/>
                  </a:lnTo>
                  <a:lnTo>
                    <a:pt x="632" y="149"/>
                  </a:lnTo>
                  <a:lnTo>
                    <a:pt x="633" y="149"/>
                  </a:lnTo>
                  <a:lnTo>
                    <a:pt x="637" y="154"/>
                  </a:lnTo>
                  <a:lnTo>
                    <a:pt x="639" y="157"/>
                  </a:lnTo>
                  <a:lnTo>
                    <a:pt x="640" y="161"/>
                  </a:lnTo>
                  <a:lnTo>
                    <a:pt x="646" y="159"/>
                  </a:lnTo>
                  <a:lnTo>
                    <a:pt x="651" y="156"/>
                  </a:lnTo>
                  <a:lnTo>
                    <a:pt x="654" y="152"/>
                  </a:lnTo>
                  <a:lnTo>
                    <a:pt x="659" y="150"/>
                  </a:lnTo>
                  <a:lnTo>
                    <a:pt x="663" y="149"/>
                  </a:lnTo>
                  <a:lnTo>
                    <a:pt x="682" y="154"/>
                  </a:lnTo>
                  <a:lnTo>
                    <a:pt x="698" y="166"/>
                  </a:lnTo>
                  <a:lnTo>
                    <a:pt x="714" y="178"/>
                  </a:lnTo>
                  <a:lnTo>
                    <a:pt x="729" y="189"/>
                  </a:lnTo>
                  <a:lnTo>
                    <a:pt x="735" y="189"/>
                  </a:lnTo>
                  <a:lnTo>
                    <a:pt x="740" y="189"/>
                  </a:lnTo>
                  <a:lnTo>
                    <a:pt x="743" y="187"/>
                  </a:lnTo>
                  <a:lnTo>
                    <a:pt x="749" y="185"/>
                  </a:lnTo>
                  <a:lnTo>
                    <a:pt x="752" y="184"/>
                  </a:lnTo>
                  <a:lnTo>
                    <a:pt x="755" y="184"/>
                  </a:lnTo>
                  <a:lnTo>
                    <a:pt x="759" y="187"/>
                  </a:lnTo>
                  <a:lnTo>
                    <a:pt x="762" y="191"/>
                  </a:lnTo>
                  <a:lnTo>
                    <a:pt x="766" y="196"/>
                  </a:lnTo>
                  <a:lnTo>
                    <a:pt x="769" y="203"/>
                  </a:lnTo>
                  <a:lnTo>
                    <a:pt x="771" y="206"/>
                  </a:lnTo>
                  <a:lnTo>
                    <a:pt x="768" y="208"/>
                  </a:lnTo>
                  <a:lnTo>
                    <a:pt x="764" y="210"/>
                  </a:lnTo>
                  <a:lnTo>
                    <a:pt x="764" y="210"/>
                  </a:lnTo>
                  <a:lnTo>
                    <a:pt x="762" y="211"/>
                  </a:lnTo>
                  <a:lnTo>
                    <a:pt x="762" y="213"/>
                  </a:lnTo>
                  <a:lnTo>
                    <a:pt x="761" y="215"/>
                  </a:lnTo>
                  <a:lnTo>
                    <a:pt x="759" y="218"/>
                  </a:lnTo>
                  <a:lnTo>
                    <a:pt x="771" y="218"/>
                  </a:lnTo>
                  <a:lnTo>
                    <a:pt x="787" y="220"/>
                  </a:lnTo>
                  <a:lnTo>
                    <a:pt x="803" y="220"/>
                  </a:lnTo>
                  <a:lnTo>
                    <a:pt x="817" y="220"/>
                  </a:lnTo>
                  <a:lnTo>
                    <a:pt x="825" y="222"/>
                  </a:lnTo>
                  <a:lnTo>
                    <a:pt x="834" y="232"/>
                  </a:lnTo>
                  <a:lnTo>
                    <a:pt x="843" y="243"/>
                  </a:lnTo>
                  <a:lnTo>
                    <a:pt x="851" y="253"/>
                  </a:lnTo>
                  <a:lnTo>
                    <a:pt x="851" y="218"/>
                  </a:lnTo>
                  <a:lnTo>
                    <a:pt x="860" y="218"/>
                  </a:lnTo>
                  <a:lnTo>
                    <a:pt x="867" y="218"/>
                  </a:lnTo>
                  <a:lnTo>
                    <a:pt x="872" y="217"/>
                  </a:lnTo>
                  <a:lnTo>
                    <a:pt x="879" y="215"/>
                  </a:lnTo>
                  <a:lnTo>
                    <a:pt x="879" y="211"/>
                  </a:lnTo>
                  <a:lnTo>
                    <a:pt x="848" y="211"/>
                  </a:lnTo>
                  <a:lnTo>
                    <a:pt x="846" y="206"/>
                  </a:lnTo>
                  <a:lnTo>
                    <a:pt x="845" y="205"/>
                  </a:lnTo>
                  <a:lnTo>
                    <a:pt x="843" y="201"/>
                  </a:lnTo>
                  <a:lnTo>
                    <a:pt x="841" y="198"/>
                  </a:lnTo>
                  <a:lnTo>
                    <a:pt x="841" y="192"/>
                  </a:lnTo>
                  <a:lnTo>
                    <a:pt x="845" y="192"/>
                  </a:lnTo>
                  <a:lnTo>
                    <a:pt x="845" y="189"/>
                  </a:lnTo>
                  <a:lnTo>
                    <a:pt x="890" y="184"/>
                  </a:lnTo>
                  <a:lnTo>
                    <a:pt x="890" y="196"/>
                  </a:lnTo>
                  <a:lnTo>
                    <a:pt x="895" y="199"/>
                  </a:lnTo>
                  <a:lnTo>
                    <a:pt x="899" y="205"/>
                  </a:lnTo>
                  <a:lnTo>
                    <a:pt x="902" y="208"/>
                  </a:lnTo>
                  <a:lnTo>
                    <a:pt x="906" y="215"/>
                  </a:lnTo>
                  <a:lnTo>
                    <a:pt x="925" y="215"/>
                  </a:lnTo>
                  <a:lnTo>
                    <a:pt x="937" y="218"/>
                  </a:lnTo>
                  <a:lnTo>
                    <a:pt x="949" y="220"/>
                  </a:lnTo>
                  <a:lnTo>
                    <a:pt x="961" y="222"/>
                  </a:lnTo>
                  <a:lnTo>
                    <a:pt x="979" y="222"/>
                  </a:lnTo>
                  <a:lnTo>
                    <a:pt x="981" y="220"/>
                  </a:lnTo>
                  <a:lnTo>
                    <a:pt x="982" y="218"/>
                  </a:lnTo>
                  <a:lnTo>
                    <a:pt x="984" y="217"/>
                  </a:lnTo>
                  <a:lnTo>
                    <a:pt x="986" y="215"/>
                  </a:lnTo>
                  <a:lnTo>
                    <a:pt x="986" y="203"/>
                  </a:lnTo>
                  <a:lnTo>
                    <a:pt x="1009" y="203"/>
                  </a:lnTo>
                  <a:lnTo>
                    <a:pt x="1016" y="218"/>
                  </a:lnTo>
                  <a:lnTo>
                    <a:pt x="1024" y="234"/>
                  </a:lnTo>
                  <a:lnTo>
                    <a:pt x="1026" y="227"/>
                  </a:lnTo>
                  <a:lnTo>
                    <a:pt x="1026" y="224"/>
                  </a:lnTo>
                  <a:lnTo>
                    <a:pt x="1028" y="218"/>
                  </a:lnTo>
                  <a:lnTo>
                    <a:pt x="1028" y="215"/>
                  </a:lnTo>
                  <a:lnTo>
                    <a:pt x="1040" y="215"/>
                  </a:lnTo>
                  <a:lnTo>
                    <a:pt x="1040" y="201"/>
                  </a:lnTo>
                  <a:lnTo>
                    <a:pt x="1040" y="185"/>
                  </a:lnTo>
                  <a:lnTo>
                    <a:pt x="1042" y="171"/>
                  </a:lnTo>
                  <a:lnTo>
                    <a:pt x="1040" y="164"/>
                  </a:lnTo>
                  <a:lnTo>
                    <a:pt x="1028" y="150"/>
                  </a:lnTo>
                  <a:lnTo>
                    <a:pt x="1019" y="135"/>
                  </a:lnTo>
                  <a:lnTo>
                    <a:pt x="1017" y="117"/>
                  </a:lnTo>
                  <a:lnTo>
                    <a:pt x="1021" y="100"/>
                  </a:lnTo>
                  <a:lnTo>
                    <a:pt x="1033" y="81"/>
                  </a:lnTo>
                  <a:lnTo>
                    <a:pt x="1042" y="77"/>
                  </a:lnTo>
                  <a:lnTo>
                    <a:pt x="1052" y="74"/>
                  </a:lnTo>
                  <a:lnTo>
                    <a:pt x="1063" y="72"/>
                  </a:lnTo>
                  <a:close/>
                  <a:moveTo>
                    <a:pt x="851" y="23"/>
                  </a:moveTo>
                  <a:lnTo>
                    <a:pt x="872" y="37"/>
                  </a:lnTo>
                  <a:lnTo>
                    <a:pt x="885" y="54"/>
                  </a:lnTo>
                  <a:lnTo>
                    <a:pt x="892" y="75"/>
                  </a:lnTo>
                  <a:lnTo>
                    <a:pt x="897" y="102"/>
                  </a:lnTo>
                  <a:lnTo>
                    <a:pt x="902" y="129"/>
                  </a:lnTo>
                  <a:lnTo>
                    <a:pt x="918" y="131"/>
                  </a:lnTo>
                  <a:lnTo>
                    <a:pt x="928" y="133"/>
                  </a:lnTo>
                  <a:lnTo>
                    <a:pt x="937" y="140"/>
                  </a:lnTo>
                  <a:lnTo>
                    <a:pt x="942" y="149"/>
                  </a:lnTo>
                  <a:lnTo>
                    <a:pt x="944" y="164"/>
                  </a:lnTo>
                  <a:lnTo>
                    <a:pt x="941" y="164"/>
                  </a:lnTo>
                  <a:lnTo>
                    <a:pt x="939" y="163"/>
                  </a:lnTo>
                  <a:lnTo>
                    <a:pt x="937" y="161"/>
                  </a:lnTo>
                  <a:lnTo>
                    <a:pt x="935" y="159"/>
                  </a:lnTo>
                  <a:lnTo>
                    <a:pt x="932" y="157"/>
                  </a:lnTo>
                  <a:lnTo>
                    <a:pt x="932" y="164"/>
                  </a:lnTo>
                  <a:lnTo>
                    <a:pt x="935" y="168"/>
                  </a:lnTo>
                  <a:lnTo>
                    <a:pt x="937" y="170"/>
                  </a:lnTo>
                  <a:lnTo>
                    <a:pt x="939" y="170"/>
                  </a:lnTo>
                  <a:lnTo>
                    <a:pt x="939" y="173"/>
                  </a:lnTo>
                  <a:lnTo>
                    <a:pt x="939" y="175"/>
                  </a:lnTo>
                  <a:lnTo>
                    <a:pt x="941" y="180"/>
                  </a:lnTo>
                  <a:lnTo>
                    <a:pt x="932" y="182"/>
                  </a:lnTo>
                  <a:lnTo>
                    <a:pt x="923" y="184"/>
                  </a:lnTo>
                  <a:lnTo>
                    <a:pt x="913" y="184"/>
                  </a:lnTo>
                  <a:lnTo>
                    <a:pt x="895" y="177"/>
                  </a:lnTo>
                  <a:lnTo>
                    <a:pt x="878" y="175"/>
                  </a:lnTo>
                  <a:lnTo>
                    <a:pt x="858" y="178"/>
                  </a:lnTo>
                  <a:lnTo>
                    <a:pt x="839" y="184"/>
                  </a:lnTo>
                  <a:lnTo>
                    <a:pt x="820" y="187"/>
                  </a:lnTo>
                  <a:lnTo>
                    <a:pt x="799" y="187"/>
                  </a:lnTo>
                  <a:lnTo>
                    <a:pt x="775" y="180"/>
                  </a:lnTo>
                  <a:lnTo>
                    <a:pt x="762" y="177"/>
                  </a:lnTo>
                  <a:lnTo>
                    <a:pt x="752" y="175"/>
                  </a:lnTo>
                  <a:lnTo>
                    <a:pt x="743" y="173"/>
                  </a:lnTo>
                  <a:lnTo>
                    <a:pt x="735" y="168"/>
                  </a:lnTo>
                  <a:lnTo>
                    <a:pt x="729" y="157"/>
                  </a:lnTo>
                  <a:lnTo>
                    <a:pt x="733" y="157"/>
                  </a:lnTo>
                  <a:lnTo>
                    <a:pt x="742" y="149"/>
                  </a:lnTo>
                  <a:lnTo>
                    <a:pt x="755" y="145"/>
                  </a:lnTo>
                  <a:lnTo>
                    <a:pt x="771" y="143"/>
                  </a:lnTo>
                  <a:lnTo>
                    <a:pt x="787" y="142"/>
                  </a:lnTo>
                  <a:lnTo>
                    <a:pt x="787" y="138"/>
                  </a:lnTo>
                  <a:lnTo>
                    <a:pt x="780" y="133"/>
                  </a:lnTo>
                  <a:lnTo>
                    <a:pt x="775" y="129"/>
                  </a:lnTo>
                  <a:lnTo>
                    <a:pt x="768" y="128"/>
                  </a:lnTo>
                  <a:lnTo>
                    <a:pt x="755" y="126"/>
                  </a:lnTo>
                  <a:lnTo>
                    <a:pt x="749" y="126"/>
                  </a:lnTo>
                  <a:lnTo>
                    <a:pt x="736" y="126"/>
                  </a:lnTo>
                  <a:lnTo>
                    <a:pt x="721" y="126"/>
                  </a:lnTo>
                  <a:lnTo>
                    <a:pt x="719" y="115"/>
                  </a:lnTo>
                  <a:lnTo>
                    <a:pt x="714" y="105"/>
                  </a:lnTo>
                  <a:lnTo>
                    <a:pt x="710" y="96"/>
                  </a:lnTo>
                  <a:lnTo>
                    <a:pt x="707" y="86"/>
                  </a:lnTo>
                  <a:lnTo>
                    <a:pt x="707" y="68"/>
                  </a:lnTo>
                  <a:lnTo>
                    <a:pt x="714" y="58"/>
                  </a:lnTo>
                  <a:lnTo>
                    <a:pt x="721" y="46"/>
                  </a:lnTo>
                  <a:lnTo>
                    <a:pt x="729" y="35"/>
                  </a:lnTo>
                  <a:lnTo>
                    <a:pt x="740" y="28"/>
                  </a:lnTo>
                  <a:lnTo>
                    <a:pt x="752" y="30"/>
                  </a:lnTo>
                  <a:lnTo>
                    <a:pt x="755" y="30"/>
                  </a:lnTo>
                  <a:lnTo>
                    <a:pt x="755" y="33"/>
                  </a:lnTo>
                  <a:lnTo>
                    <a:pt x="755" y="35"/>
                  </a:lnTo>
                  <a:lnTo>
                    <a:pt x="754" y="35"/>
                  </a:lnTo>
                  <a:lnTo>
                    <a:pt x="754" y="37"/>
                  </a:lnTo>
                  <a:lnTo>
                    <a:pt x="754" y="37"/>
                  </a:lnTo>
                  <a:lnTo>
                    <a:pt x="755" y="39"/>
                  </a:lnTo>
                  <a:lnTo>
                    <a:pt x="755" y="42"/>
                  </a:lnTo>
                  <a:lnTo>
                    <a:pt x="764" y="42"/>
                  </a:lnTo>
                  <a:lnTo>
                    <a:pt x="776" y="42"/>
                  </a:lnTo>
                  <a:lnTo>
                    <a:pt x="787" y="42"/>
                  </a:lnTo>
                  <a:lnTo>
                    <a:pt x="794" y="42"/>
                  </a:lnTo>
                  <a:lnTo>
                    <a:pt x="797" y="44"/>
                  </a:lnTo>
                  <a:lnTo>
                    <a:pt x="799" y="46"/>
                  </a:lnTo>
                  <a:lnTo>
                    <a:pt x="801" y="49"/>
                  </a:lnTo>
                  <a:lnTo>
                    <a:pt x="803" y="53"/>
                  </a:lnTo>
                  <a:lnTo>
                    <a:pt x="806" y="54"/>
                  </a:lnTo>
                  <a:lnTo>
                    <a:pt x="810" y="58"/>
                  </a:lnTo>
                  <a:lnTo>
                    <a:pt x="811" y="53"/>
                  </a:lnTo>
                  <a:lnTo>
                    <a:pt x="813" y="51"/>
                  </a:lnTo>
                  <a:lnTo>
                    <a:pt x="817" y="49"/>
                  </a:lnTo>
                  <a:lnTo>
                    <a:pt x="818" y="47"/>
                  </a:lnTo>
                  <a:lnTo>
                    <a:pt x="824" y="47"/>
                  </a:lnTo>
                  <a:lnTo>
                    <a:pt x="829" y="46"/>
                  </a:lnTo>
                  <a:lnTo>
                    <a:pt x="836" y="60"/>
                  </a:lnTo>
                  <a:lnTo>
                    <a:pt x="843" y="70"/>
                  </a:lnTo>
                  <a:lnTo>
                    <a:pt x="848" y="77"/>
                  </a:lnTo>
                  <a:lnTo>
                    <a:pt x="850" y="72"/>
                  </a:lnTo>
                  <a:lnTo>
                    <a:pt x="851" y="67"/>
                  </a:lnTo>
                  <a:lnTo>
                    <a:pt x="851" y="61"/>
                  </a:lnTo>
                  <a:lnTo>
                    <a:pt x="851" y="54"/>
                  </a:lnTo>
                  <a:lnTo>
                    <a:pt x="845" y="44"/>
                  </a:lnTo>
                  <a:lnTo>
                    <a:pt x="846" y="33"/>
                  </a:lnTo>
                  <a:lnTo>
                    <a:pt x="851" y="23"/>
                  </a:lnTo>
                  <a:close/>
                  <a:moveTo>
                    <a:pt x="871" y="7"/>
                  </a:moveTo>
                  <a:lnTo>
                    <a:pt x="879" y="7"/>
                  </a:lnTo>
                  <a:lnTo>
                    <a:pt x="886" y="9"/>
                  </a:lnTo>
                  <a:lnTo>
                    <a:pt x="893" y="11"/>
                  </a:lnTo>
                  <a:lnTo>
                    <a:pt x="899" y="14"/>
                  </a:lnTo>
                  <a:lnTo>
                    <a:pt x="900" y="19"/>
                  </a:lnTo>
                  <a:lnTo>
                    <a:pt x="900" y="23"/>
                  </a:lnTo>
                  <a:lnTo>
                    <a:pt x="902" y="28"/>
                  </a:lnTo>
                  <a:lnTo>
                    <a:pt x="902" y="35"/>
                  </a:lnTo>
                  <a:lnTo>
                    <a:pt x="897" y="35"/>
                  </a:lnTo>
                  <a:lnTo>
                    <a:pt x="893" y="37"/>
                  </a:lnTo>
                  <a:lnTo>
                    <a:pt x="888" y="37"/>
                  </a:lnTo>
                  <a:lnTo>
                    <a:pt x="883" y="39"/>
                  </a:lnTo>
                  <a:lnTo>
                    <a:pt x="874" y="30"/>
                  </a:lnTo>
                  <a:lnTo>
                    <a:pt x="864" y="23"/>
                  </a:lnTo>
                  <a:lnTo>
                    <a:pt x="871" y="7"/>
                  </a:lnTo>
                  <a:close/>
                  <a:moveTo>
                    <a:pt x="4266" y="0"/>
                  </a:moveTo>
                  <a:lnTo>
                    <a:pt x="4285" y="0"/>
                  </a:lnTo>
                  <a:lnTo>
                    <a:pt x="4301" y="4"/>
                  </a:lnTo>
                  <a:lnTo>
                    <a:pt x="4316" y="7"/>
                  </a:lnTo>
                  <a:lnTo>
                    <a:pt x="4320" y="23"/>
                  </a:lnTo>
                  <a:lnTo>
                    <a:pt x="4269" y="23"/>
                  </a:lnTo>
                  <a:lnTo>
                    <a:pt x="4267" y="18"/>
                  </a:lnTo>
                  <a:lnTo>
                    <a:pt x="4267" y="13"/>
                  </a:lnTo>
                  <a:lnTo>
                    <a:pt x="4266" y="7"/>
                  </a:lnTo>
                  <a:lnTo>
                    <a:pt x="4266" y="0"/>
                  </a:lnTo>
                  <a:close/>
                </a:path>
              </a:pathLst>
            </a:custGeom>
            <a:grpFill/>
            <a:ln w="3175">
              <a:noFill/>
              <a:round/>
              <a:headEnd/>
              <a:tailEnd/>
            </a:ln>
          </p:spPr>
          <p:txBody>
            <a:bodyPr vert="horz" wrap="square" lIns="91440" tIns="45720" rIns="91440" bIns="45720" numCol="1" anchor="t" anchorCtr="0" compatLnSpc="1">
              <a:prstTxWarp prst="textNoShape">
                <a:avLst/>
              </a:prstTxWarp>
            </a:bodyPr>
            <a:lstStyle/>
            <a:p>
              <a:endParaRPr lang="ko-KR" altLang="en-US">
                <a:latin typeface="Al Tarikh" pitchFamily="2" charset="-78"/>
                <a:cs typeface="Al Tarikh" pitchFamily="2" charset="-78"/>
              </a:endParaRPr>
            </a:p>
          </p:txBody>
        </p:sp>
        <p:sp>
          <p:nvSpPr>
            <p:cNvPr id="25" name="Freeform 10">
              <a:extLst>
                <a:ext uri="{FF2B5EF4-FFF2-40B4-BE49-F238E27FC236}">
                  <a16:creationId xmlns:a16="http://schemas.microsoft.com/office/drawing/2014/main" id="{F81A9828-EEBB-4190-ACEF-A615C2AA1149}"/>
                </a:ext>
              </a:extLst>
            </p:cNvPr>
            <p:cNvSpPr>
              <a:spLocks noEditPoints="1"/>
            </p:cNvSpPr>
            <p:nvPr/>
          </p:nvSpPr>
          <p:spPr bwMode="auto">
            <a:xfrm>
              <a:off x="1595438" y="1790700"/>
              <a:ext cx="6908800" cy="3509963"/>
            </a:xfrm>
            <a:custGeom>
              <a:avLst/>
              <a:gdLst>
                <a:gd name="T0" fmla="*/ 660 w 4352"/>
                <a:gd name="T1" fmla="*/ 268 h 2211"/>
                <a:gd name="T2" fmla="*/ 761 w 4352"/>
                <a:gd name="T3" fmla="*/ 293 h 2211"/>
                <a:gd name="T4" fmla="*/ 891 w 4352"/>
                <a:gd name="T5" fmla="*/ 513 h 2211"/>
                <a:gd name="T6" fmla="*/ 763 w 4352"/>
                <a:gd name="T7" fmla="*/ 572 h 2211"/>
                <a:gd name="T8" fmla="*/ 541 w 4352"/>
                <a:gd name="T9" fmla="*/ 326 h 2211"/>
                <a:gd name="T10" fmla="*/ 381 w 4352"/>
                <a:gd name="T11" fmla="*/ 211 h 2211"/>
                <a:gd name="T12" fmla="*/ 442 w 4352"/>
                <a:gd name="T13" fmla="*/ 265 h 2211"/>
                <a:gd name="T14" fmla="*/ 20 w 4352"/>
                <a:gd name="T15" fmla="*/ 288 h 2211"/>
                <a:gd name="T16" fmla="*/ 452 w 4352"/>
                <a:gd name="T17" fmla="*/ 157 h 2211"/>
                <a:gd name="T18" fmla="*/ 3751 w 4352"/>
                <a:gd name="T19" fmla="*/ 141 h 2211"/>
                <a:gd name="T20" fmla="*/ 320 w 4352"/>
                <a:gd name="T21" fmla="*/ 123 h 2211"/>
                <a:gd name="T22" fmla="*/ 299 w 4352"/>
                <a:gd name="T23" fmla="*/ 143 h 2211"/>
                <a:gd name="T24" fmla="*/ 163 w 4352"/>
                <a:gd name="T25" fmla="*/ 127 h 2211"/>
                <a:gd name="T26" fmla="*/ 140 w 4352"/>
                <a:gd name="T27" fmla="*/ 101 h 2211"/>
                <a:gd name="T28" fmla="*/ 3675 w 4352"/>
                <a:gd name="T29" fmla="*/ 153 h 2211"/>
                <a:gd name="T30" fmla="*/ 639 w 4352"/>
                <a:gd name="T31" fmla="*/ 162 h 2211"/>
                <a:gd name="T32" fmla="*/ 508 w 4352"/>
                <a:gd name="T33" fmla="*/ 150 h 2211"/>
                <a:gd name="T34" fmla="*/ 404 w 4352"/>
                <a:gd name="T35" fmla="*/ 89 h 2211"/>
                <a:gd name="T36" fmla="*/ 180 w 4352"/>
                <a:gd name="T37" fmla="*/ 82 h 2211"/>
                <a:gd name="T38" fmla="*/ 2683 w 4352"/>
                <a:gd name="T39" fmla="*/ 75 h 2211"/>
                <a:gd name="T40" fmla="*/ 2475 w 4352"/>
                <a:gd name="T41" fmla="*/ 199 h 2211"/>
                <a:gd name="T42" fmla="*/ 407 w 4352"/>
                <a:gd name="T43" fmla="*/ 52 h 2211"/>
                <a:gd name="T44" fmla="*/ 3303 w 4352"/>
                <a:gd name="T45" fmla="*/ 117 h 2211"/>
                <a:gd name="T46" fmla="*/ 3357 w 4352"/>
                <a:gd name="T47" fmla="*/ 195 h 2211"/>
                <a:gd name="T48" fmla="*/ 3540 w 4352"/>
                <a:gd name="T49" fmla="*/ 305 h 2211"/>
                <a:gd name="T50" fmla="*/ 3767 w 4352"/>
                <a:gd name="T51" fmla="*/ 261 h 2211"/>
                <a:gd name="T52" fmla="*/ 4073 w 4352"/>
                <a:gd name="T53" fmla="*/ 364 h 2211"/>
                <a:gd name="T54" fmla="*/ 4312 w 4352"/>
                <a:gd name="T55" fmla="*/ 511 h 2211"/>
                <a:gd name="T56" fmla="*/ 4193 w 4352"/>
                <a:gd name="T57" fmla="*/ 539 h 2211"/>
                <a:gd name="T58" fmla="*/ 4015 w 4352"/>
                <a:gd name="T59" fmla="*/ 677 h 2211"/>
                <a:gd name="T60" fmla="*/ 3874 w 4352"/>
                <a:gd name="T61" fmla="*/ 780 h 2211"/>
                <a:gd name="T62" fmla="*/ 3928 w 4352"/>
                <a:gd name="T63" fmla="*/ 640 h 2211"/>
                <a:gd name="T64" fmla="*/ 3622 w 4352"/>
                <a:gd name="T65" fmla="*/ 768 h 2211"/>
                <a:gd name="T66" fmla="*/ 3591 w 4352"/>
                <a:gd name="T67" fmla="*/ 1045 h 2211"/>
                <a:gd name="T68" fmla="*/ 3456 w 4352"/>
                <a:gd name="T69" fmla="*/ 1122 h 2211"/>
                <a:gd name="T70" fmla="*/ 3402 w 4352"/>
                <a:gd name="T71" fmla="*/ 1218 h 2211"/>
                <a:gd name="T72" fmla="*/ 3245 w 4352"/>
                <a:gd name="T73" fmla="*/ 1413 h 2211"/>
                <a:gd name="T74" fmla="*/ 3168 w 4352"/>
                <a:gd name="T75" fmla="*/ 1686 h 2211"/>
                <a:gd name="T76" fmla="*/ 2987 w 4352"/>
                <a:gd name="T77" fmla="*/ 1387 h 2211"/>
                <a:gd name="T78" fmla="*/ 2720 w 4352"/>
                <a:gd name="T79" fmla="*/ 1406 h 2211"/>
                <a:gd name="T80" fmla="*/ 2434 w 4352"/>
                <a:gd name="T81" fmla="*/ 1335 h 2211"/>
                <a:gd name="T82" fmla="*/ 2339 w 4352"/>
                <a:gd name="T83" fmla="*/ 1523 h 2211"/>
                <a:gd name="T84" fmla="*/ 2231 w 4352"/>
                <a:gd name="T85" fmla="*/ 1378 h 2211"/>
                <a:gd name="T86" fmla="*/ 2310 w 4352"/>
                <a:gd name="T87" fmla="*/ 1714 h 2211"/>
                <a:gd name="T88" fmla="*/ 2001 w 4352"/>
                <a:gd name="T89" fmla="*/ 2208 h 2211"/>
                <a:gd name="T90" fmla="*/ 1920 w 4352"/>
                <a:gd name="T91" fmla="*/ 1862 h 2211"/>
                <a:gd name="T92" fmla="*/ 1625 w 4352"/>
                <a:gd name="T93" fmla="*/ 1644 h 2211"/>
                <a:gd name="T94" fmla="*/ 1636 w 4352"/>
                <a:gd name="T95" fmla="*/ 1195 h 2211"/>
                <a:gd name="T96" fmla="*/ 1709 w 4352"/>
                <a:gd name="T97" fmla="*/ 1028 h 2211"/>
                <a:gd name="T98" fmla="*/ 1793 w 4352"/>
                <a:gd name="T99" fmla="*/ 865 h 2211"/>
                <a:gd name="T100" fmla="*/ 1973 w 4352"/>
                <a:gd name="T101" fmla="*/ 801 h 2211"/>
                <a:gd name="T102" fmla="*/ 2118 w 4352"/>
                <a:gd name="T103" fmla="*/ 659 h 2211"/>
                <a:gd name="T104" fmla="*/ 1997 w 4352"/>
                <a:gd name="T105" fmla="*/ 686 h 2211"/>
                <a:gd name="T106" fmla="*/ 1831 w 4352"/>
                <a:gd name="T107" fmla="*/ 577 h 2211"/>
                <a:gd name="T108" fmla="*/ 2041 w 4352"/>
                <a:gd name="T109" fmla="*/ 342 h 2211"/>
                <a:gd name="T110" fmla="*/ 2259 w 4352"/>
                <a:gd name="T111" fmla="*/ 391 h 2211"/>
                <a:gd name="T112" fmla="*/ 2278 w 4352"/>
                <a:gd name="T113" fmla="*/ 499 h 2211"/>
                <a:gd name="T114" fmla="*/ 2439 w 4352"/>
                <a:gd name="T115" fmla="*/ 387 h 2211"/>
                <a:gd name="T116" fmla="*/ 2566 w 4352"/>
                <a:gd name="T117" fmla="*/ 382 h 2211"/>
                <a:gd name="T118" fmla="*/ 2667 w 4352"/>
                <a:gd name="T119" fmla="*/ 261 h 2211"/>
                <a:gd name="T120" fmla="*/ 2737 w 4352"/>
                <a:gd name="T121" fmla="*/ 467 h 2211"/>
                <a:gd name="T122" fmla="*/ 2861 w 4352"/>
                <a:gd name="T123" fmla="*/ 275 h 2211"/>
                <a:gd name="T124" fmla="*/ 3161 w 4352"/>
                <a:gd name="T125" fmla="*/ 17 h 2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352" h="2211">
                  <a:moveTo>
                    <a:pt x="2697" y="200"/>
                  </a:moveTo>
                  <a:lnTo>
                    <a:pt x="2708" y="204"/>
                  </a:lnTo>
                  <a:lnTo>
                    <a:pt x="2708" y="211"/>
                  </a:lnTo>
                  <a:lnTo>
                    <a:pt x="2704" y="211"/>
                  </a:lnTo>
                  <a:lnTo>
                    <a:pt x="2702" y="213"/>
                  </a:lnTo>
                  <a:lnTo>
                    <a:pt x="2701" y="214"/>
                  </a:lnTo>
                  <a:lnTo>
                    <a:pt x="2699" y="214"/>
                  </a:lnTo>
                  <a:lnTo>
                    <a:pt x="2697" y="214"/>
                  </a:lnTo>
                  <a:lnTo>
                    <a:pt x="2694" y="214"/>
                  </a:lnTo>
                  <a:lnTo>
                    <a:pt x="2694" y="209"/>
                  </a:lnTo>
                  <a:lnTo>
                    <a:pt x="2694" y="206"/>
                  </a:lnTo>
                  <a:lnTo>
                    <a:pt x="2695" y="204"/>
                  </a:lnTo>
                  <a:lnTo>
                    <a:pt x="2697" y="200"/>
                  </a:lnTo>
                  <a:close/>
                  <a:moveTo>
                    <a:pt x="562" y="192"/>
                  </a:moveTo>
                  <a:lnTo>
                    <a:pt x="562" y="195"/>
                  </a:lnTo>
                  <a:lnTo>
                    <a:pt x="566" y="195"/>
                  </a:lnTo>
                  <a:lnTo>
                    <a:pt x="564" y="213"/>
                  </a:lnTo>
                  <a:lnTo>
                    <a:pt x="566" y="228"/>
                  </a:lnTo>
                  <a:lnTo>
                    <a:pt x="573" y="242"/>
                  </a:lnTo>
                  <a:lnTo>
                    <a:pt x="576" y="244"/>
                  </a:lnTo>
                  <a:lnTo>
                    <a:pt x="580" y="244"/>
                  </a:lnTo>
                  <a:lnTo>
                    <a:pt x="583" y="246"/>
                  </a:lnTo>
                  <a:lnTo>
                    <a:pt x="589" y="246"/>
                  </a:lnTo>
                  <a:lnTo>
                    <a:pt x="589" y="204"/>
                  </a:lnTo>
                  <a:lnTo>
                    <a:pt x="615" y="204"/>
                  </a:lnTo>
                  <a:lnTo>
                    <a:pt x="620" y="216"/>
                  </a:lnTo>
                  <a:lnTo>
                    <a:pt x="627" y="228"/>
                  </a:lnTo>
                  <a:lnTo>
                    <a:pt x="634" y="239"/>
                  </a:lnTo>
                  <a:lnTo>
                    <a:pt x="646" y="242"/>
                  </a:lnTo>
                  <a:lnTo>
                    <a:pt x="646" y="247"/>
                  </a:lnTo>
                  <a:lnTo>
                    <a:pt x="648" y="258"/>
                  </a:lnTo>
                  <a:lnTo>
                    <a:pt x="650" y="270"/>
                  </a:lnTo>
                  <a:lnTo>
                    <a:pt x="650" y="277"/>
                  </a:lnTo>
                  <a:lnTo>
                    <a:pt x="653" y="275"/>
                  </a:lnTo>
                  <a:lnTo>
                    <a:pt x="655" y="275"/>
                  </a:lnTo>
                  <a:lnTo>
                    <a:pt x="655" y="275"/>
                  </a:lnTo>
                  <a:lnTo>
                    <a:pt x="657" y="274"/>
                  </a:lnTo>
                  <a:lnTo>
                    <a:pt x="658" y="272"/>
                  </a:lnTo>
                  <a:lnTo>
                    <a:pt x="660" y="268"/>
                  </a:lnTo>
                  <a:lnTo>
                    <a:pt x="662" y="263"/>
                  </a:lnTo>
                  <a:lnTo>
                    <a:pt x="664" y="258"/>
                  </a:lnTo>
                  <a:lnTo>
                    <a:pt x="665" y="254"/>
                  </a:lnTo>
                  <a:lnTo>
                    <a:pt x="669" y="251"/>
                  </a:lnTo>
                  <a:lnTo>
                    <a:pt x="672" y="249"/>
                  </a:lnTo>
                  <a:lnTo>
                    <a:pt x="678" y="247"/>
                  </a:lnTo>
                  <a:lnTo>
                    <a:pt x="681" y="244"/>
                  </a:lnTo>
                  <a:lnTo>
                    <a:pt x="685" y="242"/>
                  </a:lnTo>
                  <a:lnTo>
                    <a:pt x="681" y="242"/>
                  </a:lnTo>
                  <a:lnTo>
                    <a:pt x="681" y="239"/>
                  </a:lnTo>
                  <a:lnTo>
                    <a:pt x="672" y="242"/>
                  </a:lnTo>
                  <a:lnTo>
                    <a:pt x="667" y="246"/>
                  </a:lnTo>
                  <a:lnTo>
                    <a:pt x="660" y="251"/>
                  </a:lnTo>
                  <a:lnTo>
                    <a:pt x="650" y="254"/>
                  </a:lnTo>
                  <a:lnTo>
                    <a:pt x="648" y="239"/>
                  </a:lnTo>
                  <a:lnTo>
                    <a:pt x="646" y="228"/>
                  </a:lnTo>
                  <a:lnTo>
                    <a:pt x="643" y="219"/>
                  </a:lnTo>
                  <a:lnTo>
                    <a:pt x="639" y="207"/>
                  </a:lnTo>
                  <a:lnTo>
                    <a:pt x="643" y="206"/>
                  </a:lnTo>
                  <a:lnTo>
                    <a:pt x="644" y="206"/>
                  </a:lnTo>
                  <a:lnTo>
                    <a:pt x="648" y="204"/>
                  </a:lnTo>
                  <a:lnTo>
                    <a:pt x="653" y="204"/>
                  </a:lnTo>
                  <a:lnTo>
                    <a:pt x="658" y="207"/>
                  </a:lnTo>
                  <a:lnTo>
                    <a:pt x="662" y="209"/>
                  </a:lnTo>
                  <a:lnTo>
                    <a:pt x="667" y="211"/>
                  </a:lnTo>
                  <a:lnTo>
                    <a:pt x="672" y="213"/>
                  </a:lnTo>
                  <a:lnTo>
                    <a:pt x="678" y="214"/>
                  </a:lnTo>
                  <a:lnTo>
                    <a:pt x="685" y="226"/>
                  </a:lnTo>
                  <a:lnTo>
                    <a:pt x="692" y="240"/>
                  </a:lnTo>
                  <a:lnTo>
                    <a:pt x="697" y="253"/>
                  </a:lnTo>
                  <a:lnTo>
                    <a:pt x="704" y="261"/>
                  </a:lnTo>
                  <a:lnTo>
                    <a:pt x="707" y="263"/>
                  </a:lnTo>
                  <a:lnTo>
                    <a:pt x="713" y="263"/>
                  </a:lnTo>
                  <a:lnTo>
                    <a:pt x="718" y="263"/>
                  </a:lnTo>
                  <a:lnTo>
                    <a:pt x="723" y="263"/>
                  </a:lnTo>
                  <a:lnTo>
                    <a:pt x="726" y="263"/>
                  </a:lnTo>
                  <a:lnTo>
                    <a:pt x="730" y="265"/>
                  </a:lnTo>
                  <a:lnTo>
                    <a:pt x="747" y="277"/>
                  </a:lnTo>
                  <a:lnTo>
                    <a:pt x="761" y="293"/>
                  </a:lnTo>
                  <a:lnTo>
                    <a:pt x="777" y="307"/>
                  </a:lnTo>
                  <a:lnTo>
                    <a:pt x="777" y="319"/>
                  </a:lnTo>
                  <a:lnTo>
                    <a:pt x="791" y="324"/>
                  </a:lnTo>
                  <a:lnTo>
                    <a:pt x="803" y="331"/>
                  </a:lnTo>
                  <a:lnTo>
                    <a:pt x="810" y="342"/>
                  </a:lnTo>
                  <a:lnTo>
                    <a:pt x="819" y="354"/>
                  </a:lnTo>
                  <a:lnTo>
                    <a:pt x="826" y="366"/>
                  </a:lnTo>
                  <a:lnTo>
                    <a:pt x="835" y="377"/>
                  </a:lnTo>
                  <a:lnTo>
                    <a:pt x="829" y="384"/>
                  </a:lnTo>
                  <a:lnTo>
                    <a:pt x="826" y="387"/>
                  </a:lnTo>
                  <a:lnTo>
                    <a:pt x="824" y="392"/>
                  </a:lnTo>
                  <a:lnTo>
                    <a:pt x="822" y="396"/>
                  </a:lnTo>
                  <a:lnTo>
                    <a:pt x="829" y="408"/>
                  </a:lnTo>
                  <a:lnTo>
                    <a:pt x="840" y="417"/>
                  </a:lnTo>
                  <a:lnTo>
                    <a:pt x="854" y="422"/>
                  </a:lnTo>
                  <a:lnTo>
                    <a:pt x="854" y="427"/>
                  </a:lnTo>
                  <a:lnTo>
                    <a:pt x="854" y="429"/>
                  </a:lnTo>
                  <a:lnTo>
                    <a:pt x="856" y="431"/>
                  </a:lnTo>
                  <a:lnTo>
                    <a:pt x="856" y="432"/>
                  </a:lnTo>
                  <a:lnTo>
                    <a:pt x="857" y="434"/>
                  </a:lnTo>
                  <a:lnTo>
                    <a:pt x="861" y="436"/>
                  </a:lnTo>
                  <a:lnTo>
                    <a:pt x="864" y="439"/>
                  </a:lnTo>
                  <a:lnTo>
                    <a:pt x="870" y="441"/>
                  </a:lnTo>
                  <a:lnTo>
                    <a:pt x="873" y="443"/>
                  </a:lnTo>
                  <a:lnTo>
                    <a:pt x="877" y="446"/>
                  </a:lnTo>
                  <a:lnTo>
                    <a:pt x="878" y="448"/>
                  </a:lnTo>
                  <a:lnTo>
                    <a:pt x="880" y="452"/>
                  </a:lnTo>
                  <a:lnTo>
                    <a:pt x="878" y="453"/>
                  </a:lnTo>
                  <a:lnTo>
                    <a:pt x="878" y="455"/>
                  </a:lnTo>
                  <a:lnTo>
                    <a:pt x="878" y="455"/>
                  </a:lnTo>
                  <a:lnTo>
                    <a:pt x="878" y="457"/>
                  </a:lnTo>
                  <a:lnTo>
                    <a:pt x="880" y="459"/>
                  </a:lnTo>
                  <a:lnTo>
                    <a:pt x="884" y="460"/>
                  </a:lnTo>
                  <a:lnTo>
                    <a:pt x="889" y="462"/>
                  </a:lnTo>
                  <a:lnTo>
                    <a:pt x="892" y="464"/>
                  </a:lnTo>
                  <a:lnTo>
                    <a:pt x="898" y="464"/>
                  </a:lnTo>
                  <a:lnTo>
                    <a:pt x="903" y="464"/>
                  </a:lnTo>
                  <a:lnTo>
                    <a:pt x="896" y="511"/>
                  </a:lnTo>
                  <a:lnTo>
                    <a:pt x="891" y="513"/>
                  </a:lnTo>
                  <a:lnTo>
                    <a:pt x="885" y="513"/>
                  </a:lnTo>
                  <a:lnTo>
                    <a:pt x="880" y="514"/>
                  </a:lnTo>
                  <a:lnTo>
                    <a:pt x="873" y="514"/>
                  </a:lnTo>
                  <a:lnTo>
                    <a:pt x="866" y="506"/>
                  </a:lnTo>
                  <a:lnTo>
                    <a:pt x="857" y="497"/>
                  </a:lnTo>
                  <a:lnTo>
                    <a:pt x="850" y="488"/>
                  </a:lnTo>
                  <a:lnTo>
                    <a:pt x="845" y="476"/>
                  </a:lnTo>
                  <a:lnTo>
                    <a:pt x="838" y="476"/>
                  </a:lnTo>
                  <a:lnTo>
                    <a:pt x="833" y="478"/>
                  </a:lnTo>
                  <a:lnTo>
                    <a:pt x="828" y="478"/>
                  </a:lnTo>
                  <a:lnTo>
                    <a:pt x="822" y="480"/>
                  </a:lnTo>
                  <a:lnTo>
                    <a:pt x="831" y="507"/>
                  </a:lnTo>
                  <a:lnTo>
                    <a:pt x="838" y="537"/>
                  </a:lnTo>
                  <a:lnTo>
                    <a:pt x="850" y="537"/>
                  </a:lnTo>
                  <a:lnTo>
                    <a:pt x="857" y="551"/>
                  </a:lnTo>
                  <a:lnTo>
                    <a:pt x="863" y="565"/>
                  </a:lnTo>
                  <a:lnTo>
                    <a:pt x="864" y="584"/>
                  </a:lnTo>
                  <a:lnTo>
                    <a:pt x="863" y="586"/>
                  </a:lnTo>
                  <a:lnTo>
                    <a:pt x="861" y="588"/>
                  </a:lnTo>
                  <a:lnTo>
                    <a:pt x="861" y="590"/>
                  </a:lnTo>
                  <a:lnTo>
                    <a:pt x="859" y="591"/>
                  </a:lnTo>
                  <a:lnTo>
                    <a:pt x="857" y="593"/>
                  </a:lnTo>
                  <a:lnTo>
                    <a:pt x="854" y="595"/>
                  </a:lnTo>
                  <a:lnTo>
                    <a:pt x="847" y="591"/>
                  </a:lnTo>
                  <a:lnTo>
                    <a:pt x="838" y="586"/>
                  </a:lnTo>
                  <a:lnTo>
                    <a:pt x="829" y="581"/>
                  </a:lnTo>
                  <a:lnTo>
                    <a:pt x="822" y="577"/>
                  </a:lnTo>
                  <a:lnTo>
                    <a:pt x="819" y="576"/>
                  </a:lnTo>
                  <a:lnTo>
                    <a:pt x="816" y="576"/>
                  </a:lnTo>
                  <a:lnTo>
                    <a:pt x="826" y="590"/>
                  </a:lnTo>
                  <a:lnTo>
                    <a:pt x="835" y="602"/>
                  </a:lnTo>
                  <a:lnTo>
                    <a:pt x="842" y="617"/>
                  </a:lnTo>
                  <a:lnTo>
                    <a:pt x="838" y="617"/>
                  </a:lnTo>
                  <a:lnTo>
                    <a:pt x="826" y="612"/>
                  </a:lnTo>
                  <a:lnTo>
                    <a:pt x="810" y="609"/>
                  </a:lnTo>
                  <a:lnTo>
                    <a:pt x="793" y="605"/>
                  </a:lnTo>
                  <a:lnTo>
                    <a:pt x="781" y="598"/>
                  </a:lnTo>
                  <a:lnTo>
                    <a:pt x="770" y="588"/>
                  </a:lnTo>
                  <a:lnTo>
                    <a:pt x="763" y="572"/>
                  </a:lnTo>
                  <a:lnTo>
                    <a:pt x="756" y="558"/>
                  </a:lnTo>
                  <a:lnTo>
                    <a:pt x="746" y="544"/>
                  </a:lnTo>
                  <a:lnTo>
                    <a:pt x="735" y="534"/>
                  </a:lnTo>
                  <a:lnTo>
                    <a:pt x="720" y="542"/>
                  </a:lnTo>
                  <a:lnTo>
                    <a:pt x="702" y="548"/>
                  </a:lnTo>
                  <a:lnTo>
                    <a:pt x="681" y="549"/>
                  </a:lnTo>
                  <a:lnTo>
                    <a:pt x="679" y="544"/>
                  </a:lnTo>
                  <a:lnTo>
                    <a:pt x="678" y="539"/>
                  </a:lnTo>
                  <a:lnTo>
                    <a:pt x="678" y="534"/>
                  </a:lnTo>
                  <a:lnTo>
                    <a:pt x="678" y="527"/>
                  </a:lnTo>
                  <a:lnTo>
                    <a:pt x="693" y="521"/>
                  </a:lnTo>
                  <a:lnTo>
                    <a:pt x="713" y="516"/>
                  </a:lnTo>
                  <a:lnTo>
                    <a:pt x="730" y="511"/>
                  </a:lnTo>
                  <a:lnTo>
                    <a:pt x="735" y="501"/>
                  </a:lnTo>
                  <a:lnTo>
                    <a:pt x="740" y="487"/>
                  </a:lnTo>
                  <a:lnTo>
                    <a:pt x="746" y="471"/>
                  </a:lnTo>
                  <a:lnTo>
                    <a:pt x="749" y="455"/>
                  </a:lnTo>
                  <a:lnTo>
                    <a:pt x="751" y="443"/>
                  </a:lnTo>
                  <a:lnTo>
                    <a:pt x="749" y="434"/>
                  </a:lnTo>
                  <a:lnTo>
                    <a:pt x="742" y="422"/>
                  </a:lnTo>
                  <a:lnTo>
                    <a:pt x="733" y="415"/>
                  </a:lnTo>
                  <a:lnTo>
                    <a:pt x="723" y="408"/>
                  </a:lnTo>
                  <a:lnTo>
                    <a:pt x="716" y="399"/>
                  </a:lnTo>
                  <a:lnTo>
                    <a:pt x="707" y="357"/>
                  </a:lnTo>
                  <a:lnTo>
                    <a:pt x="693" y="354"/>
                  </a:lnTo>
                  <a:lnTo>
                    <a:pt x="683" y="347"/>
                  </a:lnTo>
                  <a:lnTo>
                    <a:pt x="674" y="340"/>
                  </a:lnTo>
                  <a:lnTo>
                    <a:pt x="665" y="338"/>
                  </a:lnTo>
                  <a:lnTo>
                    <a:pt x="657" y="342"/>
                  </a:lnTo>
                  <a:lnTo>
                    <a:pt x="651" y="347"/>
                  </a:lnTo>
                  <a:lnTo>
                    <a:pt x="646" y="352"/>
                  </a:lnTo>
                  <a:lnTo>
                    <a:pt x="639" y="357"/>
                  </a:lnTo>
                  <a:lnTo>
                    <a:pt x="627" y="361"/>
                  </a:lnTo>
                  <a:lnTo>
                    <a:pt x="615" y="354"/>
                  </a:lnTo>
                  <a:lnTo>
                    <a:pt x="599" y="349"/>
                  </a:lnTo>
                  <a:lnTo>
                    <a:pt x="582" y="345"/>
                  </a:lnTo>
                  <a:lnTo>
                    <a:pt x="566" y="340"/>
                  </a:lnTo>
                  <a:lnTo>
                    <a:pt x="552" y="335"/>
                  </a:lnTo>
                  <a:lnTo>
                    <a:pt x="541" y="326"/>
                  </a:lnTo>
                  <a:lnTo>
                    <a:pt x="534" y="312"/>
                  </a:lnTo>
                  <a:lnTo>
                    <a:pt x="536" y="310"/>
                  </a:lnTo>
                  <a:lnTo>
                    <a:pt x="536" y="309"/>
                  </a:lnTo>
                  <a:lnTo>
                    <a:pt x="538" y="309"/>
                  </a:lnTo>
                  <a:lnTo>
                    <a:pt x="538" y="307"/>
                  </a:lnTo>
                  <a:lnTo>
                    <a:pt x="538" y="303"/>
                  </a:lnTo>
                  <a:lnTo>
                    <a:pt x="531" y="302"/>
                  </a:lnTo>
                  <a:lnTo>
                    <a:pt x="524" y="300"/>
                  </a:lnTo>
                  <a:lnTo>
                    <a:pt x="519" y="296"/>
                  </a:lnTo>
                  <a:lnTo>
                    <a:pt x="515" y="291"/>
                  </a:lnTo>
                  <a:lnTo>
                    <a:pt x="512" y="284"/>
                  </a:lnTo>
                  <a:lnTo>
                    <a:pt x="521" y="267"/>
                  </a:lnTo>
                  <a:lnTo>
                    <a:pt x="528" y="244"/>
                  </a:lnTo>
                  <a:lnTo>
                    <a:pt x="531" y="219"/>
                  </a:lnTo>
                  <a:lnTo>
                    <a:pt x="534" y="195"/>
                  </a:lnTo>
                  <a:lnTo>
                    <a:pt x="562" y="192"/>
                  </a:lnTo>
                  <a:close/>
                  <a:moveTo>
                    <a:pt x="400" y="188"/>
                  </a:moveTo>
                  <a:lnTo>
                    <a:pt x="416" y="188"/>
                  </a:lnTo>
                  <a:lnTo>
                    <a:pt x="425" y="223"/>
                  </a:lnTo>
                  <a:lnTo>
                    <a:pt x="432" y="261"/>
                  </a:lnTo>
                  <a:lnTo>
                    <a:pt x="428" y="261"/>
                  </a:lnTo>
                  <a:lnTo>
                    <a:pt x="423" y="268"/>
                  </a:lnTo>
                  <a:lnTo>
                    <a:pt x="412" y="265"/>
                  </a:lnTo>
                  <a:lnTo>
                    <a:pt x="409" y="268"/>
                  </a:lnTo>
                  <a:lnTo>
                    <a:pt x="409" y="272"/>
                  </a:lnTo>
                  <a:lnTo>
                    <a:pt x="409" y="275"/>
                  </a:lnTo>
                  <a:lnTo>
                    <a:pt x="409" y="277"/>
                  </a:lnTo>
                  <a:lnTo>
                    <a:pt x="407" y="279"/>
                  </a:lnTo>
                  <a:lnTo>
                    <a:pt x="405" y="282"/>
                  </a:lnTo>
                  <a:lnTo>
                    <a:pt x="400" y="284"/>
                  </a:lnTo>
                  <a:lnTo>
                    <a:pt x="395" y="281"/>
                  </a:lnTo>
                  <a:lnTo>
                    <a:pt x="388" y="275"/>
                  </a:lnTo>
                  <a:lnTo>
                    <a:pt x="381" y="272"/>
                  </a:lnTo>
                  <a:lnTo>
                    <a:pt x="381" y="261"/>
                  </a:lnTo>
                  <a:lnTo>
                    <a:pt x="358" y="258"/>
                  </a:lnTo>
                  <a:lnTo>
                    <a:pt x="362" y="226"/>
                  </a:lnTo>
                  <a:lnTo>
                    <a:pt x="369" y="223"/>
                  </a:lnTo>
                  <a:lnTo>
                    <a:pt x="376" y="218"/>
                  </a:lnTo>
                  <a:lnTo>
                    <a:pt x="381" y="211"/>
                  </a:lnTo>
                  <a:lnTo>
                    <a:pt x="376" y="209"/>
                  </a:lnTo>
                  <a:lnTo>
                    <a:pt x="372" y="207"/>
                  </a:lnTo>
                  <a:lnTo>
                    <a:pt x="369" y="206"/>
                  </a:lnTo>
                  <a:lnTo>
                    <a:pt x="365" y="202"/>
                  </a:lnTo>
                  <a:lnTo>
                    <a:pt x="363" y="199"/>
                  </a:lnTo>
                  <a:lnTo>
                    <a:pt x="362" y="192"/>
                  </a:lnTo>
                  <a:lnTo>
                    <a:pt x="381" y="190"/>
                  </a:lnTo>
                  <a:lnTo>
                    <a:pt x="400" y="188"/>
                  </a:lnTo>
                  <a:close/>
                  <a:moveTo>
                    <a:pt x="3661" y="172"/>
                  </a:moveTo>
                  <a:lnTo>
                    <a:pt x="3673" y="178"/>
                  </a:lnTo>
                  <a:lnTo>
                    <a:pt x="3673" y="185"/>
                  </a:lnTo>
                  <a:lnTo>
                    <a:pt x="3657" y="185"/>
                  </a:lnTo>
                  <a:lnTo>
                    <a:pt x="3661" y="172"/>
                  </a:lnTo>
                  <a:close/>
                  <a:moveTo>
                    <a:pt x="438" y="172"/>
                  </a:moveTo>
                  <a:lnTo>
                    <a:pt x="451" y="174"/>
                  </a:lnTo>
                  <a:lnTo>
                    <a:pt x="465" y="176"/>
                  </a:lnTo>
                  <a:lnTo>
                    <a:pt x="477" y="178"/>
                  </a:lnTo>
                  <a:lnTo>
                    <a:pt x="486" y="181"/>
                  </a:lnTo>
                  <a:lnTo>
                    <a:pt x="487" y="185"/>
                  </a:lnTo>
                  <a:lnTo>
                    <a:pt x="487" y="190"/>
                  </a:lnTo>
                  <a:lnTo>
                    <a:pt x="489" y="197"/>
                  </a:lnTo>
                  <a:lnTo>
                    <a:pt x="489" y="204"/>
                  </a:lnTo>
                  <a:lnTo>
                    <a:pt x="487" y="207"/>
                  </a:lnTo>
                  <a:lnTo>
                    <a:pt x="486" y="211"/>
                  </a:lnTo>
                  <a:lnTo>
                    <a:pt x="484" y="216"/>
                  </a:lnTo>
                  <a:lnTo>
                    <a:pt x="480" y="219"/>
                  </a:lnTo>
                  <a:lnTo>
                    <a:pt x="477" y="221"/>
                  </a:lnTo>
                  <a:lnTo>
                    <a:pt x="473" y="223"/>
                  </a:lnTo>
                  <a:lnTo>
                    <a:pt x="472" y="225"/>
                  </a:lnTo>
                  <a:lnTo>
                    <a:pt x="468" y="226"/>
                  </a:lnTo>
                  <a:lnTo>
                    <a:pt x="466" y="230"/>
                  </a:lnTo>
                  <a:lnTo>
                    <a:pt x="468" y="239"/>
                  </a:lnTo>
                  <a:lnTo>
                    <a:pt x="466" y="249"/>
                  </a:lnTo>
                  <a:lnTo>
                    <a:pt x="465" y="256"/>
                  </a:lnTo>
                  <a:lnTo>
                    <a:pt x="461" y="261"/>
                  </a:lnTo>
                  <a:lnTo>
                    <a:pt x="458" y="263"/>
                  </a:lnTo>
                  <a:lnTo>
                    <a:pt x="454" y="265"/>
                  </a:lnTo>
                  <a:lnTo>
                    <a:pt x="449" y="265"/>
                  </a:lnTo>
                  <a:lnTo>
                    <a:pt x="442" y="265"/>
                  </a:lnTo>
                  <a:lnTo>
                    <a:pt x="438" y="254"/>
                  </a:lnTo>
                  <a:lnTo>
                    <a:pt x="442" y="244"/>
                  </a:lnTo>
                  <a:lnTo>
                    <a:pt x="442" y="232"/>
                  </a:lnTo>
                  <a:lnTo>
                    <a:pt x="438" y="218"/>
                  </a:lnTo>
                  <a:lnTo>
                    <a:pt x="437" y="202"/>
                  </a:lnTo>
                  <a:lnTo>
                    <a:pt x="435" y="188"/>
                  </a:lnTo>
                  <a:lnTo>
                    <a:pt x="438" y="172"/>
                  </a:lnTo>
                  <a:close/>
                  <a:moveTo>
                    <a:pt x="60" y="171"/>
                  </a:moveTo>
                  <a:lnTo>
                    <a:pt x="74" y="172"/>
                  </a:lnTo>
                  <a:lnTo>
                    <a:pt x="74" y="185"/>
                  </a:lnTo>
                  <a:lnTo>
                    <a:pt x="91" y="185"/>
                  </a:lnTo>
                  <a:lnTo>
                    <a:pt x="105" y="185"/>
                  </a:lnTo>
                  <a:lnTo>
                    <a:pt x="121" y="185"/>
                  </a:lnTo>
                  <a:lnTo>
                    <a:pt x="124" y="192"/>
                  </a:lnTo>
                  <a:lnTo>
                    <a:pt x="128" y="200"/>
                  </a:lnTo>
                  <a:lnTo>
                    <a:pt x="131" y="209"/>
                  </a:lnTo>
                  <a:lnTo>
                    <a:pt x="135" y="216"/>
                  </a:lnTo>
                  <a:lnTo>
                    <a:pt x="135" y="219"/>
                  </a:lnTo>
                  <a:lnTo>
                    <a:pt x="124" y="232"/>
                  </a:lnTo>
                  <a:lnTo>
                    <a:pt x="110" y="237"/>
                  </a:lnTo>
                  <a:lnTo>
                    <a:pt x="96" y="242"/>
                  </a:lnTo>
                  <a:lnTo>
                    <a:pt x="88" y="258"/>
                  </a:lnTo>
                  <a:lnTo>
                    <a:pt x="81" y="272"/>
                  </a:lnTo>
                  <a:lnTo>
                    <a:pt x="79" y="288"/>
                  </a:lnTo>
                  <a:lnTo>
                    <a:pt x="82" y="303"/>
                  </a:lnTo>
                  <a:lnTo>
                    <a:pt x="67" y="305"/>
                  </a:lnTo>
                  <a:lnTo>
                    <a:pt x="53" y="310"/>
                  </a:lnTo>
                  <a:lnTo>
                    <a:pt x="35" y="315"/>
                  </a:lnTo>
                  <a:lnTo>
                    <a:pt x="34" y="312"/>
                  </a:lnTo>
                  <a:lnTo>
                    <a:pt x="32" y="309"/>
                  </a:lnTo>
                  <a:lnTo>
                    <a:pt x="30" y="307"/>
                  </a:lnTo>
                  <a:lnTo>
                    <a:pt x="30" y="303"/>
                  </a:lnTo>
                  <a:lnTo>
                    <a:pt x="28" y="300"/>
                  </a:lnTo>
                  <a:lnTo>
                    <a:pt x="30" y="298"/>
                  </a:lnTo>
                  <a:lnTo>
                    <a:pt x="30" y="296"/>
                  </a:lnTo>
                  <a:lnTo>
                    <a:pt x="30" y="295"/>
                  </a:lnTo>
                  <a:lnTo>
                    <a:pt x="32" y="291"/>
                  </a:lnTo>
                  <a:lnTo>
                    <a:pt x="32" y="288"/>
                  </a:lnTo>
                  <a:lnTo>
                    <a:pt x="20" y="288"/>
                  </a:lnTo>
                  <a:lnTo>
                    <a:pt x="20" y="282"/>
                  </a:lnTo>
                  <a:lnTo>
                    <a:pt x="20" y="281"/>
                  </a:lnTo>
                  <a:lnTo>
                    <a:pt x="18" y="279"/>
                  </a:lnTo>
                  <a:lnTo>
                    <a:pt x="18" y="277"/>
                  </a:lnTo>
                  <a:lnTo>
                    <a:pt x="16" y="275"/>
                  </a:lnTo>
                  <a:lnTo>
                    <a:pt x="13" y="272"/>
                  </a:lnTo>
                  <a:lnTo>
                    <a:pt x="11" y="272"/>
                  </a:lnTo>
                  <a:lnTo>
                    <a:pt x="9" y="272"/>
                  </a:lnTo>
                  <a:lnTo>
                    <a:pt x="9" y="272"/>
                  </a:lnTo>
                  <a:lnTo>
                    <a:pt x="7" y="272"/>
                  </a:lnTo>
                  <a:lnTo>
                    <a:pt x="6" y="272"/>
                  </a:lnTo>
                  <a:lnTo>
                    <a:pt x="0" y="272"/>
                  </a:lnTo>
                  <a:lnTo>
                    <a:pt x="0" y="261"/>
                  </a:lnTo>
                  <a:lnTo>
                    <a:pt x="13" y="247"/>
                  </a:lnTo>
                  <a:lnTo>
                    <a:pt x="21" y="228"/>
                  </a:lnTo>
                  <a:lnTo>
                    <a:pt x="28" y="207"/>
                  </a:lnTo>
                  <a:lnTo>
                    <a:pt x="23" y="204"/>
                  </a:lnTo>
                  <a:lnTo>
                    <a:pt x="21" y="199"/>
                  </a:lnTo>
                  <a:lnTo>
                    <a:pt x="20" y="195"/>
                  </a:lnTo>
                  <a:lnTo>
                    <a:pt x="18" y="188"/>
                  </a:lnTo>
                  <a:lnTo>
                    <a:pt x="16" y="181"/>
                  </a:lnTo>
                  <a:lnTo>
                    <a:pt x="30" y="178"/>
                  </a:lnTo>
                  <a:lnTo>
                    <a:pt x="41" y="176"/>
                  </a:lnTo>
                  <a:lnTo>
                    <a:pt x="49" y="172"/>
                  </a:lnTo>
                  <a:lnTo>
                    <a:pt x="60" y="171"/>
                  </a:lnTo>
                  <a:close/>
                  <a:moveTo>
                    <a:pt x="1556" y="130"/>
                  </a:moveTo>
                  <a:lnTo>
                    <a:pt x="1571" y="130"/>
                  </a:lnTo>
                  <a:lnTo>
                    <a:pt x="1571" y="134"/>
                  </a:lnTo>
                  <a:lnTo>
                    <a:pt x="1568" y="134"/>
                  </a:lnTo>
                  <a:lnTo>
                    <a:pt x="1564" y="136"/>
                  </a:lnTo>
                  <a:lnTo>
                    <a:pt x="1563" y="136"/>
                  </a:lnTo>
                  <a:lnTo>
                    <a:pt x="1563" y="136"/>
                  </a:lnTo>
                  <a:lnTo>
                    <a:pt x="1561" y="136"/>
                  </a:lnTo>
                  <a:lnTo>
                    <a:pt x="1561" y="136"/>
                  </a:lnTo>
                  <a:lnTo>
                    <a:pt x="1559" y="134"/>
                  </a:lnTo>
                  <a:lnTo>
                    <a:pt x="1556" y="130"/>
                  </a:lnTo>
                  <a:close/>
                  <a:moveTo>
                    <a:pt x="454" y="130"/>
                  </a:moveTo>
                  <a:lnTo>
                    <a:pt x="458" y="153"/>
                  </a:lnTo>
                  <a:lnTo>
                    <a:pt x="452" y="157"/>
                  </a:lnTo>
                  <a:lnTo>
                    <a:pt x="449" y="158"/>
                  </a:lnTo>
                  <a:lnTo>
                    <a:pt x="445" y="160"/>
                  </a:lnTo>
                  <a:lnTo>
                    <a:pt x="440" y="164"/>
                  </a:lnTo>
                  <a:lnTo>
                    <a:pt x="435" y="165"/>
                  </a:lnTo>
                  <a:lnTo>
                    <a:pt x="433" y="164"/>
                  </a:lnTo>
                  <a:lnTo>
                    <a:pt x="432" y="164"/>
                  </a:lnTo>
                  <a:lnTo>
                    <a:pt x="430" y="162"/>
                  </a:lnTo>
                  <a:lnTo>
                    <a:pt x="428" y="162"/>
                  </a:lnTo>
                  <a:lnTo>
                    <a:pt x="423" y="162"/>
                  </a:lnTo>
                  <a:lnTo>
                    <a:pt x="423" y="158"/>
                  </a:lnTo>
                  <a:lnTo>
                    <a:pt x="423" y="157"/>
                  </a:lnTo>
                  <a:lnTo>
                    <a:pt x="421" y="157"/>
                  </a:lnTo>
                  <a:lnTo>
                    <a:pt x="421" y="155"/>
                  </a:lnTo>
                  <a:lnTo>
                    <a:pt x="419" y="153"/>
                  </a:lnTo>
                  <a:lnTo>
                    <a:pt x="419" y="146"/>
                  </a:lnTo>
                  <a:lnTo>
                    <a:pt x="428" y="141"/>
                  </a:lnTo>
                  <a:lnTo>
                    <a:pt x="435" y="136"/>
                  </a:lnTo>
                  <a:lnTo>
                    <a:pt x="442" y="132"/>
                  </a:lnTo>
                  <a:lnTo>
                    <a:pt x="454" y="130"/>
                  </a:lnTo>
                  <a:close/>
                  <a:moveTo>
                    <a:pt x="109" y="127"/>
                  </a:moveTo>
                  <a:lnTo>
                    <a:pt x="112" y="127"/>
                  </a:lnTo>
                  <a:lnTo>
                    <a:pt x="116" y="129"/>
                  </a:lnTo>
                  <a:lnTo>
                    <a:pt x="117" y="129"/>
                  </a:lnTo>
                  <a:lnTo>
                    <a:pt x="117" y="129"/>
                  </a:lnTo>
                  <a:lnTo>
                    <a:pt x="117" y="129"/>
                  </a:lnTo>
                  <a:lnTo>
                    <a:pt x="119" y="130"/>
                  </a:lnTo>
                  <a:lnTo>
                    <a:pt x="121" y="134"/>
                  </a:lnTo>
                  <a:lnTo>
                    <a:pt x="109" y="134"/>
                  </a:lnTo>
                  <a:lnTo>
                    <a:pt x="109" y="127"/>
                  </a:lnTo>
                  <a:close/>
                  <a:moveTo>
                    <a:pt x="3744" y="115"/>
                  </a:moveTo>
                  <a:lnTo>
                    <a:pt x="3760" y="117"/>
                  </a:lnTo>
                  <a:lnTo>
                    <a:pt x="3776" y="120"/>
                  </a:lnTo>
                  <a:lnTo>
                    <a:pt x="3790" y="125"/>
                  </a:lnTo>
                  <a:lnTo>
                    <a:pt x="3800" y="134"/>
                  </a:lnTo>
                  <a:lnTo>
                    <a:pt x="3807" y="146"/>
                  </a:lnTo>
                  <a:lnTo>
                    <a:pt x="3811" y="162"/>
                  </a:lnTo>
                  <a:lnTo>
                    <a:pt x="3788" y="158"/>
                  </a:lnTo>
                  <a:lnTo>
                    <a:pt x="3767" y="151"/>
                  </a:lnTo>
                  <a:lnTo>
                    <a:pt x="3751" y="141"/>
                  </a:lnTo>
                  <a:lnTo>
                    <a:pt x="3741" y="127"/>
                  </a:lnTo>
                  <a:lnTo>
                    <a:pt x="3743" y="125"/>
                  </a:lnTo>
                  <a:lnTo>
                    <a:pt x="3743" y="123"/>
                  </a:lnTo>
                  <a:lnTo>
                    <a:pt x="3744" y="122"/>
                  </a:lnTo>
                  <a:lnTo>
                    <a:pt x="3744" y="118"/>
                  </a:lnTo>
                  <a:lnTo>
                    <a:pt x="3744" y="115"/>
                  </a:lnTo>
                  <a:close/>
                  <a:moveTo>
                    <a:pt x="384" y="104"/>
                  </a:moveTo>
                  <a:lnTo>
                    <a:pt x="390" y="104"/>
                  </a:lnTo>
                  <a:lnTo>
                    <a:pt x="391" y="104"/>
                  </a:lnTo>
                  <a:lnTo>
                    <a:pt x="393" y="106"/>
                  </a:lnTo>
                  <a:lnTo>
                    <a:pt x="395" y="106"/>
                  </a:lnTo>
                  <a:lnTo>
                    <a:pt x="397" y="108"/>
                  </a:lnTo>
                  <a:lnTo>
                    <a:pt x="398" y="111"/>
                  </a:lnTo>
                  <a:lnTo>
                    <a:pt x="400" y="113"/>
                  </a:lnTo>
                  <a:lnTo>
                    <a:pt x="400" y="118"/>
                  </a:lnTo>
                  <a:lnTo>
                    <a:pt x="400" y="123"/>
                  </a:lnTo>
                  <a:lnTo>
                    <a:pt x="397" y="134"/>
                  </a:lnTo>
                  <a:lnTo>
                    <a:pt x="395" y="150"/>
                  </a:lnTo>
                  <a:lnTo>
                    <a:pt x="393" y="162"/>
                  </a:lnTo>
                  <a:lnTo>
                    <a:pt x="388" y="164"/>
                  </a:lnTo>
                  <a:lnTo>
                    <a:pt x="384" y="165"/>
                  </a:lnTo>
                  <a:lnTo>
                    <a:pt x="381" y="169"/>
                  </a:lnTo>
                  <a:lnTo>
                    <a:pt x="377" y="169"/>
                  </a:lnTo>
                  <a:lnTo>
                    <a:pt x="377" y="167"/>
                  </a:lnTo>
                  <a:lnTo>
                    <a:pt x="376" y="167"/>
                  </a:lnTo>
                  <a:lnTo>
                    <a:pt x="376" y="167"/>
                  </a:lnTo>
                  <a:lnTo>
                    <a:pt x="374" y="165"/>
                  </a:lnTo>
                  <a:lnTo>
                    <a:pt x="370" y="162"/>
                  </a:lnTo>
                  <a:lnTo>
                    <a:pt x="369" y="158"/>
                  </a:lnTo>
                  <a:lnTo>
                    <a:pt x="369" y="153"/>
                  </a:lnTo>
                  <a:lnTo>
                    <a:pt x="369" y="150"/>
                  </a:lnTo>
                  <a:lnTo>
                    <a:pt x="365" y="146"/>
                  </a:lnTo>
                  <a:lnTo>
                    <a:pt x="358" y="141"/>
                  </a:lnTo>
                  <a:lnTo>
                    <a:pt x="349" y="139"/>
                  </a:lnTo>
                  <a:lnTo>
                    <a:pt x="341" y="141"/>
                  </a:lnTo>
                  <a:lnTo>
                    <a:pt x="332" y="139"/>
                  </a:lnTo>
                  <a:lnTo>
                    <a:pt x="323" y="134"/>
                  </a:lnTo>
                  <a:lnTo>
                    <a:pt x="316" y="123"/>
                  </a:lnTo>
                  <a:lnTo>
                    <a:pt x="320" y="123"/>
                  </a:lnTo>
                  <a:lnTo>
                    <a:pt x="322" y="120"/>
                  </a:lnTo>
                  <a:lnTo>
                    <a:pt x="323" y="118"/>
                  </a:lnTo>
                  <a:lnTo>
                    <a:pt x="323" y="117"/>
                  </a:lnTo>
                  <a:lnTo>
                    <a:pt x="325" y="117"/>
                  </a:lnTo>
                  <a:lnTo>
                    <a:pt x="327" y="117"/>
                  </a:lnTo>
                  <a:lnTo>
                    <a:pt x="330" y="117"/>
                  </a:lnTo>
                  <a:lnTo>
                    <a:pt x="336" y="115"/>
                  </a:lnTo>
                  <a:lnTo>
                    <a:pt x="346" y="118"/>
                  </a:lnTo>
                  <a:lnTo>
                    <a:pt x="358" y="117"/>
                  </a:lnTo>
                  <a:lnTo>
                    <a:pt x="372" y="115"/>
                  </a:lnTo>
                  <a:lnTo>
                    <a:pt x="384" y="115"/>
                  </a:lnTo>
                  <a:lnTo>
                    <a:pt x="384" y="104"/>
                  </a:lnTo>
                  <a:close/>
                  <a:moveTo>
                    <a:pt x="255" y="101"/>
                  </a:moveTo>
                  <a:lnTo>
                    <a:pt x="257" y="104"/>
                  </a:lnTo>
                  <a:lnTo>
                    <a:pt x="259" y="106"/>
                  </a:lnTo>
                  <a:lnTo>
                    <a:pt x="260" y="110"/>
                  </a:lnTo>
                  <a:lnTo>
                    <a:pt x="260" y="113"/>
                  </a:lnTo>
                  <a:lnTo>
                    <a:pt x="262" y="117"/>
                  </a:lnTo>
                  <a:lnTo>
                    <a:pt x="262" y="123"/>
                  </a:lnTo>
                  <a:lnTo>
                    <a:pt x="259" y="123"/>
                  </a:lnTo>
                  <a:lnTo>
                    <a:pt x="259" y="127"/>
                  </a:lnTo>
                  <a:lnTo>
                    <a:pt x="262" y="127"/>
                  </a:lnTo>
                  <a:lnTo>
                    <a:pt x="267" y="129"/>
                  </a:lnTo>
                  <a:lnTo>
                    <a:pt x="273" y="130"/>
                  </a:lnTo>
                  <a:lnTo>
                    <a:pt x="278" y="130"/>
                  </a:lnTo>
                  <a:lnTo>
                    <a:pt x="285" y="130"/>
                  </a:lnTo>
                  <a:lnTo>
                    <a:pt x="288" y="127"/>
                  </a:lnTo>
                  <a:lnTo>
                    <a:pt x="290" y="125"/>
                  </a:lnTo>
                  <a:lnTo>
                    <a:pt x="290" y="125"/>
                  </a:lnTo>
                  <a:lnTo>
                    <a:pt x="292" y="125"/>
                  </a:lnTo>
                  <a:lnTo>
                    <a:pt x="294" y="125"/>
                  </a:lnTo>
                  <a:lnTo>
                    <a:pt x="297" y="127"/>
                  </a:lnTo>
                  <a:lnTo>
                    <a:pt x="299" y="129"/>
                  </a:lnTo>
                  <a:lnTo>
                    <a:pt x="299" y="130"/>
                  </a:lnTo>
                  <a:lnTo>
                    <a:pt x="299" y="132"/>
                  </a:lnTo>
                  <a:lnTo>
                    <a:pt x="301" y="134"/>
                  </a:lnTo>
                  <a:lnTo>
                    <a:pt x="301" y="137"/>
                  </a:lnTo>
                  <a:lnTo>
                    <a:pt x="299" y="141"/>
                  </a:lnTo>
                  <a:lnTo>
                    <a:pt x="299" y="143"/>
                  </a:lnTo>
                  <a:lnTo>
                    <a:pt x="299" y="143"/>
                  </a:lnTo>
                  <a:lnTo>
                    <a:pt x="299" y="144"/>
                  </a:lnTo>
                  <a:lnTo>
                    <a:pt x="299" y="146"/>
                  </a:lnTo>
                  <a:lnTo>
                    <a:pt x="297" y="150"/>
                  </a:lnTo>
                  <a:lnTo>
                    <a:pt x="287" y="155"/>
                  </a:lnTo>
                  <a:lnTo>
                    <a:pt x="274" y="155"/>
                  </a:lnTo>
                  <a:lnTo>
                    <a:pt x="260" y="155"/>
                  </a:lnTo>
                  <a:lnTo>
                    <a:pt x="246" y="158"/>
                  </a:lnTo>
                  <a:lnTo>
                    <a:pt x="236" y="165"/>
                  </a:lnTo>
                  <a:lnTo>
                    <a:pt x="224" y="174"/>
                  </a:lnTo>
                  <a:lnTo>
                    <a:pt x="213" y="183"/>
                  </a:lnTo>
                  <a:lnTo>
                    <a:pt x="198" y="188"/>
                  </a:lnTo>
                  <a:lnTo>
                    <a:pt x="196" y="185"/>
                  </a:lnTo>
                  <a:lnTo>
                    <a:pt x="194" y="181"/>
                  </a:lnTo>
                  <a:lnTo>
                    <a:pt x="194" y="178"/>
                  </a:lnTo>
                  <a:lnTo>
                    <a:pt x="192" y="172"/>
                  </a:lnTo>
                  <a:lnTo>
                    <a:pt x="198" y="169"/>
                  </a:lnTo>
                  <a:lnTo>
                    <a:pt x="203" y="165"/>
                  </a:lnTo>
                  <a:lnTo>
                    <a:pt x="206" y="160"/>
                  </a:lnTo>
                  <a:lnTo>
                    <a:pt x="210" y="155"/>
                  </a:lnTo>
                  <a:lnTo>
                    <a:pt x="212" y="150"/>
                  </a:lnTo>
                  <a:lnTo>
                    <a:pt x="192" y="150"/>
                  </a:lnTo>
                  <a:lnTo>
                    <a:pt x="180" y="155"/>
                  </a:lnTo>
                  <a:lnTo>
                    <a:pt x="166" y="157"/>
                  </a:lnTo>
                  <a:lnTo>
                    <a:pt x="150" y="155"/>
                  </a:lnTo>
                  <a:lnTo>
                    <a:pt x="140" y="150"/>
                  </a:lnTo>
                  <a:lnTo>
                    <a:pt x="135" y="150"/>
                  </a:lnTo>
                  <a:lnTo>
                    <a:pt x="135" y="146"/>
                  </a:lnTo>
                  <a:lnTo>
                    <a:pt x="140" y="144"/>
                  </a:lnTo>
                  <a:lnTo>
                    <a:pt x="144" y="143"/>
                  </a:lnTo>
                  <a:lnTo>
                    <a:pt x="145" y="141"/>
                  </a:lnTo>
                  <a:lnTo>
                    <a:pt x="149" y="139"/>
                  </a:lnTo>
                  <a:lnTo>
                    <a:pt x="150" y="134"/>
                  </a:lnTo>
                  <a:lnTo>
                    <a:pt x="147" y="134"/>
                  </a:lnTo>
                  <a:lnTo>
                    <a:pt x="147" y="130"/>
                  </a:lnTo>
                  <a:lnTo>
                    <a:pt x="152" y="130"/>
                  </a:lnTo>
                  <a:lnTo>
                    <a:pt x="156" y="129"/>
                  </a:lnTo>
                  <a:lnTo>
                    <a:pt x="159" y="129"/>
                  </a:lnTo>
                  <a:lnTo>
                    <a:pt x="163" y="127"/>
                  </a:lnTo>
                  <a:lnTo>
                    <a:pt x="161" y="125"/>
                  </a:lnTo>
                  <a:lnTo>
                    <a:pt x="159" y="123"/>
                  </a:lnTo>
                  <a:lnTo>
                    <a:pt x="157" y="122"/>
                  </a:lnTo>
                  <a:lnTo>
                    <a:pt x="157" y="120"/>
                  </a:lnTo>
                  <a:lnTo>
                    <a:pt x="156" y="118"/>
                  </a:lnTo>
                  <a:lnTo>
                    <a:pt x="154" y="115"/>
                  </a:lnTo>
                  <a:lnTo>
                    <a:pt x="157" y="115"/>
                  </a:lnTo>
                  <a:lnTo>
                    <a:pt x="159" y="113"/>
                  </a:lnTo>
                  <a:lnTo>
                    <a:pt x="159" y="113"/>
                  </a:lnTo>
                  <a:lnTo>
                    <a:pt x="161" y="113"/>
                  </a:lnTo>
                  <a:lnTo>
                    <a:pt x="163" y="111"/>
                  </a:lnTo>
                  <a:lnTo>
                    <a:pt x="182" y="117"/>
                  </a:lnTo>
                  <a:lnTo>
                    <a:pt x="198" y="123"/>
                  </a:lnTo>
                  <a:lnTo>
                    <a:pt x="212" y="130"/>
                  </a:lnTo>
                  <a:lnTo>
                    <a:pt x="227" y="136"/>
                  </a:lnTo>
                  <a:lnTo>
                    <a:pt x="246" y="137"/>
                  </a:lnTo>
                  <a:lnTo>
                    <a:pt x="243" y="129"/>
                  </a:lnTo>
                  <a:lnTo>
                    <a:pt x="240" y="122"/>
                  </a:lnTo>
                  <a:lnTo>
                    <a:pt x="238" y="117"/>
                  </a:lnTo>
                  <a:lnTo>
                    <a:pt x="236" y="104"/>
                  </a:lnTo>
                  <a:lnTo>
                    <a:pt x="240" y="103"/>
                  </a:lnTo>
                  <a:lnTo>
                    <a:pt x="243" y="101"/>
                  </a:lnTo>
                  <a:lnTo>
                    <a:pt x="248" y="101"/>
                  </a:lnTo>
                  <a:lnTo>
                    <a:pt x="255" y="101"/>
                  </a:lnTo>
                  <a:close/>
                  <a:moveTo>
                    <a:pt x="742" y="80"/>
                  </a:moveTo>
                  <a:lnTo>
                    <a:pt x="754" y="85"/>
                  </a:lnTo>
                  <a:lnTo>
                    <a:pt x="754" y="89"/>
                  </a:lnTo>
                  <a:lnTo>
                    <a:pt x="749" y="89"/>
                  </a:lnTo>
                  <a:lnTo>
                    <a:pt x="746" y="89"/>
                  </a:lnTo>
                  <a:lnTo>
                    <a:pt x="744" y="89"/>
                  </a:lnTo>
                  <a:lnTo>
                    <a:pt x="742" y="87"/>
                  </a:lnTo>
                  <a:lnTo>
                    <a:pt x="742" y="87"/>
                  </a:lnTo>
                  <a:lnTo>
                    <a:pt x="742" y="85"/>
                  </a:lnTo>
                  <a:lnTo>
                    <a:pt x="742" y="80"/>
                  </a:lnTo>
                  <a:close/>
                  <a:moveTo>
                    <a:pt x="140" y="80"/>
                  </a:moveTo>
                  <a:lnTo>
                    <a:pt x="140" y="87"/>
                  </a:lnTo>
                  <a:lnTo>
                    <a:pt x="140" y="92"/>
                  </a:lnTo>
                  <a:lnTo>
                    <a:pt x="142" y="97"/>
                  </a:lnTo>
                  <a:lnTo>
                    <a:pt x="140" y="101"/>
                  </a:lnTo>
                  <a:lnTo>
                    <a:pt x="140" y="104"/>
                  </a:lnTo>
                  <a:lnTo>
                    <a:pt x="135" y="108"/>
                  </a:lnTo>
                  <a:lnTo>
                    <a:pt x="130" y="111"/>
                  </a:lnTo>
                  <a:lnTo>
                    <a:pt x="124" y="115"/>
                  </a:lnTo>
                  <a:lnTo>
                    <a:pt x="121" y="120"/>
                  </a:lnTo>
                  <a:lnTo>
                    <a:pt x="114" y="117"/>
                  </a:lnTo>
                  <a:lnTo>
                    <a:pt x="110" y="115"/>
                  </a:lnTo>
                  <a:lnTo>
                    <a:pt x="107" y="113"/>
                  </a:lnTo>
                  <a:lnTo>
                    <a:pt x="105" y="111"/>
                  </a:lnTo>
                  <a:lnTo>
                    <a:pt x="102" y="108"/>
                  </a:lnTo>
                  <a:lnTo>
                    <a:pt x="100" y="125"/>
                  </a:lnTo>
                  <a:lnTo>
                    <a:pt x="95" y="134"/>
                  </a:lnTo>
                  <a:lnTo>
                    <a:pt x="82" y="137"/>
                  </a:lnTo>
                  <a:lnTo>
                    <a:pt x="72" y="137"/>
                  </a:lnTo>
                  <a:lnTo>
                    <a:pt x="61" y="137"/>
                  </a:lnTo>
                  <a:lnTo>
                    <a:pt x="48" y="137"/>
                  </a:lnTo>
                  <a:lnTo>
                    <a:pt x="48" y="123"/>
                  </a:lnTo>
                  <a:lnTo>
                    <a:pt x="67" y="110"/>
                  </a:lnTo>
                  <a:lnTo>
                    <a:pt x="88" y="97"/>
                  </a:lnTo>
                  <a:lnTo>
                    <a:pt x="112" y="87"/>
                  </a:lnTo>
                  <a:lnTo>
                    <a:pt x="140" y="80"/>
                  </a:lnTo>
                  <a:close/>
                  <a:moveTo>
                    <a:pt x="3671" y="80"/>
                  </a:moveTo>
                  <a:lnTo>
                    <a:pt x="3680" y="80"/>
                  </a:lnTo>
                  <a:lnTo>
                    <a:pt x="3683" y="89"/>
                  </a:lnTo>
                  <a:lnTo>
                    <a:pt x="3683" y="99"/>
                  </a:lnTo>
                  <a:lnTo>
                    <a:pt x="3683" y="111"/>
                  </a:lnTo>
                  <a:lnTo>
                    <a:pt x="3699" y="106"/>
                  </a:lnTo>
                  <a:lnTo>
                    <a:pt x="3711" y="99"/>
                  </a:lnTo>
                  <a:lnTo>
                    <a:pt x="3725" y="92"/>
                  </a:lnTo>
                  <a:lnTo>
                    <a:pt x="3725" y="146"/>
                  </a:lnTo>
                  <a:lnTo>
                    <a:pt x="3725" y="148"/>
                  </a:lnTo>
                  <a:lnTo>
                    <a:pt x="3723" y="148"/>
                  </a:lnTo>
                  <a:lnTo>
                    <a:pt x="3723" y="148"/>
                  </a:lnTo>
                  <a:lnTo>
                    <a:pt x="3723" y="148"/>
                  </a:lnTo>
                  <a:lnTo>
                    <a:pt x="3723" y="148"/>
                  </a:lnTo>
                  <a:lnTo>
                    <a:pt x="3722" y="150"/>
                  </a:lnTo>
                  <a:lnTo>
                    <a:pt x="3709" y="150"/>
                  </a:lnTo>
                  <a:lnTo>
                    <a:pt x="3692" y="151"/>
                  </a:lnTo>
                  <a:lnTo>
                    <a:pt x="3675" y="153"/>
                  </a:lnTo>
                  <a:lnTo>
                    <a:pt x="3661" y="155"/>
                  </a:lnTo>
                  <a:lnTo>
                    <a:pt x="3650" y="157"/>
                  </a:lnTo>
                  <a:lnTo>
                    <a:pt x="3645" y="158"/>
                  </a:lnTo>
                  <a:lnTo>
                    <a:pt x="3633" y="148"/>
                  </a:lnTo>
                  <a:lnTo>
                    <a:pt x="3624" y="134"/>
                  </a:lnTo>
                  <a:lnTo>
                    <a:pt x="3619" y="115"/>
                  </a:lnTo>
                  <a:lnTo>
                    <a:pt x="3620" y="110"/>
                  </a:lnTo>
                  <a:lnTo>
                    <a:pt x="3622" y="106"/>
                  </a:lnTo>
                  <a:lnTo>
                    <a:pt x="3624" y="103"/>
                  </a:lnTo>
                  <a:lnTo>
                    <a:pt x="3626" y="99"/>
                  </a:lnTo>
                  <a:lnTo>
                    <a:pt x="3627" y="96"/>
                  </a:lnTo>
                  <a:lnTo>
                    <a:pt x="3634" y="92"/>
                  </a:lnTo>
                  <a:lnTo>
                    <a:pt x="3643" y="87"/>
                  </a:lnTo>
                  <a:lnTo>
                    <a:pt x="3657" y="82"/>
                  </a:lnTo>
                  <a:lnTo>
                    <a:pt x="3671" y="80"/>
                  </a:lnTo>
                  <a:close/>
                  <a:moveTo>
                    <a:pt x="458" y="73"/>
                  </a:moveTo>
                  <a:lnTo>
                    <a:pt x="461" y="83"/>
                  </a:lnTo>
                  <a:lnTo>
                    <a:pt x="468" y="87"/>
                  </a:lnTo>
                  <a:lnTo>
                    <a:pt x="479" y="87"/>
                  </a:lnTo>
                  <a:lnTo>
                    <a:pt x="496" y="85"/>
                  </a:lnTo>
                  <a:lnTo>
                    <a:pt x="496" y="89"/>
                  </a:lnTo>
                  <a:lnTo>
                    <a:pt x="498" y="94"/>
                  </a:lnTo>
                  <a:lnTo>
                    <a:pt x="500" y="99"/>
                  </a:lnTo>
                  <a:lnTo>
                    <a:pt x="500" y="103"/>
                  </a:lnTo>
                  <a:lnTo>
                    <a:pt x="500" y="108"/>
                  </a:lnTo>
                  <a:lnTo>
                    <a:pt x="500" y="111"/>
                  </a:lnTo>
                  <a:lnTo>
                    <a:pt x="519" y="122"/>
                  </a:lnTo>
                  <a:lnTo>
                    <a:pt x="541" y="127"/>
                  </a:lnTo>
                  <a:lnTo>
                    <a:pt x="566" y="127"/>
                  </a:lnTo>
                  <a:lnTo>
                    <a:pt x="590" y="127"/>
                  </a:lnTo>
                  <a:lnTo>
                    <a:pt x="617" y="125"/>
                  </a:lnTo>
                  <a:lnTo>
                    <a:pt x="639" y="127"/>
                  </a:lnTo>
                  <a:lnTo>
                    <a:pt x="639" y="132"/>
                  </a:lnTo>
                  <a:lnTo>
                    <a:pt x="641" y="137"/>
                  </a:lnTo>
                  <a:lnTo>
                    <a:pt x="643" y="141"/>
                  </a:lnTo>
                  <a:lnTo>
                    <a:pt x="643" y="143"/>
                  </a:lnTo>
                  <a:lnTo>
                    <a:pt x="643" y="146"/>
                  </a:lnTo>
                  <a:lnTo>
                    <a:pt x="643" y="150"/>
                  </a:lnTo>
                  <a:lnTo>
                    <a:pt x="639" y="162"/>
                  </a:lnTo>
                  <a:lnTo>
                    <a:pt x="629" y="162"/>
                  </a:lnTo>
                  <a:lnTo>
                    <a:pt x="617" y="160"/>
                  </a:lnTo>
                  <a:lnTo>
                    <a:pt x="608" y="158"/>
                  </a:lnTo>
                  <a:lnTo>
                    <a:pt x="604" y="158"/>
                  </a:lnTo>
                  <a:lnTo>
                    <a:pt x="601" y="160"/>
                  </a:lnTo>
                  <a:lnTo>
                    <a:pt x="599" y="164"/>
                  </a:lnTo>
                  <a:lnTo>
                    <a:pt x="597" y="165"/>
                  </a:lnTo>
                  <a:lnTo>
                    <a:pt x="594" y="165"/>
                  </a:lnTo>
                  <a:lnTo>
                    <a:pt x="592" y="167"/>
                  </a:lnTo>
                  <a:lnTo>
                    <a:pt x="587" y="169"/>
                  </a:lnTo>
                  <a:lnTo>
                    <a:pt x="582" y="169"/>
                  </a:lnTo>
                  <a:lnTo>
                    <a:pt x="576" y="171"/>
                  </a:lnTo>
                  <a:lnTo>
                    <a:pt x="573" y="172"/>
                  </a:lnTo>
                  <a:lnTo>
                    <a:pt x="568" y="172"/>
                  </a:lnTo>
                  <a:lnTo>
                    <a:pt x="562" y="172"/>
                  </a:lnTo>
                  <a:lnTo>
                    <a:pt x="559" y="167"/>
                  </a:lnTo>
                  <a:lnTo>
                    <a:pt x="557" y="162"/>
                  </a:lnTo>
                  <a:lnTo>
                    <a:pt x="554" y="158"/>
                  </a:lnTo>
                  <a:lnTo>
                    <a:pt x="554" y="162"/>
                  </a:lnTo>
                  <a:lnTo>
                    <a:pt x="550" y="165"/>
                  </a:lnTo>
                  <a:lnTo>
                    <a:pt x="548" y="169"/>
                  </a:lnTo>
                  <a:lnTo>
                    <a:pt x="547" y="172"/>
                  </a:lnTo>
                  <a:lnTo>
                    <a:pt x="538" y="172"/>
                  </a:lnTo>
                  <a:lnTo>
                    <a:pt x="534" y="167"/>
                  </a:lnTo>
                  <a:lnTo>
                    <a:pt x="531" y="160"/>
                  </a:lnTo>
                  <a:lnTo>
                    <a:pt x="528" y="153"/>
                  </a:lnTo>
                  <a:lnTo>
                    <a:pt x="526" y="158"/>
                  </a:lnTo>
                  <a:lnTo>
                    <a:pt x="524" y="162"/>
                  </a:lnTo>
                  <a:lnTo>
                    <a:pt x="522" y="164"/>
                  </a:lnTo>
                  <a:lnTo>
                    <a:pt x="522" y="164"/>
                  </a:lnTo>
                  <a:lnTo>
                    <a:pt x="519" y="164"/>
                  </a:lnTo>
                  <a:lnTo>
                    <a:pt x="515" y="162"/>
                  </a:lnTo>
                  <a:lnTo>
                    <a:pt x="512" y="160"/>
                  </a:lnTo>
                  <a:lnTo>
                    <a:pt x="510" y="158"/>
                  </a:lnTo>
                  <a:lnTo>
                    <a:pt x="510" y="157"/>
                  </a:lnTo>
                  <a:lnTo>
                    <a:pt x="510" y="155"/>
                  </a:lnTo>
                  <a:lnTo>
                    <a:pt x="510" y="153"/>
                  </a:lnTo>
                  <a:lnTo>
                    <a:pt x="510" y="151"/>
                  </a:lnTo>
                  <a:lnTo>
                    <a:pt x="508" y="150"/>
                  </a:lnTo>
                  <a:lnTo>
                    <a:pt x="507" y="150"/>
                  </a:lnTo>
                  <a:lnTo>
                    <a:pt x="505" y="151"/>
                  </a:lnTo>
                  <a:lnTo>
                    <a:pt x="501" y="151"/>
                  </a:lnTo>
                  <a:lnTo>
                    <a:pt x="496" y="153"/>
                  </a:lnTo>
                  <a:lnTo>
                    <a:pt x="493" y="153"/>
                  </a:lnTo>
                  <a:lnTo>
                    <a:pt x="487" y="155"/>
                  </a:lnTo>
                  <a:lnTo>
                    <a:pt x="486" y="153"/>
                  </a:lnTo>
                  <a:lnTo>
                    <a:pt x="484" y="153"/>
                  </a:lnTo>
                  <a:lnTo>
                    <a:pt x="480" y="151"/>
                  </a:lnTo>
                  <a:lnTo>
                    <a:pt x="479" y="150"/>
                  </a:lnTo>
                  <a:lnTo>
                    <a:pt x="475" y="148"/>
                  </a:lnTo>
                  <a:lnTo>
                    <a:pt x="473" y="146"/>
                  </a:lnTo>
                  <a:lnTo>
                    <a:pt x="475" y="136"/>
                  </a:lnTo>
                  <a:lnTo>
                    <a:pt x="473" y="129"/>
                  </a:lnTo>
                  <a:lnTo>
                    <a:pt x="470" y="123"/>
                  </a:lnTo>
                  <a:lnTo>
                    <a:pt x="466" y="115"/>
                  </a:lnTo>
                  <a:lnTo>
                    <a:pt x="466" y="104"/>
                  </a:lnTo>
                  <a:lnTo>
                    <a:pt x="449" y="103"/>
                  </a:lnTo>
                  <a:lnTo>
                    <a:pt x="433" y="97"/>
                  </a:lnTo>
                  <a:lnTo>
                    <a:pt x="419" y="92"/>
                  </a:lnTo>
                  <a:lnTo>
                    <a:pt x="418" y="90"/>
                  </a:lnTo>
                  <a:lnTo>
                    <a:pt x="418" y="89"/>
                  </a:lnTo>
                  <a:lnTo>
                    <a:pt x="418" y="87"/>
                  </a:lnTo>
                  <a:lnTo>
                    <a:pt x="416" y="85"/>
                  </a:lnTo>
                  <a:lnTo>
                    <a:pt x="416" y="80"/>
                  </a:lnTo>
                  <a:lnTo>
                    <a:pt x="423" y="78"/>
                  </a:lnTo>
                  <a:lnTo>
                    <a:pt x="432" y="78"/>
                  </a:lnTo>
                  <a:lnTo>
                    <a:pt x="442" y="76"/>
                  </a:lnTo>
                  <a:lnTo>
                    <a:pt x="445" y="75"/>
                  </a:lnTo>
                  <a:lnTo>
                    <a:pt x="449" y="75"/>
                  </a:lnTo>
                  <a:lnTo>
                    <a:pt x="452" y="73"/>
                  </a:lnTo>
                  <a:lnTo>
                    <a:pt x="458" y="73"/>
                  </a:lnTo>
                  <a:close/>
                  <a:moveTo>
                    <a:pt x="377" y="73"/>
                  </a:moveTo>
                  <a:lnTo>
                    <a:pt x="409" y="73"/>
                  </a:lnTo>
                  <a:lnTo>
                    <a:pt x="409" y="76"/>
                  </a:lnTo>
                  <a:lnTo>
                    <a:pt x="411" y="80"/>
                  </a:lnTo>
                  <a:lnTo>
                    <a:pt x="411" y="83"/>
                  </a:lnTo>
                  <a:lnTo>
                    <a:pt x="412" y="89"/>
                  </a:lnTo>
                  <a:lnTo>
                    <a:pt x="404" y="89"/>
                  </a:lnTo>
                  <a:lnTo>
                    <a:pt x="400" y="89"/>
                  </a:lnTo>
                  <a:lnTo>
                    <a:pt x="397" y="89"/>
                  </a:lnTo>
                  <a:lnTo>
                    <a:pt x="390" y="87"/>
                  </a:lnTo>
                  <a:lnTo>
                    <a:pt x="384" y="87"/>
                  </a:lnTo>
                  <a:lnTo>
                    <a:pt x="377" y="85"/>
                  </a:lnTo>
                  <a:lnTo>
                    <a:pt x="377" y="73"/>
                  </a:lnTo>
                  <a:close/>
                  <a:moveTo>
                    <a:pt x="301" y="69"/>
                  </a:moveTo>
                  <a:lnTo>
                    <a:pt x="308" y="73"/>
                  </a:lnTo>
                  <a:lnTo>
                    <a:pt x="315" y="76"/>
                  </a:lnTo>
                  <a:lnTo>
                    <a:pt x="318" y="82"/>
                  </a:lnTo>
                  <a:lnTo>
                    <a:pt x="322" y="89"/>
                  </a:lnTo>
                  <a:lnTo>
                    <a:pt x="323" y="96"/>
                  </a:lnTo>
                  <a:lnTo>
                    <a:pt x="313" y="96"/>
                  </a:lnTo>
                  <a:lnTo>
                    <a:pt x="313" y="92"/>
                  </a:lnTo>
                  <a:lnTo>
                    <a:pt x="308" y="89"/>
                  </a:lnTo>
                  <a:lnTo>
                    <a:pt x="306" y="85"/>
                  </a:lnTo>
                  <a:lnTo>
                    <a:pt x="304" y="82"/>
                  </a:lnTo>
                  <a:lnTo>
                    <a:pt x="302" y="76"/>
                  </a:lnTo>
                  <a:lnTo>
                    <a:pt x="301" y="69"/>
                  </a:lnTo>
                  <a:close/>
                  <a:moveTo>
                    <a:pt x="489" y="61"/>
                  </a:moveTo>
                  <a:lnTo>
                    <a:pt x="505" y="61"/>
                  </a:lnTo>
                  <a:lnTo>
                    <a:pt x="505" y="69"/>
                  </a:lnTo>
                  <a:lnTo>
                    <a:pt x="489" y="69"/>
                  </a:lnTo>
                  <a:lnTo>
                    <a:pt x="489" y="61"/>
                  </a:lnTo>
                  <a:close/>
                  <a:moveTo>
                    <a:pt x="192" y="61"/>
                  </a:moveTo>
                  <a:lnTo>
                    <a:pt x="201" y="62"/>
                  </a:lnTo>
                  <a:lnTo>
                    <a:pt x="208" y="62"/>
                  </a:lnTo>
                  <a:lnTo>
                    <a:pt x="215" y="64"/>
                  </a:lnTo>
                  <a:lnTo>
                    <a:pt x="220" y="66"/>
                  </a:lnTo>
                  <a:lnTo>
                    <a:pt x="217" y="71"/>
                  </a:lnTo>
                  <a:lnTo>
                    <a:pt x="213" y="76"/>
                  </a:lnTo>
                  <a:lnTo>
                    <a:pt x="210" y="80"/>
                  </a:lnTo>
                  <a:lnTo>
                    <a:pt x="205" y="85"/>
                  </a:lnTo>
                  <a:lnTo>
                    <a:pt x="199" y="89"/>
                  </a:lnTo>
                  <a:lnTo>
                    <a:pt x="194" y="90"/>
                  </a:lnTo>
                  <a:lnTo>
                    <a:pt x="191" y="90"/>
                  </a:lnTo>
                  <a:lnTo>
                    <a:pt x="185" y="89"/>
                  </a:lnTo>
                  <a:lnTo>
                    <a:pt x="182" y="85"/>
                  </a:lnTo>
                  <a:lnTo>
                    <a:pt x="180" y="82"/>
                  </a:lnTo>
                  <a:lnTo>
                    <a:pt x="178" y="78"/>
                  </a:lnTo>
                  <a:lnTo>
                    <a:pt x="178" y="73"/>
                  </a:lnTo>
                  <a:lnTo>
                    <a:pt x="185" y="68"/>
                  </a:lnTo>
                  <a:lnTo>
                    <a:pt x="192" y="61"/>
                  </a:lnTo>
                  <a:close/>
                  <a:moveTo>
                    <a:pt x="435" y="54"/>
                  </a:moveTo>
                  <a:lnTo>
                    <a:pt x="440" y="54"/>
                  </a:lnTo>
                  <a:lnTo>
                    <a:pt x="444" y="54"/>
                  </a:lnTo>
                  <a:lnTo>
                    <a:pt x="447" y="54"/>
                  </a:lnTo>
                  <a:lnTo>
                    <a:pt x="449" y="54"/>
                  </a:lnTo>
                  <a:lnTo>
                    <a:pt x="452" y="54"/>
                  </a:lnTo>
                  <a:lnTo>
                    <a:pt x="456" y="54"/>
                  </a:lnTo>
                  <a:lnTo>
                    <a:pt x="461" y="54"/>
                  </a:lnTo>
                  <a:lnTo>
                    <a:pt x="461" y="61"/>
                  </a:lnTo>
                  <a:lnTo>
                    <a:pt x="438" y="66"/>
                  </a:lnTo>
                  <a:lnTo>
                    <a:pt x="435" y="54"/>
                  </a:lnTo>
                  <a:close/>
                  <a:moveTo>
                    <a:pt x="220" y="43"/>
                  </a:moveTo>
                  <a:lnTo>
                    <a:pt x="227" y="45"/>
                  </a:lnTo>
                  <a:lnTo>
                    <a:pt x="234" y="47"/>
                  </a:lnTo>
                  <a:lnTo>
                    <a:pt x="240" y="50"/>
                  </a:lnTo>
                  <a:lnTo>
                    <a:pt x="236" y="50"/>
                  </a:lnTo>
                  <a:lnTo>
                    <a:pt x="227" y="54"/>
                  </a:lnTo>
                  <a:lnTo>
                    <a:pt x="217" y="54"/>
                  </a:lnTo>
                  <a:lnTo>
                    <a:pt x="205" y="54"/>
                  </a:lnTo>
                  <a:lnTo>
                    <a:pt x="205" y="50"/>
                  </a:lnTo>
                  <a:lnTo>
                    <a:pt x="208" y="50"/>
                  </a:lnTo>
                  <a:lnTo>
                    <a:pt x="212" y="47"/>
                  </a:lnTo>
                  <a:lnTo>
                    <a:pt x="217" y="45"/>
                  </a:lnTo>
                  <a:lnTo>
                    <a:pt x="220" y="43"/>
                  </a:lnTo>
                  <a:close/>
                  <a:moveTo>
                    <a:pt x="2671" y="41"/>
                  </a:moveTo>
                  <a:lnTo>
                    <a:pt x="2688" y="43"/>
                  </a:lnTo>
                  <a:lnTo>
                    <a:pt x="2692" y="47"/>
                  </a:lnTo>
                  <a:lnTo>
                    <a:pt x="2694" y="50"/>
                  </a:lnTo>
                  <a:lnTo>
                    <a:pt x="2697" y="54"/>
                  </a:lnTo>
                  <a:lnTo>
                    <a:pt x="2695" y="57"/>
                  </a:lnTo>
                  <a:lnTo>
                    <a:pt x="2695" y="59"/>
                  </a:lnTo>
                  <a:lnTo>
                    <a:pt x="2695" y="59"/>
                  </a:lnTo>
                  <a:lnTo>
                    <a:pt x="2694" y="61"/>
                  </a:lnTo>
                  <a:lnTo>
                    <a:pt x="2694" y="61"/>
                  </a:lnTo>
                  <a:lnTo>
                    <a:pt x="2683" y="75"/>
                  </a:lnTo>
                  <a:lnTo>
                    <a:pt x="2669" y="85"/>
                  </a:lnTo>
                  <a:lnTo>
                    <a:pt x="2653" y="94"/>
                  </a:lnTo>
                  <a:lnTo>
                    <a:pt x="2634" y="101"/>
                  </a:lnTo>
                  <a:lnTo>
                    <a:pt x="2617" y="108"/>
                  </a:lnTo>
                  <a:lnTo>
                    <a:pt x="2601" y="115"/>
                  </a:lnTo>
                  <a:lnTo>
                    <a:pt x="2584" y="129"/>
                  </a:lnTo>
                  <a:lnTo>
                    <a:pt x="2564" y="150"/>
                  </a:lnTo>
                  <a:lnTo>
                    <a:pt x="2544" y="174"/>
                  </a:lnTo>
                  <a:lnTo>
                    <a:pt x="2524" y="202"/>
                  </a:lnTo>
                  <a:lnTo>
                    <a:pt x="2509" y="230"/>
                  </a:lnTo>
                  <a:lnTo>
                    <a:pt x="2498" y="258"/>
                  </a:lnTo>
                  <a:lnTo>
                    <a:pt x="2493" y="284"/>
                  </a:lnTo>
                  <a:lnTo>
                    <a:pt x="2495" y="293"/>
                  </a:lnTo>
                  <a:lnTo>
                    <a:pt x="2502" y="303"/>
                  </a:lnTo>
                  <a:lnTo>
                    <a:pt x="2510" y="314"/>
                  </a:lnTo>
                  <a:lnTo>
                    <a:pt x="2521" y="322"/>
                  </a:lnTo>
                  <a:lnTo>
                    <a:pt x="2521" y="326"/>
                  </a:lnTo>
                  <a:lnTo>
                    <a:pt x="2516" y="326"/>
                  </a:lnTo>
                  <a:lnTo>
                    <a:pt x="2512" y="335"/>
                  </a:lnTo>
                  <a:lnTo>
                    <a:pt x="2498" y="329"/>
                  </a:lnTo>
                  <a:lnTo>
                    <a:pt x="2482" y="326"/>
                  </a:lnTo>
                  <a:lnTo>
                    <a:pt x="2477" y="312"/>
                  </a:lnTo>
                  <a:lnTo>
                    <a:pt x="2468" y="300"/>
                  </a:lnTo>
                  <a:lnTo>
                    <a:pt x="2460" y="291"/>
                  </a:lnTo>
                  <a:lnTo>
                    <a:pt x="2451" y="282"/>
                  </a:lnTo>
                  <a:lnTo>
                    <a:pt x="2444" y="268"/>
                  </a:lnTo>
                  <a:lnTo>
                    <a:pt x="2454" y="261"/>
                  </a:lnTo>
                  <a:lnTo>
                    <a:pt x="2460" y="258"/>
                  </a:lnTo>
                  <a:lnTo>
                    <a:pt x="2460" y="253"/>
                  </a:lnTo>
                  <a:lnTo>
                    <a:pt x="2458" y="249"/>
                  </a:lnTo>
                  <a:lnTo>
                    <a:pt x="2456" y="242"/>
                  </a:lnTo>
                  <a:lnTo>
                    <a:pt x="2458" y="235"/>
                  </a:lnTo>
                  <a:lnTo>
                    <a:pt x="2463" y="226"/>
                  </a:lnTo>
                  <a:lnTo>
                    <a:pt x="2470" y="221"/>
                  </a:lnTo>
                  <a:lnTo>
                    <a:pt x="2477" y="214"/>
                  </a:lnTo>
                  <a:lnTo>
                    <a:pt x="2482" y="204"/>
                  </a:lnTo>
                  <a:lnTo>
                    <a:pt x="2479" y="202"/>
                  </a:lnTo>
                  <a:lnTo>
                    <a:pt x="2475" y="200"/>
                  </a:lnTo>
                  <a:lnTo>
                    <a:pt x="2475" y="199"/>
                  </a:lnTo>
                  <a:lnTo>
                    <a:pt x="2474" y="199"/>
                  </a:lnTo>
                  <a:lnTo>
                    <a:pt x="2474" y="197"/>
                  </a:lnTo>
                  <a:lnTo>
                    <a:pt x="2474" y="195"/>
                  </a:lnTo>
                  <a:lnTo>
                    <a:pt x="2482" y="186"/>
                  </a:lnTo>
                  <a:lnTo>
                    <a:pt x="2491" y="178"/>
                  </a:lnTo>
                  <a:lnTo>
                    <a:pt x="2496" y="165"/>
                  </a:lnTo>
                  <a:lnTo>
                    <a:pt x="2498" y="162"/>
                  </a:lnTo>
                  <a:lnTo>
                    <a:pt x="2496" y="157"/>
                  </a:lnTo>
                  <a:lnTo>
                    <a:pt x="2496" y="153"/>
                  </a:lnTo>
                  <a:lnTo>
                    <a:pt x="2495" y="151"/>
                  </a:lnTo>
                  <a:lnTo>
                    <a:pt x="2495" y="146"/>
                  </a:lnTo>
                  <a:lnTo>
                    <a:pt x="2495" y="143"/>
                  </a:lnTo>
                  <a:lnTo>
                    <a:pt x="2496" y="137"/>
                  </a:lnTo>
                  <a:lnTo>
                    <a:pt x="2510" y="122"/>
                  </a:lnTo>
                  <a:lnTo>
                    <a:pt x="2528" y="106"/>
                  </a:lnTo>
                  <a:lnTo>
                    <a:pt x="2550" y="90"/>
                  </a:lnTo>
                  <a:lnTo>
                    <a:pt x="2573" y="78"/>
                  </a:lnTo>
                  <a:lnTo>
                    <a:pt x="2592" y="69"/>
                  </a:lnTo>
                  <a:lnTo>
                    <a:pt x="2624" y="69"/>
                  </a:lnTo>
                  <a:lnTo>
                    <a:pt x="2634" y="64"/>
                  </a:lnTo>
                  <a:lnTo>
                    <a:pt x="2641" y="59"/>
                  </a:lnTo>
                  <a:lnTo>
                    <a:pt x="2646" y="52"/>
                  </a:lnTo>
                  <a:lnTo>
                    <a:pt x="2652" y="48"/>
                  </a:lnTo>
                  <a:lnTo>
                    <a:pt x="2659" y="45"/>
                  </a:lnTo>
                  <a:lnTo>
                    <a:pt x="2671" y="41"/>
                  </a:lnTo>
                  <a:close/>
                  <a:moveTo>
                    <a:pt x="400" y="15"/>
                  </a:moveTo>
                  <a:lnTo>
                    <a:pt x="416" y="15"/>
                  </a:lnTo>
                  <a:lnTo>
                    <a:pt x="421" y="22"/>
                  </a:lnTo>
                  <a:lnTo>
                    <a:pt x="428" y="29"/>
                  </a:lnTo>
                  <a:lnTo>
                    <a:pt x="435" y="34"/>
                  </a:lnTo>
                  <a:lnTo>
                    <a:pt x="432" y="38"/>
                  </a:lnTo>
                  <a:lnTo>
                    <a:pt x="430" y="40"/>
                  </a:lnTo>
                  <a:lnTo>
                    <a:pt x="428" y="41"/>
                  </a:lnTo>
                  <a:lnTo>
                    <a:pt x="426" y="45"/>
                  </a:lnTo>
                  <a:lnTo>
                    <a:pt x="425" y="48"/>
                  </a:lnTo>
                  <a:lnTo>
                    <a:pt x="423" y="54"/>
                  </a:lnTo>
                  <a:lnTo>
                    <a:pt x="418" y="54"/>
                  </a:lnTo>
                  <a:lnTo>
                    <a:pt x="411" y="54"/>
                  </a:lnTo>
                  <a:lnTo>
                    <a:pt x="407" y="52"/>
                  </a:lnTo>
                  <a:lnTo>
                    <a:pt x="402" y="52"/>
                  </a:lnTo>
                  <a:lnTo>
                    <a:pt x="397" y="50"/>
                  </a:lnTo>
                  <a:lnTo>
                    <a:pt x="397" y="43"/>
                  </a:lnTo>
                  <a:lnTo>
                    <a:pt x="398" y="38"/>
                  </a:lnTo>
                  <a:lnTo>
                    <a:pt x="400" y="31"/>
                  </a:lnTo>
                  <a:lnTo>
                    <a:pt x="400" y="24"/>
                  </a:lnTo>
                  <a:lnTo>
                    <a:pt x="400" y="15"/>
                  </a:lnTo>
                  <a:close/>
                  <a:moveTo>
                    <a:pt x="3165" y="0"/>
                  </a:moveTo>
                  <a:lnTo>
                    <a:pt x="3184" y="0"/>
                  </a:lnTo>
                  <a:lnTo>
                    <a:pt x="3188" y="5"/>
                  </a:lnTo>
                  <a:lnTo>
                    <a:pt x="3189" y="7"/>
                  </a:lnTo>
                  <a:lnTo>
                    <a:pt x="3191" y="10"/>
                  </a:lnTo>
                  <a:lnTo>
                    <a:pt x="3195" y="14"/>
                  </a:lnTo>
                  <a:lnTo>
                    <a:pt x="3196" y="19"/>
                  </a:lnTo>
                  <a:lnTo>
                    <a:pt x="3191" y="21"/>
                  </a:lnTo>
                  <a:lnTo>
                    <a:pt x="3189" y="22"/>
                  </a:lnTo>
                  <a:lnTo>
                    <a:pt x="3186" y="24"/>
                  </a:lnTo>
                  <a:lnTo>
                    <a:pt x="3184" y="27"/>
                  </a:lnTo>
                  <a:lnTo>
                    <a:pt x="3182" y="29"/>
                  </a:lnTo>
                  <a:lnTo>
                    <a:pt x="3181" y="34"/>
                  </a:lnTo>
                  <a:lnTo>
                    <a:pt x="3195" y="38"/>
                  </a:lnTo>
                  <a:lnTo>
                    <a:pt x="3202" y="41"/>
                  </a:lnTo>
                  <a:lnTo>
                    <a:pt x="3209" y="48"/>
                  </a:lnTo>
                  <a:lnTo>
                    <a:pt x="3216" y="57"/>
                  </a:lnTo>
                  <a:lnTo>
                    <a:pt x="3228" y="52"/>
                  </a:lnTo>
                  <a:lnTo>
                    <a:pt x="3240" y="50"/>
                  </a:lnTo>
                  <a:lnTo>
                    <a:pt x="3254" y="48"/>
                  </a:lnTo>
                  <a:lnTo>
                    <a:pt x="3270" y="43"/>
                  </a:lnTo>
                  <a:lnTo>
                    <a:pt x="3271" y="41"/>
                  </a:lnTo>
                  <a:lnTo>
                    <a:pt x="3271" y="41"/>
                  </a:lnTo>
                  <a:lnTo>
                    <a:pt x="3273" y="43"/>
                  </a:lnTo>
                  <a:lnTo>
                    <a:pt x="3273" y="45"/>
                  </a:lnTo>
                  <a:lnTo>
                    <a:pt x="3273" y="47"/>
                  </a:lnTo>
                  <a:lnTo>
                    <a:pt x="3287" y="54"/>
                  </a:lnTo>
                  <a:lnTo>
                    <a:pt x="3298" y="62"/>
                  </a:lnTo>
                  <a:lnTo>
                    <a:pt x="3306" y="73"/>
                  </a:lnTo>
                  <a:lnTo>
                    <a:pt x="3315" y="85"/>
                  </a:lnTo>
                  <a:lnTo>
                    <a:pt x="3315" y="108"/>
                  </a:lnTo>
                  <a:lnTo>
                    <a:pt x="3303" y="117"/>
                  </a:lnTo>
                  <a:lnTo>
                    <a:pt x="3298" y="125"/>
                  </a:lnTo>
                  <a:lnTo>
                    <a:pt x="3294" y="134"/>
                  </a:lnTo>
                  <a:lnTo>
                    <a:pt x="3289" y="143"/>
                  </a:lnTo>
                  <a:lnTo>
                    <a:pt x="3275" y="151"/>
                  </a:lnTo>
                  <a:lnTo>
                    <a:pt x="3259" y="160"/>
                  </a:lnTo>
                  <a:lnTo>
                    <a:pt x="3243" y="171"/>
                  </a:lnTo>
                  <a:lnTo>
                    <a:pt x="3231" y="185"/>
                  </a:lnTo>
                  <a:lnTo>
                    <a:pt x="3235" y="185"/>
                  </a:lnTo>
                  <a:lnTo>
                    <a:pt x="3247" y="178"/>
                  </a:lnTo>
                  <a:lnTo>
                    <a:pt x="3261" y="176"/>
                  </a:lnTo>
                  <a:lnTo>
                    <a:pt x="3277" y="178"/>
                  </a:lnTo>
                  <a:lnTo>
                    <a:pt x="3277" y="181"/>
                  </a:lnTo>
                  <a:lnTo>
                    <a:pt x="3275" y="185"/>
                  </a:lnTo>
                  <a:lnTo>
                    <a:pt x="3275" y="186"/>
                  </a:lnTo>
                  <a:lnTo>
                    <a:pt x="3275" y="188"/>
                  </a:lnTo>
                  <a:lnTo>
                    <a:pt x="3275" y="188"/>
                  </a:lnTo>
                  <a:lnTo>
                    <a:pt x="3275" y="190"/>
                  </a:lnTo>
                  <a:lnTo>
                    <a:pt x="3277" y="190"/>
                  </a:lnTo>
                  <a:lnTo>
                    <a:pt x="3280" y="192"/>
                  </a:lnTo>
                  <a:lnTo>
                    <a:pt x="3285" y="186"/>
                  </a:lnTo>
                  <a:lnTo>
                    <a:pt x="3292" y="181"/>
                  </a:lnTo>
                  <a:lnTo>
                    <a:pt x="3299" y="176"/>
                  </a:lnTo>
                  <a:lnTo>
                    <a:pt x="3308" y="172"/>
                  </a:lnTo>
                  <a:lnTo>
                    <a:pt x="3308" y="178"/>
                  </a:lnTo>
                  <a:lnTo>
                    <a:pt x="3305" y="183"/>
                  </a:lnTo>
                  <a:lnTo>
                    <a:pt x="3303" y="188"/>
                  </a:lnTo>
                  <a:lnTo>
                    <a:pt x="3301" y="195"/>
                  </a:lnTo>
                  <a:lnTo>
                    <a:pt x="3299" y="204"/>
                  </a:lnTo>
                  <a:lnTo>
                    <a:pt x="3301" y="206"/>
                  </a:lnTo>
                  <a:lnTo>
                    <a:pt x="3301" y="206"/>
                  </a:lnTo>
                  <a:lnTo>
                    <a:pt x="3301" y="206"/>
                  </a:lnTo>
                  <a:lnTo>
                    <a:pt x="3301" y="206"/>
                  </a:lnTo>
                  <a:lnTo>
                    <a:pt x="3303" y="206"/>
                  </a:lnTo>
                  <a:lnTo>
                    <a:pt x="3303" y="207"/>
                  </a:lnTo>
                  <a:lnTo>
                    <a:pt x="3312" y="207"/>
                  </a:lnTo>
                  <a:lnTo>
                    <a:pt x="3312" y="195"/>
                  </a:lnTo>
                  <a:lnTo>
                    <a:pt x="3329" y="193"/>
                  </a:lnTo>
                  <a:lnTo>
                    <a:pt x="3345" y="193"/>
                  </a:lnTo>
                  <a:lnTo>
                    <a:pt x="3357" y="195"/>
                  </a:lnTo>
                  <a:lnTo>
                    <a:pt x="3369" y="204"/>
                  </a:lnTo>
                  <a:lnTo>
                    <a:pt x="3369" y="206"/>
                  </a:lnTo>
                  <a:lnTo>
                    <a:pt x="3369" y="211"/>
                  </a:lnTo>
                  <a:lnTo>
                    <a:pt x="3371" y="216"/>
                  </a:lnTo>
                  <a:lnTo>
                    <a:pt x="3371" y="221"/>
                  </a:lnTo>
                  <a:lnTo>
                    <a:pt x="3373" y="226"/>
                  </a:lnTo>
                  <a:lnTo>
                    <a:pt x="3423" y="230"/>
                  </a:lnTo>
                  <a:lnTo>
                    <a:pt x="3427" y="219"/>
                  </a:lnTo>
                  <a:lnTo>
                    <a:pt x="3427" y="216"/>
                  </a:lnTo>
                  <a:lnTo>
                    <a:pt x="3427" y="214"/>
                  </a:lnTo>
                  <a:lnTo>
                    <a:pt x="3427" y="211"/>
                  </a:lnTo>
                  <a:lnTo>
                    <a:pt x="3427" y="206"/>
                  </a:lnTo>
                  <a:lnTo>
                    <a:pt x="3427" y="200"/>
                  </a:lnTo>
                  <a:lnTo>
                    <a:pt x="3430" y="199"/>
                  </a:lnTo>
                  <a:lnTo>
                    <a:pt x="3430" y="199"/>
                  </a:lnTo>
                  <a:lnTo>
                    <a:pt x="3432" y="199"/>
                  </a:lnTo>
                  <a:lnTo>
                    <a:pt x="3432" y="197"/>
                  </a:lnTo>
                  <a:lnTo>
                    <a:pt x="3434" y="195"/>
                  </a:lnTo>
                  <a:lnTo>
                    <a:pt x="3444" y="200"/>
                  </a:lnTo>
                  <a:lnTo>
                    <a:pt x="3455" y="206"/>
                  </a:lnTo>
                  <a:lnTo>
                    <a:pt x="3465" y="211"/>
                  </a:lnTo>
                  <a:lnTo>
                    <a:pt x="3476" y="202"/>
                  </a:lnTo>
                  <a:lnTo>
                    <a:pt x="3488" y="197"/>
                  </a:lnTo>
                  <a:lnTo>
                    <a:pt x="3507" y="195"/>
                  </a:lnTo>
                  <a:lnTo>
                    <a:pt x="3507" y="200"/>
                  </a:lnTo>
                  <a:lnTo>
                    <a:pt x="3510" y="200"/>
                  </a:lnTo>
                  <a:lnTo>
                    <a:pt x="3519" y="235"/>
                  </a:lnTo>
                  <a:lnTo>
                    <a:pt x="3507" y="247"/>
                  </a:lnTo>
                  <a:lnTo>
                    <a:pt x="3500" y="265"/>
                  </a:lnTo>
                  <a:lnTo>
                    <a:pt x="3502" y="268"/>
                  </a:lnTo>
                  <a:lnTo>
                    <a:pt x="3504" y="272"/>
                  </a:lnTo>
                  <a:lnTo>
                    <a:pt x="3504" y="275"/>
                  </a:lnTo>
                  <a:lnTo>
                    <a:pt x="3505" y="279"/>
                  </a:lnTo>
                  <a:lnTo>
                    <a:pt x="3507" y="284"/>
                  </a:lnTo>
                  <a:lnTo>
                    <a:pt x="3516" y="293"/>
                  </a:lnTo>
                  <a:lnTo>
                    <a:pt x="3528" y="300"/>
                  </a:lnTo>
                  <a:lnTo>
                    <a:pt x="3538" y="307"/>
                  </a:lnTo>
                  <a:lnTo>
                    <a:pt x="3538" y="307"/>
                  </a:lnTo>
                  <a:lnTo>
                    <a:pt x="3540" y="305"/>
                  </a:lnTo>
                  <a:lnTo>
                    <a:pt x="3540" y="305"/>
                  </a:lnTo>
                  <a:lnTo>
                    <a:pt x="3540" y="305"/>
                  </a:lnTo>
                  <a:lnTo>
                    <a:pt x="3540" y="305"/>
                  </a:lnTo>
                  <a:lnTo>
                    <a:pt x="3542" y="303"/>
                  </a:lnTo>
                  <a:lnTo>
                    <a:pt x="3547" y="295"/>
                  </a:lnTo>
                  <a:lnTo>
                    <a:pt x="3551" y="284"/>
                  </a:lnTo>
                  <a:lnTo>
                    <a:pt x="3554" y="274"/>
                  </a:lnTo>
                  <a:lnTo>
                    <a:pt x="3561" y="265"/>
                  </a:lnTo>
                  <a:lnTo>
                    <a:pt x="3561" y="274"/>
                  </a:lnTo>
                  <a:lnTo>
                    <a:pt x="3563" y="281"/>
                  </a:lnTo>
                  <a:lnTo>
                    <a:pt x="3566" y="286"/>
                  </a:lnTo>
                  <a:lnTo>
                    <a:pt x="3572" y="289"/>
                  </a:lnTo>
                  <a:lnTo>
                    <a:pt x="3579" y="291"/>
                  </a:lnTo>
                  <a:lnTo>
                    <a:pt x="3587" y="293"/>
                  </a:lnTo>
                  <a:lnTo>
                    <a:pt x="3600" y="272"/>
                  </a:lnTo>
                  <a:lnTo>
                    <a:pt x="3605" y="277"/>
                  </a:lnTo>
                  <a:lnTo>
                    <a:pt x="3610" y="281"/>
                  </a:lnTo>
                  <a:lnTo>
                    <a:pt x="3613" y="286"/>
                  </a:lnTo>
                  <a:lnTo>
                    <a:pt x="3619" y="289"/>
                  </a:lnTo>
                  <a:lnTo>
                    <a:pt x="3626" y="293"/>
                  </a:lnTo>
                  <a:lnTo>
                    <a:pt x="3629" y="289"/>
                  </a:lnTo>
                  <a:lnTo>
                    <a:pt x="3633" y="286"/>
                  </a:lnTo>
                  <a:lnTo>
                    <a:pt x="3636" y="286"/>
                  </a:lnTo>
                  <a:lnTo>
                    <a:pt x="3638" y="286"/>
                  </a:lnTo>
                  <a:lnTo>
                    <a:pt x="3643" y="286"/>
                  </a:lnTo>
                  <a:lnTo>
                    <a:pt x="3647" y="288"/>
                  </a:lnTo>
                  <a:lnTo>
                    <a:pt x="3654" y="288"/>
                  </a:lnTo>
                  <a:lnTo>
                    <a:pt x="3652" y="270"/>
                  </a:lnTo>
                  <a:lnTo>
                    <a:pt x="3648" y="258"/>
                  </a:lnTo>
                  <a:lnTo>
                    <a:pt x="3645" y="242"/>
                  </a:lnTo>
                  <a:lnTo>
                    <a:pt x="3657" y="239"/>
                  </a:lnTo>
                  <a:lnTo>
                    <a:pt x="3668" y="235"/>
                  </a:lnTo>
                  <a:lnTo>
                    <a:pt x="3685" y="235"/>
                  </a:lnTo>
                  <a:lnTo>
                    <a:pt x="3704" y="237"/>
                  </a:lnTo>
                  <a:lnTo>
                    <a:pt x="3723" y="242"/>
                  </a:lnTo>
                  <a:lnTo>
                    <a:pt x="3741" y="247"/>
                  </a:lnTo>
                  <a:lnTo>
                    <a:pt x="3757" y="253"/>
                  </a:lnTo>
                  <a:lnTo>
                    <a:pt x="3764" y="258"/>
                  </a:lnTo>
                  <a:lnTo>
                    <a:pt x="3767" y="261"/>
                  </a:lnTo>
                  <a:lnTo>
                    <a:pt x="3769" y="267"/>
                  </a:lnTo>
                  <a:lnTo>
                    <a:pt x="3769" y="270"/>
                  </a:lnTo>
                  <a:lnTo>
                    <a:pt x="3771" y="272"/>
                  </a:lnTo>
                  <a:lnTo>
                    <a:pt x="3771" y="275"/>
                  </a:lnTo>
                  <a:lnTo>
                    <a:pt x="3774" y="277"/>
                  </a:lnTo>
                  <a:lnTo>
                    <a:pt x="3778" y="279"/>
                  </a:lnTo>
                  <a:lnTo>
                    <a:pt x="3783" y="281"/>
                  </a:lnTo>
                  <a:lnTo>
                    <a:pt x="3793" y="277"/>
                  </a:lnTo>
                  <a:lnTo>
                    <a:pt x="3805" y="277"/>
                  </a:lnTo>
                  <a:lnTo>
                    <a:pt x="3818" y="277"/>
                  </a:lnTo>
                  <a:lnTo>
                    <a:pt x="3823" y="288"/>
                  </a:lnTo>
                  <a:lnTo>
                    <a:pt x="3830" y="298"/>
                  </a:lnTo>
                  <a:lnTo>
                    <a:pt x="3840" y="307"/>
                  </a:lnTo>
                  <a:lnTo>
                    <a:pt x="3853" y="312"/>
                  </a:lnTo>
                  <a:lnTo>
                    <a:pt x="3865" y="307"/>
                  </a:lnTo>
                  <a:lnTo>
                    <a:pt x="3882" y="307"/>
                  </a:lnTo>
                  <a:lnTo>
                    <a:pt x="3898" y="309"/>
                  </a:lnTo>
                  <a:lnTo>
                    <a:pt x="3914" y="312"/>
                  </a:lnTo>
                  <a:lnTo>
                    <a:pt x="3926" y="315"/>
                  </a:lnTo>
                  <a:lnTo>
                    <a:pt x="3931" y="331"/>
                  </a:lnTo>
                  <a:lnTo>
                    <a:pt x="3933" y="345"/>
                  </a:lnTo>
                  <a:lnTo>
                    <a:pt x="3936" y="357"/>
                  </a:lnTo>
                  <a:lnTo>
                    <a:pt x="3940" y="359"/>
                  </a:lnTo>
                  <a:lnTo>
                    <a:pt x="3942" y="363"/>
                  </a:lnTo>
                  <a:lnTo>
                    <a:pt x="3945" y="364"/>
                  </a:lnTo>
                  <a:lnTo>
                    <a:pt x="3978" y="361"/>
                  </a:lnTo>
                  <a:lnTo>
                    <a:pt x="4011" y="361"/>
                  </a:lnTo>
                  <a:lnTo>
                    <a:pt x="4045" y="361"/>
                  </a:lnTo>
                  <a:lnTo>
                    <a:pt x="4048" y="368"/>
                  </a:lnTo>
                  <a:lnTo>
                    <a:pt x="4053" y="373"/>
                  </a:lnTo>
                  <a:lnTo>
                    <a:pt x="4059" y="380"/>
                  </a:lnTo>
                  <a:lnTo>
                    <a:pt x="4064" y="384"/>
                  </a:lnTo>
                  <a:lnTo>
                    <a:pt x="4071" y="389"/>
                  </a:lnTo>
                  <a:lnTo>
                    <a:pt x="4071" y="384"/>
                  </a:lnTo>
                  <a:lnTo>
                    <a:pt x="4073" y="382"/>
                  </a:lnTo>
                  <a:lnTo>
                    <a:pt x="4074" y="378"/>
                  </a:lnTo>
                  <a:lnTo>
                    <a:pt x="4074" y="375"/>
                  </a:lnTo>
                  <a:lnTo>
                    <a:pt x="4076" y="370"/>
                  </a:lnTo>
                  <a:lnTo>
                    <a:pt x="4073" y="364"/>
                  </a:lnTo>
                  <a:lnTo>
                    <a:pt x="4071" y="361"/>
                  </a:lnTo>
                  <a:lnTo>
                    <a:pt x="4069" y="359"/>
                  </a:lnTo>
                  <a:lnTo>
                    <a:pt x="4069" y="356"/>
                  </a:lnTo>
                  <a:lnTo>
                    <a:pt x="4071" y="352"/>
                  </a:lnTo>
                  <a:lnTo>
                    <a:pt x="4071" y="347"/>
                  </a:lnTo>
                  <a:lnTo>
                    <a:pt x="4071" y="342"/>
                  </a:lnTo>
                  <a:lnTo>
                    <a:pt x="4088" y="345"/>
                  </a:lnTo>
                  <a:lnTo>
                    <a:pt x="4100" y="352"/>
                  </a:lnTo>
                  <a:lnTo>
                    <a:pt x="4114" y="357"/>
                  </a:lnTo>
                  <a:lnTo>
                    <a:pt x="4120" y="357"/>
                  </a:lnTo>
                  <a:lnTo>
                    <a:pt x="4125" y="357"/>
                  </a:lnTo>
                  <a:lnTo>
                    <a:pt x="4130" y="356"/>
                  </a:lnTo>
                  <a:lnTo>
                    <a:pt x="4134" y="352"/>
                  </a:lnTo>
                  <a:lnTo>
                    <a:pt x="4137" y="350"/>
                  </a:lnTo>
                  <a:lnTo>
                    <a:pt x="4141" y="349"/>
                  </a:lnTo>
                  <a:lnTo>
                    <a:pt x="4198" y="373"/>
                  </a:lnTo>
                  <a:lnTo>
                    <a:pt x="4230" y="406"/>
                  </a:lnTo>
                  <a:lnTo>
                    <a:pt x="4235" y="410"/>
                  </a:lnTo>
                  <a:lnTo>
                    <a:pt x="4240" y="410"/>
                  </a:lnTo>
                  <a:lnTo>
                    <a:pt x="4245" y="411"/>
                  </a:lnTo>
                  <a:lnTo>
                    <a:pt x="4251" y="411"/>
                  </a:lnTo>
                  <a:lnTo>
                    <a:pt x="4256" y="415"/>
                  </a:lnTo>
                  <a:lnTo>
                    <a:pt x="4266" y="424"/>
                  </a:lnTo>
                  <a:lnTo>
                    <a:pt x="4273" y="434"/>
                  </a:lnTo>
                  <a:lnTo>
                    <a:pt x="4280" y="443"/>
                  </a:lnTo>
                  <a:lnTo>
                    <a:pt x="4289" y="450"/>
                  </a:lnTo>
                  <a:lnTo>
                    <a:pt x="4306" y="453"/>
                  </a:lnTo>
                  <a:lnTo>
                    <a:pt x="4308" y="452"/>
                  </a:lnTo>
                  <a:lnTo>
                    <a:pt x="4310" y="452"/>
                  </a:lnTo>
                  <a:lnTo>
                    <a:pt x="4312" y="450"/>
                  </a:lnTo>
                  <a:lnTo>
                    <a:pt x="4313" y="450"/>
                  </a:lnTo>
                  <a:lnTo>
                    <a:pt x="4317" y="450"/>
                  </a:lnTo>
                  <a:lnTo>
                    <a:pt x="4327" y="462"/>
                  </a:lnTo>
                  <a:lnTo>
                    <a:pt x="4338" y="474"/>
                  </a:lnTo>
                  <a:lnTo>
                    <a:pt x="4347" y="487"/>
                  </a:lnTo>
                  <a:lnTo>
                    <a:pt x="4352" y="504"/>
                  </a:lnTo>
                  <a:lnTo>
                    <a:pt x="4317" y="504"/>
                  </a:lnTo>
                  <a:lnTo>
                    <a:pt x="4315" y="507"/>
                  </a:lnTo>
                  <a:lnTo>
                    <a:pt x="4312" y="511"/>
                  </a:lnTo>
                  <a:lnTo>
                    <a:pt x="4310" y="513"/>
                  </a:lnTo>
                  <a:lnTo>
                    <a:pt x="4308" y="518"/>
                  </a:lnTo>
                  <a:lnTo>
                    <a:pt x="4306" y="523"/>
                  </a:lnTo>
                  <a:lnTo>
                    <a:pt x="4310" y="525"/>
                  </a:lnTo>
                  <a:lnTo>
                    <a:pt x="4312" y="527"/>
                  </a:lnTo>
                  <a:lnTo>
                    <a:pt x="4313" y="528"/>
                  </a:lnTo>
                  <a:lnTo>
                    <a:pt x="4315" y="532"/>
                  </a:lnTo>
                  <a:lnTo>
                    <a:pt x="4315" y="534"/>
                  </a:lnTo>
                  <a:lnTo>
                    <a:pt x="4313" y="537"/>
                  </a:lnTo>
                  <a:lnTo>
                    <a:pt x="4310" y="542"/>
                  </a:lnTo>
                  <a:lnTo>
                    <a:pt x="4308" y="544"/>
                  </a:lnTo>
                  <a:lnTo>
                    <a:pt x="4305" y="546"/>
                  </a:lnTo>
                  <a:lnTo>
                    <a:pt x="4301" y="546"/>
                  </a:lnTo>
                  <a:lnTo>
                    <a:pt x="4298" y="546"/>
                  </a:lnTo>
                  <a:lnTo>
                    <a:pt x="4291" y="546"/>
                  </a:lnTo>
                  <a:lnTo>
                    <a:pt x="4284" y="535"/>
                  </a:lnTo>
                  <a:lnTo>
                    <a:pt x="4273" y="530"/>
                  </a:lnTo>
                  <a:lnTo>
                    <a:pt x="4259" y="527"/>
                  </a:lnTo>
                  <a:lnTo>
                    <a:pt x="4259" y="514"/>
                  </a:lnTo>
                  <a:lnTo>
                    <a:pt x="4256" y="513"/>
                  </a:lnTo>
                  <a:lnTo>
                    <a:pt x="4252" y="511"/>
                  </a:lnTo>
                  <a:lnTo>
                    <a:pt x="4251" y="509"/>
                  </a:lnTo>
                  <a:lnTo>
                    <a:pt x="4247" y="507"/>
                  </a:lnTo>
                  <a:lnTo>
                    <a:pt x="4240" y="507"/>
                  </a:lnTo>
                  <a:lnTo>
                    <a:pt x="4238" y="507"/>
                  </a:lnTo>
                  <a:lnTo>
                    <a:pt x="4237" y="509"/>
                  </a:lnTo>
                  <a:lnTo>
                    <a:pt x="4235" y="509"/>
                  </a:lnTo>
                  <a:lnTo>
                    <a:pt x="4233" y="509"/>
                  </a:lnTo>
                  <a:lnTo>
                    <a:pt x="4230" y="511"/>
                  </a:lnTo>
                  <a:lnTo>
                    <a:pt x="4226" y="504"/>
                  </a:lnTo>
                  <a:lnTo>
                    <a:pt x="4221" y="497"/>
                  </a:lnTo>
                  <a:lnTo>
                    <a:pt x="4217" y="492"/>
                  </a:lnTo>
                  <a:lnTo>
                    <a:pt x="4217" y="504"/>
                  </a:lnTo>
                  <a:lnTo>
                    <a:pt x="4214" y="518"/>
                  </a:lnTo>
                  <a:lnTo>
                    <a:pt x="4210" y="530"/>
                  </a:lnTo>
                  <a:lnTo>
                    <a:pt x="4202" y="537"/>
                  </a:lnTo>
                  <a:lnTo>
                    <a:pt x="4198" y="539"/>
                  </a:lnTo>
                  <a:lnTo>
                    <a:pt x="4195" y="539"/>
                  </a:lnTo>
                  <a:lnTo>
                    <a:pt x="4193" y="539"/>
                  </a:lnTo>
                  <a:lnTo>
                    <a:pt x="4191" y="539"/>
                  </a:lnTo>
                  <a:lnTo>
                    <a:pt x="4189" y="537"/>
                  </a:lnTo>
                  <a:lnTo>
                    <a:pt x="4188" y="537"/>
                  </a:lnTo>
                  <a:lnTo>
                    <a:pt x="4186" y="537"/>
                  </a:lnTo>
                  <a:lnTo>
                    <a:pt x="4184" y="539"/>
                  </a:lnTo>
                  <a:lnTo>
                    <a:pt x="4182" y="541"/>
                  </a:lnTo>
                  <a:lnTo>
                    <a:pt x="4179" y="546"/>
                  </a:lnTo>
                  <a:lnTo>
                    <a:pt x="4189" y="558"/>
                  </a:lnTo>
                  <a:lnTo>
                    <a:pt x="4200" y="579"/>
                  </a:lnTo>
                  <a:lnTo>
                    <a:pt x="4205" y="603"/>
                  </a:lnTo>
                  <a:lnTo>
                    <a:pt x="4202" y="603"/>
                  </a:lnTo>
                  <a:lnTo>
                    <a:pt x="4200" y="605"/>
                  </a:lnTo>
                  <a:lnTo>
                    <a:pt x="4196" y="605"/>
                  </a:lnTo>
                  <a:lnTo>
                    <a:pt x="4191" y="607"/>
                  </a:lnTo>
                  <a:lnTo>
                    <a:pt x="4184" y="602"/>
                  </a:lnTo>
                  <a:lnTo>
                    <a:pt x="4179" y="598"/>
                  </a:lnTo>
                  <a:lnTo>
                    <a:pt x="4172" y="597"/>
                  </a:lnTo>
                  <a:lnTo>
                    <a:pt x="4163" y="595"/>
                  </a:lnTo>
                  <a:lnTo>
                    <a:pt x="4158" y="609"/>
                  </a:lnTo>
                  <a:lnTo>
                    <a:pt x="4148" y="616"/>
                  </a:lnTo>
                  <a:lnTo>
                    <a:pt x="4135" y="621"/>
                  </a:lnTo>
                  <a:lnTo>
                    <a:pt x="4121" y="626"/>
                  </a:lnTo>
                  <a:lnTo>
                    <a:pt x="4120" y="640"/>
                  </a:lnTo>
                  <a:lnTo>
                    <a:pt x="4116" y="651"/>
                  </a:lnTo>
                  <a:lnTo>
                    <a:pt x="4109" y="661"/>
                  </a:lnTo>
                  <a:lnTo>
                    <a:pt x="4095" y="663"/>
                  </a:lnTo>
                  <a:lnTo>
                    <a:pt x="4085" y="666"/>
                  </a:lnTo>
                  <a:lnTo>
                    <a:pt x="4078" y="670"/>
                  </a:lnTo>
                  <a:lnTo>
                    <a:pt x="4071" y="672"/>
                  </a:lnTo>
                  <a:lnTo>
                    <a:pt x="4066" y="668"/>
                  </a:lnTo>
                  <a:lnTo>
                    <a:pt x="4060" y="663"/>
                  </a:lnTo>
                  <a:lnTo>
                    <a:pt x="4057" y="658"/>
                  </a:lnTo>
                  <a:lnTo>
                    <a:pt x="4050" y="659"/>
                  </a:lnTo>
                  <a:lnTo>
                    <a:pt x="4041" y="661"/>
                  </a:lnTo>
                  <a:lnTo>
                    <a:pt x="4034" y="665"/>
                  </a:lnTo>
                  <a:lnTo>
                    <a:pt x="4029" y="668"/>
                  </a:lnTo>
                  <a:lnTo>
                    <a:pt x="4029" y="675"/>
                  </a:lnTo>
                  <a:lnTo>
                    <a:pt x="4024" y="677"/>
                  </a:lnTo>
                  <a:lnTo>
                    <a:pt x="4015" y="677"/>
                  </a:lnTo>
                  <a:lnTo>
                    <a:pt x="4003" y="677"/>
                  </a:lnTo>
                  <a:lnTo>
                    <a:pt x="3992" y="679"/>
                  </a:lnTo>
                  <a:lnTo>
                    <a:pt x="3987" y="680"/>
                  </a:lnTo>
                  <a:lnTo>
                    <a:pt x="3978" y="701"/>
                  </a:lnTo>
                  <a:lnTo>
                    <a:pt x="3977" y="724"/>
                  </a:lnTo>
                  <a:lnTo>
                    <a:pt x="3977" y="750"/>
                  </a:lnTo>
                  <a:lnTo>
                    <a:pt x="3980" y="773"/>
                  </a:lnTo>
                  <a:lnTo>
                    <a:pt x="3975" y="773"/>
                  </a:lnTo>
                  <a:lnTo>
                    <a:pt x="3973" y="773"/>
                  </a:lnTo>
                  <a:lnTo>
                    <a:pt x="3971" y="773"/>
                  </a:lnTo>
                  <a:lnTo>
                    <a:pt x="3970" y="775"/>
                  </a:lnTo>
                  <a:lnTo>
                    <a:pt x="3968" y="776"/>
                  </a:lnTo>
                  <a:lnTo>
                    <a:pt x="3966" y="782"/>
                  </a:lnTo>
                  <a:lnTo>
                    <a:pt x="3964" y="787"/>
                  </a:lnTo>
                  <a:lnTo>
                    <a:pt x="3964" y="794"/>
                  </a:lnTo>
                  <a:lnTo>
                    <a:pt x="3964" y="802"/>
                  </a:lnTo>
                  <a:lnTo>
                    <a:pt x="3952" y="802"/>
                  </a:lnTo>
                  <a:lnTo>
                    <a:pt x="3945" y="813"/>
                  </a:lnTo>
                  <a:lnTo>
                    <a:pt x="3940" y="820"/>
                  </a:lnTo>
                  <a:lnTo>
                    <a:pt x="3938" y="827"/>
                  </a:lnTo>
                  <a:lnTo>
                    <a:pt x="3936" y="841"/>
                  </a:lnTo>
                  <a:lnTo>
                    <a:pt x="3933" y="841"/>
                  </a:lnTo>
                  <a:lnTo>
                    <a:pt x="3929" y="841"/>
                  </a:lnTo>
                  <a:lnTo>
                    <a:pt x="3928" y="841"/>
                  </a:lnTo>
                  <a:lnTo>
                    <a:pt x="3928" y="841"/>
                  </a:lnTo>
                  <a:lnTo>
                    <a:pt x="3926" y="841"/>
                  </a:lnTo>
                  <a:lnTo>
                    <a:pt x="3922" y="841"/>
                  </a:lnTo>
                  <a:lnTo>
                    <a:pt x="3915" y="855"/>
                  </a:lnTo>
                  <a:lnTo>
                    <a:pt x="3910" y="872"/>
                  </a:lnTo>
                  <a:lnTo>
                    <a:pt x="3898" y="872"/>
                  </a:lnTo>
                  <a:lnTo>
                    <a:pt x="3894" y="891"/>
                  </a:lnTo>
                  <a:lnTo>
                    <a:pt x="3888" y="891"/>
                  </a:lnTo>
                  <a:lnTo>
                    <a:pt x="3888" y="886"/>
                  </a:lnTo>
                  <a:lnTo>
                    <a:pt x="3874" y="867"/>
                  </a:lnTo>
                  <a:lnTo>
                    <a:pt x="3865" y="844"/>
                  </a:lnTo>
                  <a:lnTo>
                    <a:pt x="3863" y="818"/>
                  </a:lnTo>
                  <a:lnTo>
                    <a:pt x="3865" y="787"/>
                  </a:lnTo>
                  <a:lnTo>
                    <a:pt x="3870" y="783"/>
                  </a:lnTo>
                  <a:lnTo>
                    <a:pt x="3874" y="780"/>
                  </a:lnTo>
                  <a:lnTo>
                    <a:pt x="3879" y="776"/>
                  </a:lnTo>
                  <a:lnTo>
                    <a:pt x="3881" y="771"/>
                  </a:lnTo>
                  <a:lnTo>
                    <a:pt x="3884" y="764"/>
                  </a:lnTo>
                  <a:lnTo>
                    <a:pt x="3879" y="755"/>
                  </a:lnTo>
                  <a:lnTo>
                    <a:pt x="3877" y="743"/>
                  </a:lnTo>
                  <a:lnTo>
                    <a:pt x="3884" y="729"/>
                  </a:lnTo>
                  <a:lnTo>
                    <a:pt x="3891" y="724"/>
                  </a:lnTo>
                  <a:lnTo>
                    <a:pt x="3900" y="720"/>
                  </a:lnTo>
                  <a:lnTo>
                    <a:pt x="3910" y="717"/>
                  </a:lnTo>
                  <a:lnTo>
                    <a:pt x="3917" y="710"/>
                  </a:lnTo>
                  <a:lnTo>
                    <a:pt x="3931" y="689"/>
                  </a:lnTo>
                  <a:lnTo>
                    <a:pt x="3945" y="668"/>
                  </a:lnTo>
                  <a:lnTo>
                    <a:pt x="3956" y="659"/>
                  </a:lnTo>
                  <a:lnTo>
                    <a:pt x="3968" y="651"/>
                  </a:lnTo>
                  <a:lnTo>
                    <a:pt x="3980" y="642"/>
                  </a:lnTo>
                  <a:lnTo>
                    <a:pt x="3985" y="630"/>
                  </a:lnTo>
                  <a:lnTo>
                    <a:pt x="3989" y="616"/>
                  </a:lnTo>
                  <a:lnTo>
                    <a:pt x="3994" y="603"/>
                  </a:lnTo>
                  <a:lnTo>
                    <a:pt x="3994" y="602"/>
                  </a:lnTo>
                  <a:lnTo>
                    <a:pt x="3992" y="602"/>
                  </a:lnTo>
                  <a:lnTo>
                    <a:pt x="3992" y="602"/>
                  </a:lnTo>
                  <a:lnTo>
                    <a:pt x="3992" y="602"/>
                  </a:lnTo>
                  <a:lnTo>
                    <a:pt x="3992" y="600"/>
                  </a:lnTo>
                  <a:lnTo>
                    <a:pt x="3990" y="598"/>
                  </a:lnTo>
                  <a:lnTo>
                    <a:pt x="3987" y="600"/>
                  </a:lnTo>
                  <a:lnTo>
                    <a:pt x="3987" y="600"/>
                  </a:lnTo>
                  <a:lnTo>
                    <a:pt x="3985" y="602"/>
                  </a:lnTo>
                  <a:lnTo>
                    <a:pt x="3985" y="602"/>
                  </a:lnTo>
                  <a:lnTo>
                    <a:pt x="3984" y="603"/>
                  </a:lnTo>
                  <a:lnTo>
                    <a:pt x="3975" y="616"/>
                  </a:lnTo>
                  <a:lnTo>
                    <a:pt x="3966" y="630"/>
                  </a:lnTo>
                  <a:lnTo>
                    <a:pt x="3957" y="642"/>
                  </a:lnTo>
                  <a:lnTo>
                    <a:pt x="3945" y="651"/>
                  </a:lnTo>
                  <a:lnTo>
                    <a:pt x="3929" y="658"/>
                  </a:lnTo>
                  <a:lnTo>
                    <a:pt x="3928" y="652"/>
                  </a:lnTo>
                  <a:lnTo>
                    <a:pt x="3928" y="651"/>
                  </a:lnTo>
                  <a:lnTo>
                    <a:pt x="3926" y="647"/>
                  </a:lnTo>
                  <a:lnTo>
                    <a:pt x="3926" y="642"/>
                  </a:lnTo>
                  <a:lnTo>
                    <a:pt x="3928" y="640"/>
                  </a:lnTo>
                  <a:lnTo>
                    <a:pt x="3928" y="638"/>
                  </a:lnTo>
                  <a:lnTo>
                    <a:pt x="3928" y="637"/>
                  </a:lnTo>
                  <a:lnTo>
                    <a:pt x="3929" y="633"/>
                  </a:lnTo>
                  <a:lnTo>
                    <a:pt x="3929" y="630"/>
                  </a:lnTo>
                  <a:lnTo>
                    <a:pt x="3924" y="626"/>
                  </a:lnTo>
                  <a:lnTo>
                    <a:pt x="3919" y="624"/>
                  </a:lnTo>
                  <a:lnTo>
                    <a:pt x="3915" y="623"/>
                  </a:lnTo>
                  <a:lnTo>
                    <a:pt x="3910" y="621"/>
                  </a:lnTo>
                  <a:lnTo>
                    <a:pt x="3907" y="623"/>
                  </a:lnTo>
                  <a:lnTo>
                    <a:pt x="3898" y="628"/>
                  </a:lnTo>
                  <a:lnTo>
                    <a:pt x="3886" y="638"/>
                  </a:lnTo>
                  <a:lnTo>
                    <a:pt x="3875" y="651"/>
                  </a:lnTo>
                  <a:lnTo>
                    <a:pt x="3865" y="663"/>
                  </a:lnTo>
                  <a:lnTo>
                    <a:pt x="3860" y="672"/>
                  </a:lnTo>
                  <a:lnTo>
                    <a:pt x="3860" y="675"/>
                  </a:lnTo>
                  <a:lnTo>
                    <a:pt x="3860" y="679"/>
                  </a:lnTo>
                  <a:lnTo>
                    <a:pt x="3861" y="682"/>
                  </a:lnTo>
                  <a:lnTo>
                    <a:pt x="3863" y="687"/>
                  </a:lnTo>
                  <a:lnTo>
                    <a:pt x="3865" y="691"/>
                  </a:lnTo>
                  <a:lnTo>
                    <a:pt x="3865" y="694"/>
                  </a:lnTo>
                  <a:lnTo>
                    <a:pt x="3854" y="699"/>
                  </a:lnTo>
                  <a:lnTo>
                    <a:pt x="3842" y="701"/>
                  </a:lnTo>
                  <a:lnTo>
                    <a:pt x="3826" y="703"/>
                  </a:lnTo>
                  <a:lnTo>
                    <a:pt x="3811" y="703"/>
                  </a:lnTo>
                  <a:lnTo>
                    <a:pt x="3811" y="684"/>
                  </a:lnTo>
                  <a:lnTo>
                    <a:pt x="3795" y="687"/>
                  </a:lnTo>
                  <a:lnTo>
                    <a:pt x="3781" y="693"/>
                  </a:lnTo>
                  <a:lnTo>
                    <a:pt x="3769" y="691"/>
                  </a:lnTo>
                  <a:lnTo>
                    <a:pt x="3760" y="680"/>
                  </a:lnTo>
                  <a:lnTo>
                    <a:pt x="3725" y="675"/>
                  </a:lnTo>
                  <a:lnTo>
                    <a:pt x="3713" y="687"/>
                  </a:lnTo>
                  <a:lnTo>
                    <a:pt x="3699" y="696"/>
                  </a:lnTo>
                  <a:lnTo>
                    <a:pt x="3687" y="706"/>
                  </a:lnTo>
                  <a:lnTo>
                    <a:pt x="3680" y="719"/>
                  </a:lnTo>
                  <a:lnTo>
                    <a:pt x="3673" y="731"/>
                  </a:lnTo>
                  <a:lnTo>
                    <a:pt x="3666" y="743"/>
                  </a:lnTo>
                  <a:lnTo>
                    <a:pt x="3657" y="752"/>
                  </a:lnTo>
                  <a:lnTo>
                    <a:pt x="3629" y="761"/>
                  </a:lnTo>
                  <a:lnTo>
                    <a:pt x="3622" y="768"/>
                  </a:lnTo>
                  <a:lnTo>
                    <a:pt x="3617" y="776"/>
                  </a:lnTo>
                  <a:lnTo>
                    <a:pt x="3612" y="783"/>
                  </a:lnTo>
                  <a:lnTo>
                    <a:pt x="3600" y="792"/>
                  </a:lnTo>
                  <a:lnTo>
                    <a:pt x="3600" y="802"/>
                  </a:lnTo>
                  <a:lnTo>
                    <a:pt x="3615" y="802"/>
                  </a:lnTo>
                  <a:lnTo>
                    <a:pt x="3617" y="808"/>
                  </a:lnTo>
                  <a:lnTo>
                    <a:pt x="3619" y="811"/>
                  </a:lnTo>
                  <a:lnTo>
                    <a:pt x="3620" y="815"/>
                  </a:lnTo>
                  <a:lnTo>
                    <a:pt x="3624" y="818"/>
                  </a:lnTo>
                  <a:lnTo>
                    <a:pt x="3627" y="820"/>
                  </a:lnTo>
                  <a:lnTo>
                    <a:pt x="3634" y="822"/>
                  </a:lnTo>
                  <a:lnTo>
                    <a:pt x="3638" y="818"/>
                  </a:lnTo>
                  <a:lnTo>
                    <a:pt x="3641" y="816"/>
                  </a:lnTo>
                  <a:lnTo>
                    <a:pt x="3647" y="815"/>
                  </a:lnTo>
                  <a:lnTo>
                    <a:pt x="3652" y="815"/>
                  </a:lnTo>
                  <a:lnTo>
                    <a:pt x="3661" y="815"/>
                  </a:lnTo>
                  <a:lnTo>
                    <a:pt x="3668" y="823"/>
                  </a:lnTo>
                  <a:lnTo>
                    <a:pt x="3673" y="830"/>
                  </a:lnTo>
                  <a:lnTo>
                    <a:pt x="3676" y="839"/>
                  </a:lnTo>
                  <a:lnTo>
                    <a:pt x="3680" y="853"/>
                  </a:lnTo>
                  <a:lnTo>
                    <a:pt x="3682" y="862"/>
                  </a:lnTo>
                  <a:lnTo>
                    <a:pt x="3680" y="867"/>
                  </a:lnTo>
                  <a:lnTo>
                    <a:pt x="3675" y="872"/>
                  </a:lnTo>
                  <a:lnTo>
                    <a:pt x="3673" y="881"/>
                  </a:lnTo>
                  <a:lnTo>
                    <a:pt x="3673" y="891"/>
                  </a:lnTo>
                  <a:lnTo>
                    <a:pt x="3676" y="900"/>
                  </a:lnTo>
                  <a:lnTo>
                    <a:pt x="3680" y="909"/>
                  </a:lnTo>
                  <a:lnTo>
                    <a:pt x="3683" y="921"/>
                  </a:lnTo>
                  <a:lnTo>
                    <a:pt x="3673" y="932"/>
                  </a:lnTo>
                  <a:lnTo>
                    <a:pt x="3666" y="944"/>
                  </a:lnTo>
                  <a:lnTo>
                    <a:pt x="3661" y="956"/>
                  </a:lnTo>
                  <a:lnTo>
                    <a:pt x="3654" y="972"/>
                  </a:lnTo>
                  <a:lnTo>
                    <a:pt x="3650" y="975"/>
                  </a:lnTo>
                  <a:lnTo>
                    <a:pt x="3641" y="986"/>
                  </a:lnTo>
                  <a:lnTo>
                    <a:pt x="3631" y="998"/>
                  </a:lnTo>
                  <a:lnTo>
                    <a:pt x="3620" y="1012"/>
                  </a:lnTo>
                  <a:lnTo>
                    <a:pt x="3608" y="1024"/>
                  </a:lnTo>
                  <a:lnTo>
                    <a:pt x="3598" y="1036"/>
                  </a:lnTo>
                  <a:lnTo>
                    <a:pt x="3591" y="1045"/>
                  </a:lnTo>
                  <a:lnTo>
                    <a:pt x="3587" y="1049"/>
                  </a:lnTo>
                  <a:lnTo>
                    <a:pt x="3575" y="1052"/>
                  </a:lnTo>
                  <a:lnTo>
                    <a:pt x="3563" y="1050"/>
                  </a:lnTo>
                  <a:lnTo>
                    <a:pt x="3552" y="1050"/>
                  </a:lnTo>
                  <a:lnTo>
                    <a:pt x="3542" y="1052"/>
                  </a:lnTo>
                  <a:lnTo>
                    <a:pt x="3533" y="1061"/>
                  </a:lnTo>
                  <a:lnTo>
                    <a:pt x="3526" y="1071"/>
                  </a:lnTo>
                  <a:lnTo>
                    <a:pt x="3521" y="1082"/>
                  </a:lnTo>
                  <a:lnTo>
                    <a:pt x="3514" y="1092"/>
                  </a:lnTo>
                  <a:lnTo>
                    <a:pt x="3504" y="1099"/>
                  </a:lnTo>
                  <a:lnTo>
                    <a:pt x="3502" y="1099"/>
                  </a:lnTo>
                  <a:lnTo>
                    <a:pt x="3500" y="1101"/>
                  </a:lnTo>
                  <a:lnTo>
                    <a:pt x="3498" y="1101"/>
                  </a:lnTo>
                  <a:lnTo>
                    <a:pt x="3495" y="1101"/>
                  </a:lnTo>
                  <a:lnTo>
                    <a:pt x="3491" y="1103"/>
                  </a:lnTo>
                  <a:lnTo>
                    <a:pt x="3495" y="1113"/>
                  </a:lnTo>
                  <a:lnTo>
                    <a:pt x="3502" y="1124"/>
                  </a:lnTo>
                  <a:lnTo>
                    <a:pt x="3507" y="1136"/>
                  </a:lnTo>
                  <a:lnTo>
                    <a:pt x="3514" y="1148"/>
                  </a:lnTo>
                  <a:lnTo>
                    <a:pt x="3517" y="1159"/>
                  </a:lnTo>
                  <a:lnTo>
                    <a:pt x="3519" y="1171"/>
                  </a:lnTo>
                  <a:lnTo>
                    <a:pt x="3516" y="1179"/>
                  </a:lnTo>
                  <a:lnTo>
                    <a:pt x="3509" y="1186"/>
                  </a:lnTo>
                  <a:lnTo>
                    <a:pt x="3495" y="1192"/>
                  </a:lnTo>
                  <a:lnTo>
                    <a:pt x="3472" y="1195"/>
                  </a:lnTo>
                  <a:lnTo>
                    <a:pt x="3472" y="1186"/>
                  </a:lnTo>
                  <a:lnTo>
                    <a:pt x="3470" y="1178"/>
                  </a:lnTo>
                  <a:lnTo>
                    <a:pt x="3470" y="1166"/>
                  </a:lnTo>
                  <a:lnTo>
                    <a:pt x="3472" y="1152"/>
                  </a:lnTo>
                  <a:lnTo>
                    <a:pt x="3472" y="1141"/>
                  </a:lnTo>
                  <a:lnTo>
                    <a:pt x="3467" y="1141"/>
                  </a:lnTo>
                  <a:lnTo>
                    <a:pt x="3463" y="1141"/>
                  </a:lnTo>
                  <a:lnTo>
                    <a:pt x="3460" y="1141"/>
                  </a:lnTo>
                  <a:lnTo>
                    <a:pt x="3458" y="1141"/>
                  </a:lnTo>
                  <a:lnTo>
                    <a:pt x="3456" y="1139"/>
                  </a:lnTo>
                  <a:lnTo>
                    <a:pt x="3453" y="1138"/>
                  </a:lnTo>
                  <a:lnTo>
                    <a:pt x="3449" y="1132"/>
                  </a:lnTo>
                  <a:lnTo>
                    <a:pt x="3453" y="1127"/>
                  </a:lnTo>
                  <a:lnTo>
                    <a:pt x="3456" y="1122"/>
                  </a:lnTo>
                  <a:lnTo>
                    <a:pt x="3458" y="1117"/>
                  </a:lnTo>
                  <a:lnTo>
                    <a:pt x="3462" y="1110"/>
                  </a:lnTo>
                  <a:lnTo>
                    <a:pt x="3453" y="1110"/>
                  </a:lnTo>
                  <a:lnTo>
                    <a:pt x="3442" y="1108"/>
                  </a:lnTo>
                  <a:lnTo>
                    <a:pt x="3430" y="1111"/>
                  </a:lnTo>
                  <a:lnTo>
                    <a:pt x="3416" y="1117"/>
                  </a:lnTo>
                  <a:lnTo>
                    <a:pt x="3404" y="1122"/>
                  </a:lnTo>
                  <a:lnTo>
                    <a:pt x="3404" y="1118"/>
                  </a:lnTo>
                  <a:lnTo>
                    <a:pt x="3406" y="1113"/>
                  </a:lnTo>
                  <a:lnTo>
                    <a:pt x="3408" y="1110"/>
                  </a:lnTo>
                  <a:lnTo>
                    <a:pt x="3409" y="1104"/>
                  </a:lnTo>
                  <a:lnTo>
                    <a:pt x="3411" y="1101"/>
                  </a:lnTo>
                  <a:lnTo>
                    <a:pt x="3414" y="1094"/>
                  </a:lnTo>
                  <a:lnTo>
                    <a:pt x="3411" y="1094"/>
                  </a:lnTo>
                  <a:lnTo>
                    <a:pt x="3408" y="1092"/>
                  </a:lnTo>
                  <a:lnTo>
                    <a:pt x="3404" y="1092"/>
                  </a:lnTo>
                  <a:lnTo>
                    <a:pt x="3399" y="1090"/>
                  </a:lnTo>
                  <a:lnTo>
                    <a:pt x="3388" y="1101"/>
                  </a:lnTo>
                  <a:lnTo>
                    <a:pt x="3376" y="1110"/>
                  </a:lnTo>
                  <a:lnTo>
                    <a:pt x="3364" y="1120"/>
                  </a:lnTo>
                  <a:lnTo>
                    <a:pt x="3357" y="1132"/>
                  </a:lnTo>
                  <a:lnTo>
                    <a:pt x="3364" y="1136"/>
                  </a:lnTo>
                  <a:lnTo>
                    <a:pt x="3369" y="1139"/>
                  </a:lnTo>
                  <a:lnTo>
                    <a:pt x="3373" y="1143"/>
                  </a:lnTo>
                  <a:lnTo>
                    <a:pt x="3376" y="1146"/>
                  </a:lnTo>
                  <a:lnTo>
                    <a:pt x="3380" y="1152"/>
                  </a:lnTo>
                  <a:lnTo>
                    <a:pt x="3390" y="1146"/>
                  </a:lnTo>
                  <a:lnTo>
                    <a:pt x="3399" y="1143"/>
                  </a:lnTo>
                  <a:lnTo>
                    <a:pt x="3408" y="1143"/>
                  </a:lnTo>
                  <a:lnTo>
                    <a:pt x="3418" y="1148"/>
                  </a:lnTo>
                  <a:lnTo>
                    <a:pt x="3423" y="1148"/>
                  </a:lnTo>
                  <a:lnTo>
                    <a:pt x="3423" y="1160"/>
                  </a:lnTo>
                  <a:lnTo>
                    <a:pt x="3404" y="1160"/>
                  </a:lnTo>
                  <a:lnTo>
                    <a:pt x="3397" y="1169"/>
                  </a:lnTo>
                  <a:lnTo>
                    <a:pt x="3390" y="1176"/>
                  </a:lnTo>
                  <a:lnTo>
                    <a:pt x="3385" y="1183"/>
                  </a:lnTo>
                  <a:lnTo>
                    <a:pt x="3380" y="1195"/>
                  </a:lnTo>
                  <a:lnTo>
                    <a:pt x="3394" y="1204"/>
                  </a:lnTo>
                  <a:lnTo>
                    <a:pt x="3402" y="1218"/>
                  </a:lnTo>
                  <a:lnTo>
                    <a:pt x="3409" y="1237"/>
                  </a:lnTo>
                  <a:lnTo>
                    <a:pt x="3413" y="1256"/>
                  </a:lnTo>
                  <a:lnTo>
                    <a:pt x="3414" y="1277"/>
                  </a:lnTo>
                  <a:lnTo>
                    <a:pt x="3414" y="1295"/>
                  </a:lnTo>
                  <a:lnTo>
                    <a:pt x="3402" y="1303"/>
                  </a:lnTo>
                  <a:lnTo>
                    <a:pt x="3395" y="1317"/>
                  </a:lnTo>
                  <a:lnTo>
                    <a:pt x="3388" y="1330"/>
                  </a:lnTo>
                  <a:lnTo>
                    <a:pt x="3380" y="1344"/>
                  </a:lnTo>
                  <a:lnTo>
                    <a:pt x="3362" y="1363"/>
                  </a:lnTo>
                  <a:lnTo>
                    <a:pt x="3339" y="1377"/>
                  </a:lnTo>
                  <a:lnTo>
                    <a:pt x="3315" y="1387"/>
                  </a:lnTo>
                  <a:lnTo>
                    <a:pt x="3287" y="1396"/>
                  </a:lnTo>
                  <a:lnTo>
                    <a:pt x="3261" y="1401"/>
                  </a:lnTo>
                  <a:lnTo>
                    <a:pt x="3261" y="1408"/>
                  </a:lnTo>
                  <a:lnTo>
                    <a:pt x="3261" y="1412"/>
                  </a:lnTo>
                  <a:lnTo>
                    <a:pt x="3261" y="1415"/>
                  </a:lnTo>
                  <a:lnTo>
                    <a:pt x="3261" y="1417"/>
                  </a:lnTo>
                  <a:lnTo>
                    <a:pt x="3263" y="1419"/>
                  </a:lnTo>
                  <a:lnTo>
                    <a:pt x="3263" y="1424"/>
                  </a:lnTo>
                  <a:lnTo>
                    <a:pt x="3264" y="1429"/>
                  </a:lnTo>
                  <a:lnTo>
                    <a:pt x="3261" y="1433"/>
                  </a:lnTo>
                  <a:lnTo>
                    <a:pt x="3257" y="1436"/>
                  </a:lnTo>
                  <a:lnTo>
                    <a:pt x="3256" y="1438"/>
                  </a:lnTo>
                  <a:lnTo>
                    <a:pt x="3252" y="1441"/>
                  </a:lnTo>
                  <a:lnTo>
                    <a:pt x="3245" y="1445"/>
                  </a:lnTo>
                  <a:lnTo>
                    <a:pt x="3243" y="1445"/>
                  </a:lnTo>
                  <a:lnTo>
                    <a:pt x="3242" y="1447"/>
                  </a:lnTo>
                  <a:lnTo>
                    <a:pt x="3240" y="1447"/>
                  </a:lnTo>
                  <a:lnTo>
                    <a:pt x="3238" y="1447"/>
                  </a:lnTo>
                  <a:lnTo>
                    <a:pt x="3235" y="1448"/>
                  </a:lnTo>
                  <a:lnTo>
                    <a:pt x="3233" y="1443"/>
                  </a:lnTo>
                  <a:lnTo>
                    <a:pt x="3231" y="1438"/>
                  </a:lnTo>
                  <a:lnTo>
                    <a:pt x="3231" y="1433"/>
                  </a:lnTo>
                  <a:lnTo>
                    <a:pt x="3231" y="1424"/>
                  </a:lnTo>
                  <a:lnTo>
                    <a:pt x="3235" y="1422"/>
                  </a:lnTo>
                  <a:lnTo>
                    <a:pt x="3238" y="1422"/>
                  </a:lnTo>
                  <a:lnTo>
                    <a:pt x="3242" y="1420"/>
                  </a:lnTo>
                  <a:lnTo>
                    <a:pt x="3243" y="1417"/>
                  </a:lnTo>
                  <a:lnTo>
                    <a:pt x="3245" y="1413"/>
                  </a:lnTo>
                  <a:lnTo>
                    <a:pt x="3243" y="1410"/>
                  </a:lnTo>
                  <a:lnTo>
                    <a:pt x="3240" y="1405"/>
                  </a:lnTo>
                  <a:lnTo>
                    <a:pt x="3238" y="1401"/>
                  </a:lnTo>
                  <a:lnTo>
                    <a:pt x="3235" y="1399"/>
                  </a:lnTo>
                  <a:lnTo>
                    <a:pt x="3233" y="1399"/>
                  </a:lnTo>
                  <a:lnTo>
                    <a:pt x="3228" y="1398"/>
                  </a:lnTo>
                  <a:lnTo>
                    <a:pt x="3222" y="1398"/>
                  </a:lnTo>
                  <a:lnTo>
                    <a:pt x="3216" y="1406"/>
                  </a:lnTo>
                  <a:lnTo>
                    <a:pt x="3209" y="1412"/>
                  </a:lnTo>
                  <a:lnTo>
                    <a:pt x="3203" y="1417"/>
                  </a:lnTo>
                  <a:lnTo>
                    <a:pt x="3198" y="1426"/>
                  </a:lnTo>
                  <a:lnTo>
                    <a:pt x="3196" y="1440"/>
                  </a:lnTo>
                  <a:lnTo>
                    <a:pt x="3212" y="1455"/>
                  </a:lnTo>
                  <a:lnTo>
                    <a:pt x="3224" y="1471"/>
                  </a:lnTo>
                  <a:lnTo>
                    <a:pt x="3235" y="1488"/>
                  </a:lnTo>
                  <a:lnTo>
                    <a:pt x="3240" y="1511"/>
                  </a:lnTo>
                  <a:lnTo>
                    <a:pt x="3242" y="1539"/>
                  </a:lnTo>
                  <a:lnTo>
                    <a:pt x="3184" y="1586"/>
                  </a:lnTo>
                  <a:lnTo>
                    <a:pt x="3177" y="1586"/>
                  </a:lnTo>
                  <a:lnTo>
                    <a:pt x="3172" y="1567"/>
                  </a:lnTo>
                  <a:lnTo>
                    <a:pt x="3161" y="1553"/>
                  </a:lnTo>
                  <a:lnTo>
                    <a:pt x="3147" y="1541"/>
                  </a:lnTo>
                  <a:lnTo>
                    <a:pt x="3132" y="1529"/>
                  </a:lnTo>
                  <a:lnTo>
                    <a:pt x="3116" y="1516"/>
                  </a:lnTo>
                  <a:lnTo>
                    <a:pt x="3109" y="1544"/>
                  </a:lnTo>
                  <a:lnTo>
                    <a:pt x="3100" y="1567"/>
                  </a:lnTo>
                  <a:lnTo>
                    <a:pt x="3109" y="1572"/>
                  </a:lnTo>
                  <a:lnTo>
                    <a:pt x="3113" y="1579"/>
                  </a:lnTo>
                  <a:lnTo>
                    <a:pt x="3114" y="1588"/>
                  </a:lnTo>
                  <a:lnTo>
                    <a:pt x="3120" y="1598"/>
                  </a:lnTo>
                  <a:lnTo>
                    <a:pt x="3121" y="1600"/>
                  </a:lnTo>
                  <a:lnTo>
                    <a:pt x="3125" y="1600"/>
                  </a:lnTo>
                  <a:lnTo>
                    <a:pt x="3128" y="1600"/>
                  </a:lnTo>
                  <a:lnTo>
                    <a:pt x="3132" y="1600"/>
                  </a:lnTo>
                  <a:lnTo>
                    <a:pt x="3135" y="1602"/>
                  </a:lnTo>
                  <a:lnTo>
                    <a:pt x="3149" y="1616"/>
                  </a:lnTo>
                  <a:lnTo>
                    <a:pt x="3160" y="1637"/>
                  </a:lnTo>
                  <a:lnTo>
                    <a:pt x="3167" y="1661"/>
                  </a:lnTo>
                  <a:lnTo>
                    <a:pt x="3168" y="1686"/>
                  </a:lnTo>
                  <a:lnTo>
                    <a:pt x="3158" y="1686"/>
                  </a:lnTo>
                  <a:lnTo>
                    <a:pt x="3147" y="1677"/>
                  </a:lnTo>
                  <a:lnTo>
                    <a:pt x="3137" y="1672"/>
                  </a:lnTo>
                  <a:lnTo>
                    <a:pt x="3135" y="1670"/>
                  </a:lnTo>
                  <a:lnTo>
                    <a:pt x="3126" y="1663"/>
                  </a:lnTo>
                  <a:lnTo>
                    <a:pt x="3120" y="1649"/>
                  </a:lnTo>
                  <a:lnTo>
                    <a:pt x="3116" y="1633"/>
                  </a:lnTo>
                  <a:lnTo>
                    <a:pt x="3111" y="1619"/>
                  </a:lnTo>
                  <a:lnTo>
                    <a:pt x="3106" y="1605"/>
                  </a:lnTo>
                  <a:lnTo>
                    <a:pt x="3097" y="1593"/>
                  </a:lnTo>
                  <a:lnTo>
                    <a:pt x="3097" y="1590"/>
                  </a:lnTo>
                  <a:lnTo>
                    <a:pt x="3088" y="1593"/>
                  </a:lnTo>
                  <a:lnTo>
                    <a:pt x="3088" y="1590"/>
                  </a:lnTo>
                  <a:lnTo>
                    <a:pt x="3085" y="1576"/>
                  </a:lnTo>
                  <a:lnTo>
                    <a:pt x="3085" y="1558"/>
                  </a:lnTo>
                  <a:lnTo>
                    <a:pt x="3085" y="1539"/>
                  </a:lnTo>
                  <a:lnTo>
                    <a:pt x="3085" y="1518"/>
                  </a:lnTo>
                  <a:lnTo>
                    <a:pt x="3083" y="1499"/>
                  </a:lnTo>
                  <a:lnTo>
                    <a:pt x="3076" y="1483"/>
                  </a:lnTo>
                  <a:lnTo>
                    <a:pt x="3065" y="1471"/>
                  </a:lnTo>
                  <a:lnTo>
                    <a:pt x="3062" y="1474"/>
                  </a:lnTo>
                  <a:lnTo>
                    <a:pt x="3057" y="1478"/>
                  </a:lnTo>
                  <a:lnTo>
                    <a:pt x="3053" y="1480"/>
                  </a:lnTo>
                  <a:lnTo>
                    <a:pt x="3046" y="1481"/>
                  </a:lnTo>
                  <a:lnTo>
                    <a:pt x="3039" y="1481"/>
                  </a:lnTo>
                  <a:lnTo>
                    <a:pt x="3037" y="1481"/>
                  </a:lnTo>
                  <a:lnTo>
                    <a:pt x="3037" y="1480"/>
                  </a:lnTo>
                  <a:lnTo>
                    <a:pt x="3037" y="1480"/>
                  </a:lnTo>
                  <a:lnTo>
                    <a:pt x="3037" y="1480"/>
                  </a:lnTo>
                  <a:lnTo>
                    <a:pt x="3036" y="1480"/>
                  </a:lnTo>
                  <a:lnTo>
                    <a:pt x="3034" y="1478"/>
                  </a:lnTo>
                  <a:lnTo>
                    <a:pt x="3034" y="1457"/>
                  </a:lnTo>
                  <a:lnTo>
                    <a:pt x="3029" y="1440"/>
                  </a:lnTo>
                  <a:lnTo>
                    <a:pt x="3022" y="1426"/>
                  </a:lnTo>
                  <a:lnTo>
                    <a:pt x="3011" y="1413"/>
                  </a:lnTo>
                  <a:lnTo>
                    <a:pt x="3003" y="1399"/>
                  </a:lnTo>
                  <a:lnTo>
                    <a:pt x="2992" y="1382"/>
                  </a:lnTo>
                  <a:lnTo>
                    <a:pt x="2989" y="1385"/>
                  </a:lnTo>
                  <a:lnTo>
                    <a:pt x="2987" y="1387"/>
                  </a:lnTo>
                  <a:lnTo>
                    <a:pt x="2985" y="1391"/>
                  </a:lnTo>
                  <a:lnTo>
                    <a:pt x="2983" y="1392"/>
                  </a:lnTo>
                  <a:lnTo>
                    <a:pt x="2982" y="1394"/>
                  </a:lnTo>
                  <a:lnTo>
                    <a:pt x="2966" y="1396"/>
                  </a:lnTo>
                  <a:lnTo>
                    <a:pt x="2952" y="1394"/>
                  </a:lnTo>
                  <a:lnTo>
                    <a:pt x="2938" y="1394"/>
                  </a:lnTo>
                  <a:lnTo>
                    <a:pt x="2934" y="1408"/>
                  </a:lnTo>
                  <a:lnTo>
                    <a:pt x="2929" y="1415"/>
                  </a:lnTo>
                  <a:lnTo>
                    <a:pt x="2926" y="1417"/>
                  </a:lnTo>
                  <a:lnTo>
                    <a:pt x="2919" y="1417"/>
                  </a:lnTo>
                  <a:lnTo>
                    <a:pt x="2912" y="1419"/>
                  </a:lnTo>
                  <a:lnTo>
                    <a:pt x="2905" y="1424"/>
                  </a:lnTo>
                  <a:lnTo>
                    <a:pt x="2893" y="1455"/>
                  </a:lnTo>
                  <a:lnTo>
                    <a:pt x="2877" y="1455"/>
                  </a:lnTo>
                  <a:lnTo>
                    <a:pt x="2868" y="1462"/>
                  </a:lnTo>
                  <a:lnTo>
                    <a:pt x="2859" y="1471"/>
                  </a:lnTo>
                  <a:lnTo>
                    <a:pt x="2847" y="1478"/>
                  </a:lnTo>
                  <a:lnTo>
                    <a:pt x="2844" y="1513"/>
                  </a:lnTo>
                  <a:lnTo>
                    <a:pt x="2835" y="1543"/>
                  </a:lnTo>
                  <a:lnTo>
                    <a:pt x="2823" y="1567"/>
                  </a:lnTo>
                  <a:lnTo>
                    <a:pt x="2804" y="1590"/>
                  </a:lnTo>
                  <a:lnTo>
                    <a:pt x="2802" y="1590"/>
                  </a:lnTo>
                  <a:lnTo>
                    <a:pt x="2800" y="1588"/>
                  </a:lnTo>
                  <a:lnTo>
                    <a:pt x="2798" y="1588"/>
                  </a:lnTo>
                  <a:lnTo>
                    <a:pt x="2798" y="1588"/>
                  </a:lnTo>
                  <a:lnTo>
                    <a:pt x="2797" y="1586"/>
                  </a:lnTo>
                  <a:lnTo>
                    <a:pt x="2786" y="1574"/>
                  </a:lnTo>
                  <a:lnTo>
                    <a:pt x="2776" y="1555"/>
                  </a:lnTo>
                  <a:lnTo>
                    <a:pt x="2770" y="1539"/>
                  </a:lnTo>
                  <a:lnTo>
                    <a:pt x="2769" y="1536"/>
                  </a:lnTo>
                  <a:lnTo>
                    <a:pt x="2770" y="1532"/>
                  </a:lnTo>
                  <a:lnTo>
                    <a:pt x="2772" y="1529"/>
                  </a:lnTo>
                  <a:lnTo>
                    <a:pt x="2774" y="1527"/>
                  </a:lnTo>
                  <a:lnTo>
                    <a:pt x="2774" y="1525"/>
                  </a:lnTo>
                  <a:lnTo>
                    <a:pt x="2756" y="1499"/>
                  </a:lnTo>
                  <a:lnTo>
                    <a:pt x="2744" y="1471"/>
                  </a:lnTo>
                  <a:lnTo>
                    <a:pt x="2736" y="1441"/>
                  </a:lnTo>
                  <a:lnTo>
                    <a:pt x="2732" y="1405"/>
                  </a:lnTo>
                  <a:lnTo>
                    <a:pt x="2720" y="1406"/>
                  </a:lnTo>
                  <a:lnTo>
                    <a:pt x="2711" y="1406"/>
                  </a:lnTo>
                  <a:lnTo>
                    <a:pt x="2701" y="1405"/>
                  </a:lnTo>
                  <a:lnTo>
                    <a:pt x="2697" y="1401"/>
                  </a:lnTo>
                  <a:lnTo>
                    <a:pt x="2692" y="1398"/>
                  </a:lnTo>
                  <a:lnTo>
                    <a:pt x="2688" y="1394"/>
                  </a:lnTo>
                  <a:lnTo>
                    <a:pt x="2685" y="1391"/>
                  </a:lnTo>
                  <a:lnTo>
                    <a:pt x="2688" y="1378"/>
                  </a:lnTo>
                  <a:lnTo>
                    <a:pt x="2681" y="1368"/>
                  </a:lnTo>
                  <a:lnTo>
                    <a:pt x="2669" y="1359"/>
                  </a:lnTo>
                  <a:lnTo>
                    <a:pt x="2657" y="1351"/>
                  </a:lnTo>
                  <a:lnTo>
                    <a:pt x="2646" y="1340"/>
                  </a:lnTo>
                  <a:lnTo>
                    <a:pt x="2617" y="1344"/>
                  </a:lnTo>
                  <a:lnTo>
                    <a:pt x="2587" y="1344"/>
                  </a:lnTo>
                  <a:lnTo>
                    <a:pt x="2557" y="1342"/>
                  </a:lnTo>
                  <a:lnTo>
                    <a:pt x="2528" y="1340"/>
                  </a:lnTo>
                  <a:lnTo>
                    <a:pt x="2523" y="1330"/>
                  </a:lnTo>
                  <a:lnTo>
                    <a:pt x="2516" y="1317"/>
                  </a:lnTo>
                  <a:lnTo>
                    <a:pt x="2505" y="1321"/>
                  </a:lnTo>
                  <a:lnTo>
                    <a:pt x="2498" y="1323"/>
                  </a:lnTo>
                  <a:lnTo>
                    <a:pt x="2489" y="1324"/>
                  </a:lnTo>
                  <a:lnTo>
                    <a:pt x="2477" y="1324"/>
                  </a:lnTo>
                  <a:lnTo>
                    <a:pt x="2467" y="1317"/>
                  </a:lnTo>
                  <a:lnTo>
                    <a:pt x="2456" y="1312"/>
                  </a:lnTo>
                  <a:lnTo>
                    <a:pt x="2444" y="1305"/>
                  </a:lnTo>
                  <a:lnTo>
                    <a:pt x="2435" y="1298"/>
                  </a:lnTo>
                  <a:lnTo>
                    <a:pt x="2432" y="1288"/>
                  </a:lnTo>
                  <a:lnTo>
                    <a:pt x="2427" y="1279"/>
                  </a:lnTo>
                  <a:lnTo>
                    <a:pt x="2416" y="1270"/>
                  </a:lnTo>
                  <a:lnTo>
                    <a:pt x="2414" y="1270"/>
                  </a:lnTo>
                  <a:lnTo>
                    <a:pt x="2413" y="1270"/>
                  </a:lnTo>
                  <a:lnTo>
                    <a:pt x="2411" y="1270"/>
                  </a:lnTo>
                  <a:lnTo>
                    <a:pt x="2407" y="1270"/>
                  </a:lnTo>
                  <a:lnTo>
                    <a:pt x="2400" y="1270"/>
                  </a:lnTo>
                  <a:lnTo>
                    <a:pt x="2404" y="1284"/>
                  </a:lnTo>
                  <a:lnTo>
                    <a:pt x="2409" y="1300"/>
                  </a:lnTo>
                  <a:lnTo>
                    <a:pt x="2418" y="1316"/>
                  </a:lnTo>
                  <a:lnTo>
                    <a:pt x="2425" y="1330"/>
                  </a:lnTo>
                  <a:lnTo>
                    <a:pt x="2432" y="1340"/>
                  </a:lnTo>
                  <a:lnTo>
                    <a:pt x="2434" y="1335"/>
                  </a:lnTo>
                  <a:lnTo>
                    <a:pt x="2435" y="1333"/>
                  </a:lnTo>
                  <a:lnTo>
                    <a:pt x="2435" y="1331"/>
                  </a:lnTo>
                  <a:lnTo>
                    <a:pt x="2437" y="1331"/>
                  </a:lnTo>
                  <a:lnTo>
                    <a:pt x="2439" y="1331"/>
                  </a:lnTo>
                  <a:lnTo>
                    <a:pt x="2444" y="1333"/>
                  </a:lnTo>
                  <a:lnTo>
                    <a:pt x="2446" y="1338"/>
                  </a:lnTo>
                  <a:lnTo>
                    <a:pt x="2448" y="1344"/>
                  </a:lnTo>
                  <a:lnTo>
                    <a:pt x="2448" y="1349"/>
                  </a:lnTo>
                  <a:lnTo>
                    <a:pt x="2449" y="1354"/>
                  </a:lnTo>
                  <a:lnTo>
                    <a:pt x="2451" y="1359"/>
                  </a:lnTo>
                  <a:lnTo>
                    <a:pt x="2458" y="1358"/>
                  </a:lnTo>
                  <a:lnTo>
                    <a:pt x="2467" y="1356"/>
                  </a:lnTo>
                  <a:lnTo>
                    <a:pt x="2477" y="1356"/>
                  </a:lnTo>
                  <a:lnTo>
                    <a:pt x="2493" y="1338"/>
                  </a:lnTo>
                  <a:lnTo>
                    <a:pt x="2512" y="1324"/>
                  </a:lnTo>
                  <a:lnTo>
                    <a:pt x="2514" y="1342"/>
                  </a:lnTo>
                  <a:lnTo>
                    <a:pt x="2516" y="1356"/>
                  </a:lnTo>
                  <a:lnTo>
                    <a:pt x="2542" y="1370"/>
                  </a:lnTo>
                  <a:lnTo>
                    <a:pt x="2563" y="1387"/>
                  </a:lnTo>
                  <a:lnTo>
                    <a:pt x="2556" y="1396"/>
                  </a:lnTo>
                  <a:lnTo>
                    <a:pt x="2550" y="1405"/>
                  </a:lnTo>
                  <a:lnTo>
                    <a:pt x="2544" y="1412"/>
                  </a:lnTo>
                  <a:lnTo>
                    <a:pt x="2531" y="1417"/>
                  </a:lnTo>
                  <a:lnTo>
                    <a:pt x="2531" y="1436"/>
                  </a:lnTo>
                  <a:lnTo>
                    <a:pt x="2514" y="1447"/>
                  </a:lnTo>
                  <a:lnTo>
                    <a:pt x="2496" y="1459"/>
                  </a:lnTo>
                  <a:lnTo>
                    <a:pt x="2496" y="1467"/>
                  </a:lnTo>
                  <a:lnTo>
                    <a:pt x="2474" y="1467"/>
                  </a:lnTo>
                  <a:lnTo>
                    <a:pt x="2461" y="1474"/>
                  </a:lnTo>
                  <a:lnTo>
                    <a:pt x="2451" y="1485"/>
                  </a:lnTo>
                  <a:lnTo>
                    <a:pt x="2439" y="1494"/>
                  </a:lnTo>
                  <a:lnTo>
                    <a:pt x="2423" y="1501"/>
                  </a:lnTo>
                  <a:lnTo>
                    <a:pt x="2407" y="1504"/>
                  </a:lnTo>
                  <a:lnTo>
                    <a:pt x="2390" y="1509"/>
                  </a:lnTo>
                  <a:lnTo>
                    <a:pt x="2376" y="1515"/>
                  </a:lnTo>
                  <a:lnTo>
                    <a:pt x="2364" y="1522"/>
                  </a:lnTo>
                  <a:lnTo>
                    <a:pt x="2352" y="1525"/>
                  </a:lnTo>
                  <a:lnTo>
                    <a:pt x="2343" y="1525"/>
                  </a:lnTo>
                  <a:lnTo>
                    <a:pt x="2339" y="1523"/>
                  </a:lnTo>
                  <a:lnTo>
                    <a:pt x="2338" y="1523"/>
                  </a:lnTo>
                  <a:lnTo>
                    <a:pt x="2336" y="1522"/>
                  </a:lnTo>
                  <a:lnTo>
                    <a:pt x="2336" y="1522"/>
                  </a:lnTo>
                  <a:lnTo>
                    <a:pt x="2334" y="1520"/>
                  </a:lnTo>
                  <a:lnTo>
                    <a:pt x="2332" y="1516"/>
                  </a:lnTo>
                  <a:lnTo>
                    <a:pt x="2327" y="1506"/>
                  </a:lnTo>
                  <a:lnTo>
                    <a:pt x="2325" y="1495"/>
                  </a:lnTo>
                  <a:lnTo>
                    <a:pt x="2325" y="1485"/>
                  </a:lnTo>
                  <a:lnTo>
                    <a:pt x="2324" y="1474"/>
                  </a:lnTo>
                  <a:lnTo>
                    <a:pt x="2315" y="1457"/>
                  </a:lnTo>
                  <a:lnTo>
                    <a:pt x="2303" y="1441"/>
                  </a:lnTo>
                  <a:lnTo>
                    <a:pt x="2290" y="1427"/>
                  </a:lnTo>
                  <a:lnTo>
                    <a:pt x="2278" y="1413"/>
                  </a:lnTo>
                  <a:lnTo>
                    <a:pt x="2275" y="1403"/>
                  </a:lnTo>
                  <a:lnTo>
                    <a:pt x="2273" y="1391"/>
                  </a:lnTo>
                  <a:lnTo>
                    <a:pt x="2271" y="1378"/>
                  </a:lnTo>
                  <a:lnTo>
                    <a:pt x="2266" y="1368"/>
                  </a:lnTo>
                  <a:lnTo>
                    <a:pt x="2247" y="1356"/>
                  </a:lnTo>
                  <a:lnTo>
                    <a:pt x="2242" y="1344"/>
                  </a:lnTo>
                  <a:lnTo>
                    <a:pt x="2236" y="1331"/>
                  </a:lnTo>
                  <a:lnTo>
                    <a:pt x="2231" y="1319"/>
                  </a:lnTo>
                  <a:lnTo>
                    <a:pt x="2224" y="1309"/>
                  </a:lnTo>
                  <a:lnTo>
                    <a:pt x="2214" y="1302"/>
                  </a:lnTo>
                  <a:lnTo>
                    <a:pt x="2208" y="1300"/>
                  </a:lnTo>
                  <a:lnTo>
                    <a:pt x="2207" y="1296"/>
                  </a:lnTo>
                  <a:lnTo>
                    <a:pt x="2203" y="1295"/>
                  </a:lnTo>
                  <a:lnTo>
                    <a:pt x="2200" y="1293"/>
                  </a:lnTo>
                  <a:lnTo>
                    <a:pt x="2196" y="1291"/>
                  </a:lnTo>
                  <a:lnTo>
                    <a:pt x="2193" y="1288"/>
                  </a:lnTo>
                  <a:lnTo>
                    <a:pt x="2189" y="1282"/>
                  </a:lnTo>
                  <a:lnTo>
                    <a:pt x="2186" y="1275"/>
                  </a:lnTo>
                  <a:lnTo>
                    <a:pt x="2182" y="1275"/>
                  </a:lnTo>
                  <a:lnTo>
                    <a:pt x="2182" y="1282"/>
                  </a:lnTo>
                  <a:lnTo>
                    <a:pt x="2194" y="1298"/>
                  </a:lnTo>
                  <a:lnTo>
                    <a:pt x="2205" y="1316"/>
                  </a:lnTo>
                  <a:lnTo>
                    <a:pt x="2212" y="1337"/>
                  </a:lnTo>
                  <a:lnTo>
                    <a:pt x="2219" y="1356"/>
                  </a:lnTo>
                  <a:lnTo>
                    <a:pt x="2228" y="1375"/>
                  </a:lnTo>
                  <a:lnTo>
                    <a:pt x="2231" y="1378"/>
                  </a:lnTo>
                  <a:lnTo>
                    <a:pt x="2236" y="1382"/>
                  </a:lnTo>
                  <a:lnTo>
                    <a:pt x="2240" y="1385"/>
                  </a:lnTo>
                  <a:lnTo>
                    <a:pt x="2245" y="1389"/>
                  </a:lnTo>
                  <a:lnTo>
                    <a:pt x="2247" y="1394"/>
                  </a:lnTo>
                  <a:lnTo>
                    <a:pt x="2247" y="1429"/>
                  </a:lnTo>
                  <a:lnTo>
                    <a:pt x="2250" y="1433"/>
                  </a:lnTo>
                  <a:lnTo>
                    <a:pt x="2254" y="1438"/>
                  </a:lnTo>
                  <a:lnTo>
                    <a:pt x="2259" y="1441"/>
                  </a:lnTo>
                  <a:lnTo>
                    <a:pt x="2264" y="1445"/>
                  </a:lnTo>
                  <a:lnTo>
                    <a:pt x="2266" y="1448"/>
                  </a:lnTo>
                  <a:lnTo>
                    <a:pt x="2269" y="1459"/>
                  </a:lnTo>
                  <a:lnTo>
                    <a:pt x="2271" y="1467"/>
                  </a:lnTo>
                  <a:lnTo>
                    <a:pt x="2275" y="1478"/>
                  </a:lnTo>
                  <a:lnTo>
                    <a:pt x="2285" y="1490"/>
                  </a:lnTo>
                  <a:lnTo>
                    <a:pt x="2301" y="1501"/>
                  </a:lnTo>
                  <a:lnTo>
                    <a:pt x="2318" y="1511"/>
                  </a:lnTo>
                  <a:lnTo>
                    <a:pt x="2332" y="1522"/>
                  </a:lnTo>
                  <a:lnTo>
                    <a:pt x="2336" y="1527"/>
                  </a:lnTo>
                  <a:lnTo>
                    <a:pt x="2336" y="1534"/>
                  </a:lnTo>
                  <a:lnTo>
                    <a:pt x="2336" y="1539"/>
                  </a:lnTo>
                  <a:lnTo>
                    <a:pt x="2338" y="1544"/>
                  </a:lnTo>
                  <a:lnTo>
                    <a:pt x="2343" y="1550"/>
                  </a:lnTo>
                  <a:lnTo>
                    <a:pt x="2358" y="1551"/>
                  </a:lnTo>
                  <a:lnTo>
                    <a:pt x="2376" y="1543"/>
                  </a:lnTo>
                  <a:lnTo>
                    <a:pt x="2400" y="1537"/>
                  </a:lnTo>
                  <a:lnTo>
                    <a:pt x="2423" y="1532"/>
                  </a:lnTo>
                  <a:lnTo>
                    <a:pt x="2444" y="1529"/>
                  </a:lnTo>
                  <a:lnTo>
                    <a:pt x="2444" y="1532"/>
                  </a:lnTo>
                  <a:lnTo>
                    <a:pt x="2439" y="1541"/>
                  </a:lnTo>
                  <a:lnTo>
                    <a:pt x="2439" y="1551"/>
                  </a:lnTo>
                  <a:lnTo>
                    <a:pt x="2435" y="1563"/>
                  </a:lnTo>
                  <a:lnTo>
                    <a:pt x="2428" y="1581"/>
                  </a:lnTo>
                  <a:lnTo>
                    <a:pt x="2418" y="1602"/>
                  </a:lnTo>
                  <a:lnTo>
                    <a:pt x="2406" y="1623"/>
                  </a:lnTo>
                  <a:lnTo>
                    <a:pt x="2393" y="1640"/>
                  </a:lnTo>
                  <a:lnTo>
                    <a:pt x="2374" y="1659"/>
                  </a:lnTo>
                  <a:lnTo>
                    <a:pt x="2353" y="1677"/>
                  </a:lnTo>
                  <a:lnTo>
                    <a:pt x="2331" y="1694"/>
                  </a:lnTo>
                  <a:lnTo>
                    <a:pt x="2310" y="1714"/>
                  </a:lnTo>
                  <a:lnTo>
                    <a:pt x="2292" y="1735"/>
                  </a:lnTo>
                  <a:lnTo>
                    <a:pt x="2278" y="1759"/>
                  </a:lnTo>
                  <a:lnTo>
                    <a:pt x="2273" y="1782"/>
                  </a:lnTo>
                  <a:lnTo>
                    <a:pt x="2276" y="1803"/>
                  </a:lnTo>
                  <a:lnTo>
                    <a:pt x="2283" y="1824"/>
                  </a:lnTo>
                  <a:lnTo>
                    <a:pt x="2290" y="1843"/>
                  </a:lnTo>
                  <a:lnTo>
                    <a:pt x="2297" y="1864"/>
                  </a:lnTo>
                  <a:lnTo>
                    <a:pt x="2303" y="1885"/>
                  </a:lnTo>
                  <a:lnTo>
                    <a:pt x="2301" y="1906"/>
                  </a:lnTo>
                  <a:lnTo>
                    <a:pt x="2290" y="1928"/>
                  </a:lnTo>
                  <a:lnTo>
                    <a:pt x="2275" y="1939"/>
                  </a:lnTo>
                  <a:lnTo>
                    <a:pt x="2257" y="1947"/>
                  </a:lnTo>
                  <a:lnTo>
                    <a:pt x="2240" y="1956"/>
                  </a:lnTo>
                  <a:lnTo>
                    <a:pt x="2226" y="1968"/>
                  </a:lnTo>
                  <a:lnTo>
                    <a:pt x="2217" y="1986"/>
                  </a:lnTo>
                  <a:lnTo>
                    <a:pt x="2226" y="1996"/>
                  </a:lnTo>
                  <a:lnTo>
                    <a:pt x="2233" y="2012"/>
                  </a:lnTo>
                  <a:lnTo>
                    <a:pt x="2236" y="2031"/>
                  </a:lnTo>
                  <a:lnTo>
                    <a:pt x="2231" y="2035"/>
                  </a:lnTo>
                  <a:lnTo>
                    <a:pt x="2228" y="2038"/>
                  </a:lnTo>
                  <a:lnTo>
                    <a:pt x="2226" y="2040"/>
                  </a:lnTo>
                  <a:lnTo>
                    <a:pt x="2222" y="2043"/>
                  </a:lnTo>
                  <a:lnTo>
                    <a:pt x="2221" y="2047"/>
                  </a:lnTo>
                  <a:lnTo>
                    <a:pt x="2217" y="2050"/>
                  </a:lnTo>
                  <a:lnTo>
                    <a:pt x="2198" y="2054"/>
                  </a:lnTo>
                  <a:lnTo>
                    <a:pt x="2193" y="2066"/>
                  </a:lnTo>
                  <a:lnTo>
                    <a:pt x="2191" y="2080"/>
                  </a:lnTo>
                  <a:lnTo>
                    <a:pt x="2189" y="2094"/>
                  </a:lnTo>
                  <a:lnTo>
                    <a:pt x="2186" y="2108"/>
                  </a:lnTo>
                  <a:lnTo>
                    <a:pt x="2163" y="2127"/>
                  </a:lnTo>
                  <a:lnTo>
                    <a:pt x="2156" y="2143"/>
                  </a:lnTo>
                  <a:lnTo>
                    <a:pt x="2147" y="2159"/>
                  </a:lnTo>
                  <a:lnTo>
                    <a:pt x="2130" y="2174"/>
                  </a:lnTo>
                  <a:lnTo>
                    <a:pt x="2109" y="2187"/>
                  </a:lnTo>
                  <a:lnTo>
                    <a:pt x="2083" y="2194"/>
                  </a:lnTo>
                  <a:lnTo>
                    <a:pt x="2057" y="2201"/>
                  </a:lnTo>
                  <a:lnTo>
                    <a:pt x="2030" y="2206"/>
                  </a:lnTo>
                  <a:lnTo>
                    <a:pt x="2006" y="2211"/>
                  </a:lnTo>
                  <a:lnTo>
                    <a:pt x="2001" y="2208"/>
                  </a:lnTo>
                  <a:lnTo>
                    <a:pt x="1997" y="2204"/>
                  </a:lnTo>
                  <a:lnTo>
                    <a:pt x="1994" y="2202"/>
                  </a:lnTo>
                  <a:lnTo>
                    <a:pt x="1990" y="2197"/>
                  </a:lnTo>
                  <a:lnTo>
                    <a:pt x="1987" y="2194"/>
                  </a:lnTo>
                  <a:lnTo>
                    <a:pt x="1985" y="2185"/>
                  </a:lnTo>
                  <a:lnTo>
                    <a:pt x="1985" y="2174"/>
                  </a:lnTo>
                  <a:lnTo>
                    <a:pt x="1985" y="2162"/>
                  </a:lnTo>
                  <a:lnTo>
                    <a:pt x="1983" y="2150"/>
                  </a:lnTo>
                  <a:lnTo>
                    <a:pt x="1973" y="2133"/>
                  </a:lnTo>
                  <a:lnTo>
                    <a:pt x="1959" y="2117"/>
                  </a:lnTo>
                  <a:lnTo>
                    <a:pt x="1945" y="2099"/>
                  </a:lnTo>
                  <a:lnTo>
                    <a:pt x="1936" y="2082"/>
                  </a:lnTo>
                  <a:lnTo>
                    <a:pt x="1940" y="2070"/>
                  </a:lnTo>
                  <a:lnTo>
                    <a:pt x="1940" y="2068"/>
                  </a:lnTo>
                  <a:lnTo>
                    <a:pt x="1936" y="2064"/>
                  </a:lnTo>
                  <a:lnTo>
                    <a:pt x="1933" y="2063"/>
                  </a:lnTo>
                  <a:lnTo>
                    <a:pt x="1931" y="2059"/>
                  </a:lnTo>
                  <a:lnTo>
                    <a:pt x="1929" y="2059"/>
                  </a:lnTo>
                  <a:lnTo>
                    <a:pt x="1927" y="2054"/>
                  </a:lnTo>
                  <a:lnTo>
                    <a:pt x="1929" y="2049"/>
                  </a:lnTo>
                  <a:lnTo>
                    <a:pt x="1929" y="2045"/>
                  </a:lnTo>
                  <a:lnTo>
                    <a:pt x="1931" y="2042"/>
                  </a:lnTo>
                  <a:lnTo>
                    <a:pt x="1933" y="2038"/>
                  </a:lnTo>
                  <a:lnTo>
                    <a:pt x="1926" y="2035"/>
                  </a:lnTo>
                  <a:lnTo>
                    <a:pt x="1926" y="2031"/>
                  </a:lnTo>
                  <a:lnTo>
                    <a:pt x="1926" y="2028"/>
                  </a:lnTo>
                  <a:lnTo>
                    <a:pt x="1927" y="2023"/>
                  </a:lnTo>
                  <a:lnTo>
                    <a:pt x="1929" y="2019"/>
                  </a:lnTo>
                  <a:lnTo>
                    <a:pt x="1929" y="2014"/>
                  </a:lnTo>
                  <a:lnTo>
                    <a:pt x="1929" y="2009"/>
                  </a:lnTo>
                  <a:lnTo>
                    <a:pt x="1922" y="1995"/>
                  </a:lnTo>
                  <a:lnTo>
                    <a:pt x="1912" y="1979"/>
                  </a:lnTo>
                  <a:lnTo>
                    <a:pt x="1901" y="1965"/>
                  </a:lnTo>
                  <a:lnTo>
                    <a:pt x="1894" y="1951"/>
                  </a:lnTo>
                  <a:lnTo>
                    <a:pt x="1892" y="1934"/>
                  </a:lnTo>
                  <a:lnTo>
                    <a:pt x="1896" y="1914"/>
                  </a:lnTo>
                  <a:lnTo>
                    <a:pt x="1903" y="1897"/>
                  </a:lnTo>
                  <a:lnTo>
                    <a:pt x="1913" y="1878"/>
                  </a:lnTo>
                  <a:lnTo>
                    <a:pt x="1920" y="1862"/>
                  </a:lnTo>
                  <a:lnTo>
                    <a:pt x="1926" y="1848"/>
                  </a:lnTo>
                  <a:lnTo>
                    <a:pt x="1919" y="1834"/>
                  </a:lnTo>
                  <a:lnTo>
                    <a:pt x="1917" y="1822"/>
                  </a:lnTo>
                  <a:lnTo>
                    <a:pt x="1917" y="1810"/>
                  </a:lnTo>
                  <a:lnTo>
                    <a:pt x="1913" y="1794"/>
                  </a:lnTo>
                  <a:lnTo>
                    <a:pt x="1903" y="1773"/>
                  </a:lnTo>
                  <a:lnTo>
                    <a:pt x="1887" y="1752"/>
                  </a:lnTo>
                  <a:lnTo>
                    <a:pt x="1872" y="1733"/>
                  </a:lnTo>
                  <a:lnTo>
                    <a:pt x="1856" y="1717"/>
                  </a:lnTo>
                  <a:lnTo>
                    <a:pt x="1861" y="1696"/>
                  </a:lnTo>
                  <a:lnTo>
                    <a:pt x="1866" y="1677"/>
                  </a:lnTo>
                  <a:lnTo>
                    <a:pt x="1872" y="1656"/>
                  </a:lnTo>
                  <a:lnTo>
                    <a:pt x="1866" y="1653"/>
                  </a:lnTo>
                  <a:lnTo>
                    <a:pt x="1863" y="1651"/>
                  </a:lnTo>
                  <a:lnTo>
                    <a:pt x="1859" y="1647"/>
                  </a:lnTo>
                  <a:lnTo>
                    <a:pt x="1856" y="1646"/>
                  </a:lnTo>
                  <a:lnTo>
                    <a:pt x="1851" y="1646"/>
                  </a:lnTo>
                  <a:lnTo>
                    <a:pt x="1844" y="1644"/>
                  </a:lnTo>
                  <a:lnTo>
                    <a:pt x="1840" y="1647"/>
                  </a:lnTo>
                  <a:lnTo>
                    <a:pt x="1838" y="1649"/>
                  </a:lnTo>
                  <a:lnTo>
                    <a:pt x="1833" y="1651"/>
                  </a:lnTo>
                  <a:lnTo>
                    <a:pt x="1828" y="1651"/>
                  </a:lnTo>
                  <a:lnTo>
                    <a:pt x="1821" y="1651"/>
                  </a:lnTo>
                  <a:lnTo>
                    <a:pt x="1802" y="1621"/>
                  </a:lnTo>
                  <a:lnTo>
                    <a:pt x="1789" y="1619"/>
                  </a:lnTo>
                  <a:lnTo>
                    <a:pt x="1777" y="1618"/>
                  </a:lnTo>
                  <a:lnTo>
                    <a:pt x="1763" y="1616"/>
                  </a:lnTo>
                  <a:lnTo>
                    <a:pt x="1746" y="1623"/>
                  </a:lnTo>
                  <a:lnTo>
                    <a:pt x="1728" y="1630"/>
                  </a:lnTo>
                  <a:lnTo>
                    <a:pt x="1714" y="1635"/>
                  </a:lnTo>
                  <a:lnTo>
                    <a:pt x="1680" y="1628"/>
                  </a:lnTo>
                  <a:lnTo>
                    <a:pt x="1676" y="1640"/>
                  </a:lnTo>
                  <a:lnTo>
                    <a:pt x="1664" y="1640"/>
                  </a:lnTo>
                  <a:lnTo>
                    <a:pt x="1653" y="1637"/>
                  </a:lnTo>
                  <a:lnTo>
                    <a:pt x="1645" y="1635"/>
                  </a:lnTo>
                  <a:lnTo>
                    <a:pt x="1641" y="1637"/>
                  </a:lnTo>
                  <a:lnTo>
                    <a:pt x="1638" y="1640"/>
                  </a:lnTo>
                  <a:lnTo>
                    <a:pt x="1632" y="1642"/>
                  </a:lnTo>
                  <a:lnTo>
                    <a:pt x="1625" y="1644"/>
                  </a:lnTo>
                  <a:lnTo>
                    <a:pt x="1615" y="1632"/>
                  </a:lnTo>
                  <a:lnTo>
                    <a:pt x="1601" y="1625"/>
                  </a:lnTo>
                  <a:lnTo>
                    <a:pt x="1587" y="1618"/>
                  </a:lnTo>
                  <a:lnTo>
                    <a:pt x="1573" y="1611"/>
                  </a:lnTo>
                  <a:lnTo>
                    <a:pt x="1561" y="1602"/>
                  </a:lnTo>
                  <a:lnTo>
                    <a:pt x="1552" y="1579"/>
                  </a:lnTo>
                  <a:lnTo>
                    <a:pt x="1542" y="1567"/>
                  </a:lnTo>
                  <a:lnTo>
                    <a:pt x="1526" y="1555"/>
                  </a:lnTo>
                  <a:lnTo>
                    <a:pt x="1512" y="1543"/>
                  </a:lnTo>
                  <a:lnTo>
                    <a:pt x="1503" y="1532"/>
                  </a:lnTo>
                  <a:lnTo>
                    <a:pt x="1503" y="1509"/>
                  </a:lnTo>
                  <a:lnTo>
                    <a:pt x="1500" y="1499"/>
                  </a:lnTo>
                  <a:lnTo>
                    <a:pt x="1501" y="1483"/>
                  </a:lnTo>
                  <a:lnTo>
                    <a:pt x="1505" y="1469"/>
                  </a:lnTo>
                  <a:lnTo>
                    <a:pt x="1508" y="1457"/>
                  </a:lnTo>
                  <a:lnTo>
                    <a:pt x="1510" y="1448"/>
                  </a:lnTo>
                  <a:lnTo>
                    <a:pt x="1510" y="1434"/>
                  </a:lnTo>
                  <a:lnTo>
                    <a:pt x="1507" y="1426"/>
                  </a:lnTo>
                  <a:lnTo>
                    <a:pt x="1501" y="1417"/>
                  </a:lnTo>
                  <a:lnTo>
                    <a:pt x="1498" y="1410"/>
                  </a:lnTo>
                  <a:lnTo>
                    <a:pt x="1498" y="1399"/>
                  </a:lnTo>
                  <a:lnTo>
                    <a:pt x="1501" y="1385"/>
                  </a:lnTo>
                  <a:lnTo>
                    <a:pt x="1508" y="1370"/>
                  </a:lnTo>
                  <a:lnTo>
                    <a:pt x="1515" y="1352"/>
                  </a:lnTo>
                  <a:lnTo>
                    <a:pt x="1522" y="1337"/>
                  </a:lnTo>
                  <a:lnTo>
                    <a:pt x="1529" y="1324"/>
                  </a:lnTo>
                  <a:lnTo>
                    <a:pt x="1533" y="1317"/>
                  </a:lnTo>
                  <a:lnTo>
                    <a:pt x="1545" y="1307"/>
                  </a:lnTo>
                  <a:lnTo>
                    <a:pt x="1559" y="1298"/>
                  </a:lnTo>
                  <a:lnTo>
                    <a:pt x="1573" y="1291"/>
                  </a:lnTo>
                  <a:lnTo>
                    <a:pt x="1587" y="1282"/>
                  </a:lnTo>
                  <a:lnTo>
                    <a:pt x="1590" y="1274"/>
                  </a:lnTo>
                  <a:lnTo>
                    <a:pt x="1590" y="1263"/>
                  </a:lnTo>
                  <a:lnTo>
                    <a:pt x="1589" y="1251"/>
                  </a:lnTo>
                  <a:lnTo>
                    <a:pt x="1590" y="1241"/>
                  </a:lnTo>
                  <a:lnTo>
                    <a:pt x="1599" y="1227"/>
                  </a:lnTo>
                  <a:lnTo>
                    <a:pt x="1611" y="1216"/>
                  </a:lnTo>
                  <a:lnTo>
                    <a:pt x="1624" y="1206"/>
                  </a:lnTo>
                  <a:lnTo>
                    <a:pt x="1636" y="1195"/>
                  </a:lnTo>
                  <a:lnTo>
                    <a:pt x="1646" y="1183"/>
                  </a:lnTo>
                  <a:lnTo>
                    <a:pt x="1652" y="1167"/>
                  </a:lnTo>
                  <a:lnTo>
                    <a:pt x="1652" y="1166"/>
                  </a:lnTo>
                  <a:lnTo>
                    <a:pt x="1650" y="1166"/>
                  </a:lnTo>
                  <a:lnTo>
                    <a:pt x="1650" y="1164"/>
                  </a:lnTo>
                  <a:lnTo>
                    <a:pt x="1650" y="1162"/>
                  </a:lnTo>
                  <a:lnTo>
                    <a:pt x="1648" y="1160"/>
                  </a:lnTo>
                  <a:lnTo>
                    <a:pt x="1645" y="1159"/>
                  </a:lnTo>
                  <a:lnTo>
                    <a:pt x="1641" y="1157"/>
                  </a:lnTo>
                  <a:lnTo>
                    <a:pt x="1638" y="1157"/>
                  </a:lnTo>
                  <a:lnTo>
                    <a:pt x="1632" y="1155"/>
                  </a:lnTo>
                  <a:lnTo>
                    <a:pt x="1629" y="1159"/>
                  </a:lnTo>
                  <a:lnTo>
                    <a:pt x="1625" y="1159"/>
                  </a:lnTo>
                  <a:lnTo>
                    <a:pt x="1620" y="1160"/>
                  </a:lnTo>
                  <a:lnTo>
                    <a:pt x="1613" y="1160"/>
                  </a:lnTo>
                  <a:lnTo>
                    <a:pt x="1613" y="1155"/>
                  </a:lnTo>
                  <a:lnTo>
                    <a:pt x="1610" y="1155"/>
                  </a:lnTo>
                  <a:lnTo>
                    <a:pt x="1610" y="1141"/>
                  </a:lnTo>
                  <a:lnTo>
                    <a:pt x="1608" y="1122"/>
                  </a:lnTo>
                  <a:lnTo>
                    <a:pt x="1606" y="1099"/>
                  </a:lnTo>
                  <a:lnTo>
                    <a:pt x="1606" y="1077"/>
                  </a:lnTo>
                  <a:lnTo>
                    <a:pt x="1606" y="1057"/>
                  </a:lnTo>
                  <a:lnTo>
                    <a:pt x="1610" y="1045"/>
                  </a:lnTo>
                  <a:lnTo>
                    <a:pt x="1611" y="1040"/>
                  </a:lnTo>
                  <a:lnTo>
                    <a:pt x="1613" y="1036"/>
                  </a:lnTo>
                  <a:lnTo>
                    <a:pt x="1615" y="1035"/>
                  </a:lnTo>
                  <a:lnTo>
                    <a:pt x="1617" y="1035"/>
                  </a:lnTo>
                  <a:lnTo>
                    <a:pt x="1620" y="1035"/>
                  </a:lnTo>
                  <a:lnTo>
                    <a:pt x="1624" y="1033"/>
                  </a:lnTo>
                  <a:lnTo>
                    <a:pt x="1629" y="1033"/>
                  </a:lnTo>
                  <a:lnTo>
                    <a:pt x="1643" y="1038"/>
                  </a:lnTo>
                  <a:lnTo>
                    <a:pt x="1659" y="1042"/>
                  </a:lnTo>
                  <a:lnTo>
                    <a:pt x="1676" y="1042"/>
                  </a:lnTo>
                  <a:lnTo>
                    <a:pt x="1693" y="1038"/>
                  </a:lnTo>
                  <a:lnTo>
                    <a:pt x="1706" y="1033"/>
                  </a:lnTo>
                  <a:lnTo>
                    <a:pt x="1707" y="1031"/>
                  </a:lnTo>
                  <a:lnTo>
                    <a:pt x="1707" y="1029"/>
                  </a:lnTo>
                  <a:lnTo>
                    <a:pt x="1709" y="1029"/>
                  </a:lnTo>
                  <a:lnTo>
                    <a:pt x="1709" y="1028"/>
                  </a:lnTo>
                  <a:lnTo>
                    <a:pt x="1709" y="1026"/>
                  </a:lnTo>
                  <a:lnTo>
                    <a:pt x="1713" y="1012"/>
                  </a:lnTo>
                  <a:lnTo>
                    <a:pt x="1713" y="996"/>
                  </a:lnTo>
                  <a:lnTo>
                    <a:pt x="1711" y="981"/>
                  </a:lnTo>
                  <a:lnTo>
                    <a:pt x="1709" y="963"/>
                  </a:lnTo>
                  <a:lnTo>
                    <a:pt x="1697" y="960"/>
                  </a:lnTo>
                  <a:lnTo>
                    <a:pt x="1685" y="956"/>
                  </a:lnTo>
                  <a:lnTo>
                    <a:pt x="1673" y="949"/>
                  </a:lnTo>
                  <a:lnTo>
                    <a:pt x="1664" y="940"/>
                  </a:lnTo>
                  <a:lnTo>
                    <a:pt x="1667" y="939"/>
                  </a:lnTo>
                  <a:lnTo>
                    <a:pt x="1671" y="937"/>
                  </a:lnTo>
                  <a:lnTo>
                    <a:pt x="1673" y="935"/>
                  </a:lnTo>
                  <a:lnTo>
                    <a:pt x="1676" y="935"/>
                  </a:lnTo>
                  <a:lnTo>
                    <a:pt x="1680" y="933"/>
                  </a:lnTo>
                  <a:lnTo>
                    <a:pt x="1686" y="933"/>
                  </a:lnTo>
                  <a:lnTo>
                    <a:pt x="1690" y="932"/>
                  </a:lnTo>
                  <a:lnTo>
                    <a:pt x="1695" y="930"/>
                  </a:lnTo>
                  <a:lnTo>
                    <a:pt x="1700" y="930"/>
                  </a:lnTo>
                  <a:lnTo>
                    <a:pt x="1706" y="930"/>
                  </a:lnTo>
                  <a:lnTo>
                    <a:pt x="1706" y="911"/>
                  </a:lnTo>
                  <a:lnTo>
                    <a:pt x="1711" y="911"/>
                  </a:lnTo>
                  <a:lnTo>
                    <a:pt x="1716" y="912"/>
                  </a:lnTo>
                  <a:lnTo>
                    <a:pt x="1718" y="914"/>
                  </a:lnTo>
                  <a:lnTo>
                    <a:pt x="1721" y="914"/>
                  </a:lnTo>
                  <a:lnTo>
                    <a:pt x="1725" y="916"/>
                  </a:lnTo>
                  <a:lnTo>
                    <a:pt x="1728" y="918"/>
                  </a:lnTo>
                  <a:lnTo>
                    <a:pt x="1732" y="914"/>
                  </a:lnTo>
                  <a:lnTo>
                    <a:pt x="1737" y="912"/>
                  </a:lnTo>
                  <a:lnTo>
                    <a:pt x="1741" y="911"/>
                  </a:lnTo>
                  <a:lnTo>
                    <a:pt x="1746" y="909"/>
                  </a:lnTo>
                  <a:lnTo>
                    <a:pt x="1748" y="907"/>
                  </a:lnTo>
                  <a:lnTo>
                    <a:pt x="1749" y="904"/>
                  </a:lnTo>
                  <a:lnTo>
                    <a:pt x="1749" y="900"/>
                  </a:lnTo>
                  <a:lnTo>
                    <a:pt x="1749" y="897"/>
                  </a:lnTo>
                  <a:lnTo>
                    <a:pt x="1749" y="893"/>
                  </a:lnTo>
                  <a:lnTo>
                    <a:pt x="1751" y="890"/>
                  </a:lnTo>
                  <a:lnTo>
                    <a:pt x="1753" y="886"/>
                  </a:lnTo>
                  <a:lnTo>
                    <a:pt x="1786" y="876"/>
                  </a:lnTo>
                  <a:lnTo>
                    <a:pt x="1793" y="865"/>
                  </a:lnTo>
                  <a:lnTo>
                    <a:pt x="1795" y="855"/>
                  </a:lnTo>
                  <a:lnTo>
                    <a:pt x="1800" y="844"/>
                  </a:lnTo>
                  <a:lnTo>
                    <a:pt x="1810" y="837"/>
                  </a:lnTo>
                  <a:lnTo>
                    <a:pt x="1823" y="832"/>
                  </a:lnTo>
                  <a:lnTo>
                    <a:pt x="1838" y="827"/>
                  </a:lnTo>
                  <a:lnTo>
                    <a:pt x="1852" y="822"/>
                  </a:lnTo>
                  <a:lnTo>
                    <a:pt x="1854" y="820"/>
                  </a:lnTo>
                  <a:lnTo>
                    <a:pt x="1854" y="820"/>
                  </a:lnTo>
                  <a:lnTo>
                    <a:pt x="1854" y="818"/>
                  </a:lnTo>
                  <a:lnTo>
                    <a:pt x="1854" y="816"/>
                  </a:lnTo>
                  <a:lnTo>
                    <a:pt x="1856" y="815"/>
                  </a:lnTo>
                  <a:lnTo>
                    <a:pt x="1849" y="797"/>
                  </a:lnTo>
                  <a:lnTo>
                    <a:pt x="1845" y="776"/>
                  </a:lnTo>
                  <a:lnTo>
                    <a:pt x="1845" y="757"/>
                  </a:lnTo>
                  <a:lnTo>
                    <a:pt x="1844" y="741"/>
                  </a:lnTo>
                  <a:lnTo>
                    <a:pt x="1859" y="740"/>
                  </a:lnTo>
                  <a:lnTo>
                    <a:pt x="1870" y="736"/>
                  </a:lnTo>
                  <a:lnTo>
                    <a:pt x="1882" y="733"/>
                  </a:lnTo>
                  <a:lnTo>
                    <a:pt x="1882" y="741"/>
                  </a:lnTo>
                  <a:lnTo>
                    <a:pt x="1880" y="748"/>
                  </a:lnTo>
                  <a:lnTo>
                    <a:pt x="1878" y="761"/>
                  </a:lnTo>
                  <a:lnTo>
                    <a:pt x="1877" y="778"/>
                  </a:lnTo>
                  <a:lnTo>
                    <a:pt x="1875" y="794"/>
                  </a:lnTo>
                  <a:lnTo>
                    <a:pt x="1875" y="806"/>
                  </a:lnTo>
                  <a:lnTo>
                    <a:pt x="1880" y="809"/>
                  </a:lnTo>
                  <a:lnTo>
                    <a:pt x="1884" y="811"/>
                  </a:lnTo>
                  <a:lnTo>
                    <a:pt x="1885" y="813"/>
                  </a:lnTo>
                  <a:lnTo>
                    <a:pt x="1889" y="815"/>
                  </a:lnTo>
                  <a:lnTo>
                    <a:pt x="1894" y="818"/>
                  </a:lnTo>
                  <a:lnTo>
                    <a:pt x="1905" y="813"/>
                  </a:lnTo>
                  <a:lnTo>
                    <a:pt x="1912" y="813"/>
                  </a:lnTo>
                  <a:lnTo>
                    <a:pt x="1917" y="816"/>
                  </a:lnTo>
                  <a:lnTo>
                    <a:pt x="1924" y="822"/>
                  </a:lnTo>
                  <a:lnTo>
                    <a:pt x="1933" y="822"/>
                  </a:lnTo>
                  <a:lnTo>
                    <a:pt x="1943" y="818"/>
                  </a:lnTo>
                  <a:lnTo>
                    <a:pt x="1952" y="813"/>
                  </a:lnTo>
                  <a:lnTo>
                    <a:pt x="1957" y="808"/>
                  </a:lnTo>
                  <a:lnTo>
                    <a:pt x="1964" y="804"/>
                  </a:lnTo>
                  <a:lnTo>
                    <a:pt x="1973" y="801"/>
                  </a:lnTo>
                  <a:lnTo>
                    <a:pt x="1987" y="802"/>
                  </a:lnTo>
                  <a:lnTo>
                    <a:pt x="2006" y="806"/>
                  </a:lnTo>
                  <a:lnTo>
                    <a:pt x="2008" y="801"/>
                  </a:lnTo>
                  <a:lnTo>
                    <a:pt x="2009" y="799"/>
                  </a:lnTo>
                  <a:lnTo>
                    <a:pt x="2013" y="795"/>
                  </a:lnTo>
                  <a:lnTo>
                    <a:pt x="2016" y="794"/>
                  </a:lnTo>
                  <a:lnTo>
                    <a:pt x="2020" y="794"/>
                  </a:lnTo>
                  <a:lnTo>
                    <a:pt x="2025" y="792"/>
                  </a:lnTo>
                  <a:lnTo>
                    <a:pt x="2025" y="762"/>
                  </a:lnTo>
                  <a:lnTo>
                    <a:pt x="2029" y="738"/>
                  </a:lnTo>
                  <a:lnTo>
                    <a:pt x="2032" y="734"/>
                  </a:lnTo>
                  <a:lnTo>
                    <a:pt x="2036" y="733"/>
                  </a:lnTo>
                  <a:lnTo>
                    <a:pt x="2039" y="729"/>
                  </a:lnTo>
                  <a:lnTo>
                    <a:pt x="2043" y="727"/>
                  </a:lnTo>
                  <a:lnTo>
                    <a:pt x="2048" y="726"/>
                  </a:lnTo>
                  <a:lnTo>
                    <a:pt x="2048" y="729"/>
                  </a:lnTo>
                  <a:lnTo>
                    <a:pt x="2051" y="733"/>
                  </a:lnTo>
                  <a:lnTo>
                    <a:pt x="2053" y="736"/>
                  </a:lnTo>
                  <a:lnTo>
                    <a:pt x="2055" y="740"/>
                  </a:lnTo>
                  <a:lnTo>
                    <a:pt x="2057" y="741"/>
                  </a:lnTo>
                  <a:lnTo>
                    <a:pt x="2062" y="743"/>
                  </a:lnTo>
                  <a:lnTo>
                    <a:pt x="2067" y="745"/>
                  </a:lnTo>
                  <a:lnTo>
                    <a:pt x="2065" y="729"/>
                  </a:lnTo>
                  <a:lnTo>
                    <a:pt x="2064" y="719"/>
                  </a:lnTo>
                  <a:lnTo>
                    <a:pt x="2060" y="712"/>
                  </a:lnTo>
                  <a:lnTo>
                    <a:pt x="2058" y="703"/>
                  </a:lnTo>
                  <a:lnTo>
                    <a:pt x="2055" y="687"/>
                  </a:lnTo>
                  <a:lnTo>
                    <a:pt x="2064" y="686"/>
                  </a:lnTo>
                  <a:lnTo>
                    <a:pt x="2070" y="682"/>
                  </a:lnTo>
                  <a:lnTo>
                    <a:pt x="2076" y="679"/>
                  </a:lnTo>
                  <a:lnTo>
                    <a:pt x="2083" y="675"/>
                  </a:lnTo>
                  <a:lnTo>
                    <a:pt x="2095" y="675"/>
                  </a:lnTo>
                  <a:lnTo>
                    <a:pt x="2107" y="677"/>
                  </a:lnTo>
                  <a:lnTo>
                    <a:pt x="2116" y="679"/>
                  </a:lnTo>
                  <a:lnTo>
                    <a:pt x="2125" y="675"/>
                  </a:lnTo>
                  <a:lnTo>
                    <a:pt x="2132" y="665"/>
                  </a:lnTo>
                  <a:lnTo>
                    <a:pt x="2126" y="663"/>
                  </a:lnTo>
                  <a:lnTo>
                    <a:pt x="2121" y="661"/>
                  </a:lnTo>
                  <a:lnTo>
                    <a:pt x="2118" y="659"/>
                  </a:lnTo>
                  <a:lnTo>
                    <a:pt x="2112" y="658"/>
                  </a:lnTo>
                  <a:lnTo>
                    <a:pt x="2105" y="658"/>
                  </a:lnTo>
                  <a:lnTo>
                    <a:pt x="2088" y="666"/>
                  </a:lnTo>
                  <a:lnTo>
                    <a:pt x="2069" y="672"/>
                  </a:lnTo>
                  <a:lnTo>
                    <a:pt x="2048" y="675"/>
                  </a:lnTo>
                  <a:lnTo>
                    <a:pt x="2044" y="666"/>
                  </a:lnTo>
                  <a:lnTo>
                    <a:pt x="2039" y="659"/>
                  </a:lnTo>
                  <a:lnTo>
                    <a:pt x="2034" y="652"/>
                  </a:lnTo>
                  <a:lnTo>
                    <a:pt x="2030" y="644"/>
                  </a:lnTo>
                  <a:lnTo>
                    <a:pt x="2029" y="630"/>
                  </a:lnTo>
                  <a:lnTo>
                    <a:pt x="2030" y="619"/>
                  </a:lnTo>
                  <a:lnTo>
                    <a:pt x="2029" y="607"/>
                  </a:lnTo>
                  <a:lnTo>
                    <a:pt x="2027" y="593"/>
                  </a:lnTo>
                  <a:lnTo>
                    <a:pt x="2029" y="581"/>
                  </a:lnTo>
                  <a:lnTo>
                    <a:pt x="2037" y="563"/>
                  </a:lnTo>
                  <a:lnTo>
                    <a:pt x="2051" y="551"/>
                  </a:lnTo>
                  <a:lnTo>
                    <a:pt x="2065" y="537"/>
                  </a:lnTo>
                  <a:lnTo>
                    <a:pt x="2077" y="523"/>
                  </a:lnTo>
                  <a:lnTo>
                    <a:pt x="2086" y="507"/>
                  </a:lnTo>
                  <a:lnTo>
                    <a:pt x="2081" y="502"/>
                  </a:lnTo>
                  <a:lnTo>
                    <a:pt x="2076" y="497"/>
                  </a:lnTo>
                  <a:lnTo>
                    <a:pt x="2070" y="492"/>
                  </a:lnTo>
                  <a:lnTo>
                    <a:pt x="2057" y="494"/>
                  </a:lnTo>
                  <a:lnTo>
                    <a:pt x="2041" y="495"/>
                  </a:lnTo>
                  <a:lnTo>
                    <a:pt x="2036" y="520"/>
                  </a:lnTo>
                  <a:lnTo>
                    <a:pt x="2027" y="539"/>
                  </a:lnTo>
                  <a:lnTo>
                    <a:pt x="2015" y="555"/>
                  </a:lnTo>
                  <a:lnTo>
                    <a:pt x="2001" y="570"/>
                  </a:lnTo>
                  <a:lnTo>
                    <a:pt x="1988" y="588"/>
                  </a:lnTo>
                  <a:lnTo>
                    <a:pt x="1980" y="609"/>
                  </a:lnTo>
                  <a:lnTo>
                    <a:pt x="1974" y="633"/>
                  </a:lnTo>
                  <a:lnTo>
                    <a:pt x="1985" y="642"/>
                  </a:lnTo>
                  <a:lnTo>
                    <a:pt x="1995" y="652"/>
                  </a:lnTo>
                  <a:lnTo>
                    <a:pt x="2002" y="665"/>
                  </a:lnTo>
                  <a:lnTo>
                    <a:pt x="2006" y="680"/>
                  </a:lnTo>
                  <a:lnTo>
                    <a:pt x="2001" y="682"/>
                  </a:lnTo>
                  <a:lnTo>
                    <a:pt x="1999" y="684"/>
                  </a:lnTo>
                  <a:lnTo>
                    <a:pt x="1997" y="686"/>
                  </a:lnTo>
                  <a:lnTo>
                    <a:pt x="1997" y="686"/>
                  </a:lnTo>
                  <a:lnTo>
                    <a:pt x="1997" y="687"/>
                  </a:lnTo>
                  <a:lnTo>
                    <a:pt x="1995" y="689"/>
                  </a:lnTo>
                  <a:lnTo>
                    <a:pt x="1995" y="693"/>
                  </a:lnTo>
                  <a:lnTo>
                    <a:pt x="1994" y="694"/>
                  </a:lnTo>
                  <a:lnTo>
                    <a:pt x="1971" y="703"/>
                  </a:lnTo>
                  <a:lnTo>
                    <a:pt x="1968" y="724"/>
                  </a:lnTo>
                  <a:lnTo>
                    <a:pt x="1961" y="740"/>
                  </a:lnTo>
                  <a:lnTo>
                    <a:pt x="1954" y="752"/>
                  </a:lnTo>
                  <a:lnTo>
                    <a:pt x="1943" y="762"/>
                  </a:lnTo>
                  <a:lnTo>
                    <a:pt x="1934" y="773"/>
                  </a:lnTo>
                  <a:lnTo>
                    <a:pt x="1926" y="787"/>
                  </a:lnTo>
                  <a:lnTo>
                    <a:pt x="1920" y="787"/>
                  </a:lnTo>
                  <a:lnTo>
                    <a:pt x="1920" y="783"/>
                  </a:lnTo>
                  <a:lnTo>
                    <a:pt x="1906" y="764"/>
                  </a:lnTo>
                  <a:lnTo>
                    <a:pt x="1898" y="743"/>
                  </a:lnTo>
                  <a:lnTo>
                    <a:pt x="1892" y="720"/>
                  </a:lnTo>
                  <a:lnTo>
                    <a:pt x="1882" y="694"/>
                  </a:lnTo>
                  <a:lnTo>
                    <a:pt x="1868" y="701"/>
                  </a:lnTo>
                  <a:lnTo>
                    <a:pt x="1859" y="710"/>
                  </a:lnTo>
                  <a:lnTo>
                    <a:pt x="1849" y="717"/>
                  </a:lnTo>
                  <a:lnTo>
                    <a:pt x="1838" y="722"/>
                  </a:lnTo>
                  <a:lnTo>
                    <a:pt x="1821" y="726"/>
                  </a:lnTo>
                  <a:lnTo>
                    <a:pt x="1819" y="724"/>
                  </a:lnTo>
                  <a:lnTo>
                    <a:pt x="1817" y="724"/>
                  </a:lnTo>
                  <a:lnTo>
                    <a:pt x="1816" y="724"/>
                  </a:lnTo>
                  <a:lnTo>
                    <a:pt x="1814" y="722"/>
                  </a:lnTo>
                  <a:lnTo>
                    <a:pt x="1810" y="722"/>
                  </a:lnTo>
                  <a:lnTo>
                    <a:pt x="1809" y="701"/>
                  </a:lnTo>
                  <a:lnTo>
                    <a:pt x="1807" y="684"/>
                  </a:lnTo>
                  <a:lnTo>
                    <a:pt x="1803" y="670"/>
                  </a:lnTo>
                  <a:lnTo>
                    <a:pt x="1800" y="654"/>
                  </a:lnTo>
                  <a:lnTo>
                    <a:pt x="1798" y="633"/>
                  </a:lnTo>
                  <a:lnTo>
                    <a:pt x="1807" y="624"/>
                  </a:lnTo>
                  <a:lnTo>
                    <a:pt x="1810" y="616"/>
                  </a:lnTo>
                  <a:lnTo>
                    <a:pt x="1812" y="605"/>
                  </a:lnTo>
                  <a:lnTo>
                    <a:pt x="1817" y="591"/>
                  </a:lnTo>
                  <a:lnTo>
                    <a:pt x="1821" y="588"/>
                  </a:lnTo>
                  <a:lnTo>
                    <a:pt x="1826" y="583"/>
                  </a:lnTo>
                  <a:lnTo>
                    <a:pt x="1831" y="577"/>
                  </a:lnTo>
                  <a:lnTo>
                    <a:pt x="1837" y="572"/>
                  </a:lnTo>
                  <a:lnTo>
                    <a:pt x="1840" y="574"/>
                  </a:lnTo>
                  <a:lnTo>
                    <a:pt x="1842" y="576"/>
                  </a:lnTo>
                  <a:lnTo>
                    <a:pt x="1844" y="577"/>
                  </a:lnTo>
                  <a:lnTo>
                    <a:pt x="1845" y="579"/>
                  </a:lnTo>
                  <a:lnTo>
                    <a:pt x="1845" y="579"/>
                  </a:lnTo>
                  <a:lnTo>
                    <a:pt x="1849" y="576"/>
                  </a:lnTo>
                  <a:lnTo>
                    <a:pt x="1851" y="572"/>
                  </a:lnTo>
                  <a:lnTo>
                    <a:pt x="1852" y="569"/>
                  </a:lnTo>
                  <a:lnTo>
                    <a:pt x="1854" y="563"/>
                  </a:lnTo>
                  <a:lnTo>
                    <a:pt x="1856" y="560"/>
                  </a:lnTo>
                  <a:lnTo>
                    <a:pt x="1868" y="553"/>
                  </a:lnTo>
                  <a:lnTo>
                    <a:pt x="1878" y="549"/>
                  </a:lnTo>
                  <a:lnTo>
                    <a:pt x="1887" y="541"/>
                  </a:lnTo>
                  <a:lnTo>
                    <a:pt x="1884" y="539"/>
                  </a:lnTo>
                  <a:lnTo>
                    <a:pt x="1882" y="539"/>
                  </a:lnTo>
                  <a:lnTo>
                    <a:pt x="1880" y="539"/>
                  </a:lnTo>
                  <a:lnTo>
                    <a:pt x="1880" y="537"/>
                  </a:lnTo>
                  <a:lnTo>
                    <a:pt x="1880" y="537"/>
                  </a:lnTo>
                  <a:lnTo>
                    <a:pt x="1880" y="534"/>
                  </a:lnTo>
                  <a:lnTo>
                    <a:pt x="1878" y="530"/>
                  </a:lnTo>
                  <a:lnTo>
                    <a:pt x="1891" y="514"/>
                  </a:lnTo>
                  <a:lnTo>
                    <a:pt x="1903" y="495"/>
                  </a:lnTo>
                  <a:lnTo>
                    <a:pt x="1913" y="473"/>
                  </a:lnTo>
                  <a:lnTo>
                    <a:pt x="1924" y="450"/>
                  </a:lnTo>
                  <a:lnTo>
                    <a:pt x="1934" y="427"/>
                  </a:lnTo>
                  <a:lnTo>
                    <a:pt x="1947" y="406"/>
                  </a:lnTo>
                  <a:lnTo>
                    <a:pt x="1959" y="392"/>
                  </a:lnTo>
                  <a:lnTo>
                    <a:pt x="1974" y="384"/>
                  </a:lnTo>
                  <a:lnTo>
                    <a:pt x="1974" y="370"/>
                  </a:lnTo>
                  <a:lnTo>
                    <a:pt x="1990" y="370"/>
                  </a:lnTo>
                  <a:lnTo>
                    <a:pt x="1999" y="354"/>
                  </a:lnTo>
                  <a:lnTo>
                    <a:pt x="2013" y="343"/>
                  </a:lnTo>
                  <a:lnTo>
                    <a:pt x="2032" y="338"/>
                  </a:lnTo>
                  <a:lnTo>
                    <a:pt x="2034" y="340"/>
                  </a:lnTo>
                  <a:lnTo>
                    <a:pt x="2036" y="340"/>
                  </a:lnTo>
                  <a:lnTo>
                    <a:pt x="2036" y="340"/>
                  </a:lnTo>
                  <a:lnTo>
                    <a:pt x="2037" y="340"/>
                  </a:lnTo>
                  <a:lnTo>
                    <a:pt x="2041" y="342"/>
                  </a:lnTo>
                  <a:lnTo>
                    <a:pt x="2041" y="329"/>
                  </a:lnTo>
                  <a:lnTo>
                    <a:pt x="2046" y="329"/>
                  </a:lnTo>
                  <a:lnTo>
                    <a:pt x="2050" y="329"/>
                  </a:lnTo>
                  <a:lnTo>
                    <a:pt x="2053" y="329"/>
                  </a:lnTo>
                  <a:lnTo>
                    <a:pt x="2055" y="329"/>
                  </a:lnTo>
                  <a:lnTo>
                    <a:pt x="2057" y="331"/>
                  </a:lnTo>
                  <a:lnTo>
                    <a:pt x="2058" y="331"/>
                  </a:lnTo>
                  <a:lnTo>
                    <a:pt x="2064" y="335"/>
                  </a:lnTo>
                  <a:lnTo>
                    <a:pt x="2070" y="321"/>
                  </a:lnTo>
                  <a:lnTo>
                    <a:pt x="2081" y="312"/>
                  </a:lnTo>
                  <a:lnTo>
                    <a:pt x="2093" y="309"/>
                  </a:lnTo>
                  <a:lnTo>
                    <a:pt x="2109" y="305"/>
                  </a:lnTo>
                  <a:lnTo>
                    <a:pt x="2125" y="303"/>
                  </a:lnTo>
                  <a:lnTo>
                    <a:pt x="2132" y="310"/>
                  </a:lnTo>
                  <a:lnTo>
                    <a:pt x="2140" y="314"/>
                  </a:lnTo>
                  <a:lnTo>
                    <a:pt x="2147" y="315"/>
                  </a:lnTo>
                  <a:lnTo>
                    <a:pt x="2154" y="317"/>
                  </a:lnTo>
                  <a:lnTo>
                    <a:pt x="2160" y="324"/>
                  </a:lnTo>
                  <a:lnTo>
                    <a:pt x="2163" y="338"/>
                  </a:lnTo>
                  <a:lnTo>
                    <a:pt x="2161" y="340"/>
                  </a:lnTo>
                  <a:lnTo>
                    <a:pt x="2160" y="342"/>
                  </a:lnTo>
                  <a:lnTo>
                    <a:pt x="2158" y="342"/>
                  </a:lnTo>
                  <a:lnTo>
                    <a:pt x="2158" y="343"/>
                  </a:lnTo>
                  <a:lnTo>
                    <a:pt x="2156" y="345"/>
                  </a:lnTo>
                  <a:lnTo>
                    <a:pt x="2156" y="349"/>
                  </a:lnTo>
                  <a:lnTo>
                    <a:pt x="2158" y="352"/>
                  </a:lnTo>
                  <a:lnTo>
                    <a:pt x="2160" y="352"/>
                  </a:lnTo>
                  <a:lnTo>
                    <a:pt x="2161" y="354"/>
                  </a:lnTo>
                  <a:lnTo>
                    <a:pt x="2163" y="357"/>
                  </a:lnTo>
                  <a:lnTo>
                    <a:pt x="2175" y="352"/>
                  </a:lnTo>
                  <a:lnTo>
                    <a:pt x="2182" y="350"/>
                  </a:lnTo>
                  <a:lnTo>
                    <a:pt x="2187" y="350"/>
                  </a:lnTo>
                  <a:lnTo>
                    <a:pt x="2189" y="354"/>
                  </a:lnTo>
                  <a:lnTo>
                    <a:pt x="2191" y="359"/>
                  </a:lnTo>
                  <a:lnTo>
                    <a:pt x="2196" y="364"/>
                  </a:lnTo>
                  <a:lnTo>
                    <a:pt x="2201" y="370"/>
                  </a:lnTo>
                  <a:lnTo>
                    <a:pt x="2233" y="373"/>
                  </a:lnTo>
                  <a:lnTo>
                    <a:pt x="2245" y="380"/>
                  </a:lnTo>
                  <a:lnTo>
                    <a:pt x="2259" y="391"/>
                  </a:lnTo>
                  <a:lnTo>
                    <a:pt x="2273" y="405"/>
                  </a:lnTo>
                  <a:lnTo>
                    <a:pt x="2285" y="420"/>
                  </a:lnTo>
                  <a:lnTo>
                    <a:pt x="2296" y="436"/>
                  </a:lnTo>
                  <a:lnTo>
                    <a:pt x="2299" y="452"/>
                  </a:lnTo>
                  <a:lnTo>
                    <a:pt x="2297" y="467"/>
                  </a:lnTo>
                  <a:lnTo>
                    <a:pt x="2285" y="480"/>
                  </a:lnTo>
                  <a:lnTo>
                    <a:pt x="2269" y="488"/>
                  </a:lnTo>
                  <a:lnTo>
                    <a:pt x="2252" y="488"/>
                  </a:lnTo>
                  <a:lnTo>
                    <a:pt x="2236" y="481"/>
                  </a:lnTo>
                  <a:lnTo>
                    <a:pt x="2222" y="474"/>
                  </a:lnTo>
                  <a:lnTo>
                    <a:pt x="2208" y="469"/>
                  </a:lnTo>
                  <a:lnTo>
                    <a:pt x="2210" y="481"/>
                  </a:lnTo>
                  <a:lnTo>
                    <a:pt x="2212" y="497"/>
                  </a:lnTo>
                  <a:lnTo>
                    <a:pt x="2214" y="514"/>
                  </a:lnTo>
                  <a:lnTo>
                    <a:pt x="2217" y="528"/>
                  </a:lnTo>
                  <a:lnTo>
                    <a:pt x="2221" y="537"/>
                  </a:lnTo>
                  <a:lnTo>
                    <a:pt x="2224" y="542"/>
                  </a:lnTo>
                  <a:lnTo>
                    <a:pt x="2229" y="544"/>
                  </a:lnTo>
                  <a:lnTo>
                    <a:pt x="2233" y="548"/>
                  </a:lnTo>
                  <a:lnTo>
                    <a:pt x="2240" y="549"/>
                  </a:lnTo>
                  <a:lnTo>
                    <a:pt x="2238" y="537"/>
                  </a:lnTo>
                  <a:lnTo>
                    <a:pt x="2236" y="528"/>
                  </a:lnTo>
                  <a:lnTo>
                    <a:pt x="2236" y="518"/>
                  </a:lnTo>
                  <a:lnTo>
                    <a:pt x="2240" y="518"/>
                  </a:lnTo>
                  <a:lnTo>
                    <a:pt x="2240" y="514"/>
                  </a:lnTo>
                  <a:lnTo>
                    <a:pt x="2252" y="521"/>
                  </a:lnTo>
                  <a:lnTo>
                    <a:pt x="2264" y="528"/>
                  </a:lnTo>
                  <a:lnTo>
                    <a:pt x="2278" y="534"/>
                  </a:lnTo>
                  <a:lnTo>
                    <a:pt x="2280" y="530"/>
                  </a:lnTo>
                  <a:lnTo>
                    <a:pt x="2282" y="527"/>
                  </a:lnTo>
                  <a:lnTo>
                    <a:pt x="2283" y="525"/>
                  </a:lnTo>
                  <a:lnTo>
                    <a:pt x="2285" y="520"/>
                  </a:lnTo>
                  <a:lnTo>
                    <a:pt x="2285" y="514"/>
                  </a:lnTo>
                  <a:lnTo>
                    <a:pt x="2283" y="513"/>
                  </a:lnTo>
                  <a:lnTo>
                    <a:pt x="2282" y="511"/>
                  </a:lnTo>
                  <a:lnTo>
                    <a:pt x="2280" y="509"/>
                  </a:lnTo>
                  <a:lnTo>
                    <a:pt x="2280" y="507"/>
                  </a:lnTo>
                  <a:lnTo>
                    <a:pt x="2280" y="504"/>
                  </a:lnTo>
                  <a:lnTo>
                    <a:pt x="2278" y="499"/>
                  </a:lnTo>
                  <a:lnTo>
                    <a:pt x="2294" y="492"/>
                  </a:lnTo>
                  <a:lnTo>
                    <a:pt x="2304" y="481"/>
                  </a:lnTo>
                  <a:lnTo>
                    <a:pt x="2313" y="469"/>
                  </a:lnTo>
                  <a:lnTo>
                    <a:pt x="2318" y="471"/>
                  </a:lnTo>
                  <a:lnTo>
                    <a:pt x="2325" y="473"/>
                  </a:lnTo>
                  <a:lnTo>
                    <a:pt x="2332" y="474"/>
                  </a:lnTo>
                  <a:lnTo>
                    <a:pt x="2339" y="476"/>
                  </a:lnTo>
                  <a:lnTo>
                    <a:pt x="2336" y="438"/>
                  </a:lnTo>
                  <a:lnTo>
                    <a:pt x="2329" y="396"/>
                  </a:lnTo>
                  <a:lnTo>
                    <a:pt x="2358" y="396"/>
                  </a:lnTo>
                  <a:lnTo>
                    <a:pt x="2365" y="403"/>
                  </a:lnTo>
                  <a:lnTo>
                    <a:pt x="2372" y="413"/>
                  </a:lnTo>
                  <a:lnTo>
                    <a:pt x="2378" y="422"/>
                  </a:lnTo>
                  <a:lnTo>
                    <a:pt x="2378" y="431"/>
                  </a:lnTo>
                  <a:lnTo>
                    <a:pt x="2374" y="432"/>
                  </a:lnTo>
                  <a:lnTo>
                    <a:pt x="2372" y="432"/>
                  </a:lnTo>
                  <a:lnTo>
                    <a:pt x="2369" y="434"/>
                  </a:lnTo>
                  <a:lnTo>
                    <a:pt x="2362" y="434"/>
                  </a:lnTo>
                  <a:lnTo>
                    <a:pt x="2362" y="453"/>
                  </a:lnTo>
                  <a:lnTo>
                    <a:pt x="2367" y="455"/>
                  </a:lnTo>
                  <a:lnTo>
                    <a:pt x="2369" y="457"/>
                  </a:lnTo>
                  <a:lnTo>
                    <a:pt x="2372" y="459"/>
                  </a:lnTo>
                  <a:lnTo>
                    <a:pt x="2376" y="460"/>
                  </a:lnTo>
                  <a:lnTo>
                    <a:pt x="2381" y="460"/>
                  </a:lnTo>
                  <a:lnTo>
                    <a:pt x="2383" y="460"/>
                  </a:lnTo>
                  <a:lnTo>
                    <a:pt x="2385" y="459"/>
                  </a:lnTo>
                  <a:lnTo>
                    <a:pt x="2385" y="459"/>
                  </a:lnTo>
                  <a:lnTo>
                    <a:pt x="2386" y="459"/>
                  </a:lnTo>
                  <a:lnTo>
                    <a:pt x="2390" y="457"/>
                  </a:lnTo>
                  <a:lnTo>
                    <a:pt x="2392" y="452"/>
                  </a:lnTo>
                  <a:lnTo>
                    <a:pt x="2392" y="448"/>
                  </a:lnTo>
                  <a:lnTo>
                    <a:pt x="2392" y="443"/>
                  </a:lnTo>
                  <a:lnTo>
                    <a:pt x="2392" y="439"/>
                  </a:lnTo>
                  <a:lnTo>
                    <a:pt x="2390" y="434"/>
                  </a:lnTo>
                  <a:lnTo>
                    <a:pt x="2402" y="418"/>
                  </a:lnTo>
                  <a:lnTo>
                    <a:pt x="2416" y="405"/>
                  </a:lnTo>
                  <a:lnTo>
                    <a:pt x="2428" y="389"/>
                  </a:lnTo>
                  <a:lnTo>
                    <a:pt x="2434" y="387"/>
                  </a:lnTo>
                  <a:lnTo>
                    <a:pt x="2439" y="387"/>
                  </a:lnTo>
                  <a:lnTo>
                    <a:pt x="2441" y="385"/>
                  </a:lnTo>
                  <a:lnTo>
                    <a:pt x="2444" y="387"/>
                  </a:lnTo>
                  <a:lnTo>
                    <a:pt x="2448" y="389"/>
                  </a:lnTo>
                  <a:lnTo>
                    <a:pt x="2449" y="392"/>
                  </a:lnTo>
                  <a:lnTo>
                    <a:pt x="2451" y="396"/>
                  </a:lnTo>
                  <a:lnTo>
                    <a:pt x="2453" y="398"/>
                  </a:lnTo>
                  <a:lnTo>
                    <a:pt x="2454" y="401"/>
                  </a:lnTo>
                  <a:lnTo>
                    <a:pt x="2458" y="403"/>
                  </a:lnTo>
                  <a:lnTo>
                    <a:pt x="2458" y="399"/>
                  </a:lnTo>
                  <a:lnTo>
                    <a:pt x="2461" y="396"/>
                  </a:lnTo>
                  <a:lnTo>
                    <a:pt x="2463" y="392"/>
                  </a:lnTo>
                  <a:lnTo>
                    <a:pt x="2465" y="389"/>
                  </a:lnTo>
                  <a:lnTo>
                    <a:pt x="2465" y="384"/>
                  </a:lnTo>
                  <a:lnTo>
                    <a:pt x="2467" y="377"/>
                  </a:lnTo>
                  <a:lnTo>
                    <a:pt x="2482" y="377"/>
                  </a:lnTo>
                  <a:lnTo>
                    <a:pt x="2496" y="380"/>
                  </a:lnTo>
                  <a:lnTo>
                    <a:pt x="2509" y="384"/>
                  </a:lnTo>
                  <a:lnTo>
                    <a:pt x="2500" y="391"/>
                  </a:lnTo>
                  <a:lnTo>
                    <a:pt x="2491" y="396"/>
                  </a:lnTo>
                  <a:lnTo>
                    <a:pt x="2484" y="401"/>
                  </a:lnTo>
                  <a:lnTo>
                    <a:pt x="2477" y="411"/>
                  </a:lnTo>
                  <a:lnTo>
                    <a:pt x="2486" y="411"/>
                  </a:lnTo>
                  <a:lnTo>
                    <a:pt x="2491" y="406"/>
                  </a:lnTo>
                  <a:lnTo>
                    <a:pt x="2503" y="401"/>
                  </a:lnTo>
                  <a:lnTo>
                    <a:pt x="2516" y="396"/>
                  </a:lnTo>
                  <a:lnTo>
                    <a:pt x="2526" y="392"/>
                  </a:lnTo>
                  <a:lnTo>
                    <a:pt x="2537" y="389"/>
                  </a:lnTo>
                  <a:lnTo>
                    <a:pt x="2540" y="389"/>
                  </a:lnTo>
                  <a:lnTo>
                    <a:pt x="2542" y="391"/>
                  </a:lnTo>
                  <a:lnTo>
                    <a:pt x="2545" y="394"/>
                  </a:lnTo>
                  <a:lnTo>
                    <a:pt x="2547" y="396"/>
                  </a:lnTo>
                  <a:lnTo>
                    <a:pt x="2549" y="398"/>
                  </a:lnTo>
                  <a:lnTo>
                    <a:pt x="2552" y="398"/>
                  </a:lnTo>
                  <a:lnTo>
                    <a:pt x="2559" y="399"/>
                  </a:lnTo>
                  <a:lnTo>
                    <a:pt x="2561" y="396"/>
                  </a:lnTo>
                  <a:lnTo>
                    <a:pt x="2563" y="392"/>
                  </a:lnTo>
                  <a:lnTo>
                    <a:pt x="2564" y="391"/>
                  </a:lnTo>
                  <a:lnTo>
                    <a:pt x="2564" y="387"/>
                  </a:lnTo>
                  <a:lnTo>
                    <a:pt x="2566" y="382"/>
                  </a:lnTo>
                  <a:lnTo>
                    <a:pt x="2566" y="377"/>
                  </a:lnTo>
                  <a:lnTo>
                    <a:pt x="2563" y="373"/>
                  </a:lnTo>
                  <a:lnTo>
                    <a:pt x="2561" y="370"/>
                  </a:lnTo>
                  <a:lnTo>
                    <a:pt x="2559" y="366"/>
                  </a:lnTo>
                  <a:lnTo>
                    <a:pt x="2559" y="361"/>
                  </a:lnTo>
                  <a:lnTo>
                    <a:pt x="2559" y="354"/>
                  </a:lnTo>
                  <a:lnTo>
                    <a:pt x="2564" y="350"/>
                  </a:lnTo>
                  <a:lnTo>
                    <a:pt x="2568" y="347"/>
                  </a:lnTo>
                  <a:lnTo>
                    <a:pt x="2571" y="345"/>
                  </a:lnTo>
                  <a:lnTo>
                    <a:pt x="2578" y="342"/>
                  </a:lnTo>
                  <a:lnTo>
                    <a:pt x="2582" y="343"/>
                  </a:lnTo>
                  <a:lnTo>
                    <a:pt x="2587" y="345"/>
                  </a:lnTo>
                  <a:lnTo>
                    <a:pt x="2594" y="345"/>
                  </a:lnTo>
                  <a:lnTo>
                    <a:pt x="2601" y="345"/>
                  </a:lnTo>
                  <a:lnTo>
                    <a:pt x="2610" y="356"/>
                  </a:lnTo>
                  <a:lnTo>
                    <a:pt x="2622" y="368"/>
                  </a:lnTo>
                  <a:lnTo>
                    <a:pt x="2640" y="380"/>
                  </a:lnTo>
                  <a:lnTo>
                    <a:pt x="2655" y="392"/>
                  </a:lnTo>
                  <a:lnTo>
                    <a:pt x="2669" y="399"/>
                  </a:lnTo>
                  <a:lnTo>
                    <a:pt x="2678" y="403"/>
                  </a:lnTo>
                  <a:lnTo>
                    <a:pt x="2680" y="401"/>
                  </a:lnTo>
                  <a:lnTo>
                    <a:pt x="2680" y="401"/>
                  </a:lnTo>
                  <a:lnTo>
                    <a:pt x="2680" y="399"/>
                  </a:lnTo>
                  <a:lnTo>
                    <a:pt x="2680" y="399"/>
                  </a:lnTo>
                  <a:lnTo>
                    <a:pt x="2681" y="396"/>
                  </a:lnTo>
                  <a:lnTo>
                    <a:pt x="2676" y="391"/>
                  </a:lnTo>
                  <a:lnTo>
                    <a:pt x="2673" y="387"/>
                  </a:lnTo>
                  <a:lnTo>
                    <a:pt x="2671" y="382"/>
                  </a:lnTo>
                  <a:lnTo>
                    <a:pt x="2667" y="377"/>
                  </a:lnTo>
                  <a:lnTo>
                    <a:pt x="2666" y="370"/>
                  </a:lnTo>
                  <a:lnTo>
                    <a:pt x="2650" y="370"/>
                  </a:lnTo>
                  <a:lnTo>
                    <a:pt x="2652" y="349"/>
                  </a:lnTo>
                  <a:lnTo>
                    <a:pt x="2648" y="333"/>
                  </a:lnTo>
                  <a:lnTo>
                    <a:pt x="2646" y="319"/>
                  </a:lnTo>
                  <a:lnTo>
                    <a:pt x="2643" y="300"/>
                  </a:lnTo>
                  <a:lnTo>
                    <a:pt x="2653" y="293"/>
                  </a:lnTo>
                  <a:lnTo>
                    <a:pt x="2660" y="284"/>
                  </a:lnTo>
                  <a:lnTo>
                    <a:pt x="2664" y="274"/>
                  </a:lnTo>
                  <a:lnTo>
                    <a:pt x="2667" y="261"/>
                  </a:lnTo>
                  <a:lnTo>
                    <a:pt x="2671" y="251"/>
                  </a:lnTo>
                  <a:lnTo>
                    <a:pt x="2676" y="240"/>
                  </a:lnTo>
                  <a:lnTo>
                    <a:pt x="2683" y="232"/>
                  </a:lnTo>
                  <a:lnTo>
                    <a:pt x="2692" y="226"/>
                  </a:lnTo>
                  <a:lnTo>
                    <a:pt x="2708" y="225"/>
                  </a:lnTo>
                  <a:lnTo>
                    <a:pt x="2727" y="226"/>
                  </a:lnTo>
                  <a:lnTo>
                    <a:pt x="2732" y="235"/>
                  </a:lnTo>
                  <a:lnTo>
                    <a:pt x="2739" y="242"/>
                  </a:lnTo>
                  <a:lnTo>
                    <a:pt x="2737" y="256"/>
                  </a:lnTo>
                  <a:lnTo>
                    <a:pt x="2734" y="270"/>
                  </a:lnTo>
                  <a:lnTo>
                    <a:pt x="2730" y="282"/>
                  </a:lnTo>
                  <a:lnTo>
                    <a:pt x="2729" y="293"/>
                  </a:lnTo>
                  <a:lnTo>
                    <a:pt x="2727" y="300"/>
                  </a:lnTo>
                  <a:lnTo>
                    <a:pt x="2730" y="309"/>
                  </a:lnTo>
                  <a:lnTo>
                    <a:pt x="2736" y="321"/>
                  </a:lnTo>
                  <a:lnTo>
                    <a:pt x="2739" y="335"/>
                  </a:lnTo>
                  <a:lnTo>
                    <a:pt x="2742" y="345"/>
                  </a:lnTo>
                  <a:lnTo>
                    <a:pt x="2742" y="357"/>
                  </a:lnTo>
                  <a:lnTo>
                    <a:pt x="2739" y="368"/>
                  </a:lnTo>
                  <a:lnTo>
                    <a:pt x="2736" y="377"/>
                  </a:lnTo>
                  <a:lnTo>
                    <a:pt x="2736" y="384"/>
                  </a:lnTo>
                  <a:lnTo>
                    <a:pt x="2737" y="389"/>
                  </a:lnTo>
                  <a:lnTo>
                    <a:pt x="2739" y="392"/>
                  </a:lnTo>
                  <a:lnTo>
                    <a:pt x="2742" y="396"/>
                  </a:lnTo>
                  <a:lnTo>
                    <a:pt x="2746" y="399"/>
                  </a:lnTo>
                  <a:lnTo>
                    <a:pt x="2748" y="405"/>
                  </a:lnTo>
                  <a:lnTo>
                    <a:pt x="2751" y="411"/>
                  </a:lnTo>
                  <a:lnTo>
                    <a:pt x="2746" y="422"/>
                  </a:lnTo>
                  <a:lnTo>
                    <a:pt x="2742" y="434"/>
                  </a:lnTo>
                  <a:lnTo>
                    <a:pt x="2742" y="450"/>
                  </a:lnTo>
                  <a:lnTo>
                    <a:pt x="2737" y="453"/>
                  </a:lnTo>
                  <a:lnTo>
                    <a:pt x="2734" y="457"/>
                  </a:lnTo>
                  <a:lnTo>
                    <a:pt x="2729" y="459"/>
                  </a:lnTo>
                  <a:lnTo>
                    <a:pt x="2723" y="462"/>
                  </a:lnTo>
                  <a:lnTo>
                    <a:pt x="2716" y="464"/>
                  </a:lnTo>
                  <a:lnTo>
                    <a:pt x="2716" y="469"/>
                  </a:lnTo>
                  <a:lnTo>
                    <a:pt x="2736" y="469"/>
                  </a:lnTo>
                  <a:lnTo>
                    <a:pt x="2737" y="467"/>
                  </a:lnTo>
                  <a:lnTo>
                    <a:pt x="2737" y="467"/>
                  </a:lnTo>
                  <a:lnTo>
                    <a:pt x="2739" y="466"/>
                  </a:lnTo>
                  <a:lnTo>
                    <a:pt x="2739" y="466"/>
                  </a:lnTo>
                  <a:lnTo>
                    <a:pt x="2742" y="464"/>
                  </a:lnTo>
                  <a:lnTo>
                    <a:pt x="2749" y="452"/>
                  </a:lnTo>
                  <a:lnTo>
                    <a:pt x="2756" y="438"/>
                  </a:lnTo>
                  <a:lnTo>
                    <a:pt x="2762" y="427"/>
                  </a:lnTo>
                  <a:lnTo>
                    <a:pt x="2765" y="410"/>
                  </a:lnTo>
                  <a:lnTo>
                    <a:pt x="2762" y="394"/>
                  </a:lnTo>
                  <a:lnTo>
                    <a:pt x="2760" y="378"/>
                  </a:lnTo>
                  <a:lnTo>
                    <a:pt x="2758" y="364"/>
                  </a:lnTo>
                  <a:lnTo>
                    <a:pt x="2777" y="364"/>
                  </a:lnTo>
                  <a:lnTo>
                    <a:pt x="2795" y="364"/>
                  </a:lnTo>
                  <a:lnTo>
                    <a:pt x="2812" y="370"/>
                  </a:lnTo>
                  <a:lnTo>
                    <a:pt x="2812" y="364"/>
                  </a:lnTo>
                  <a:lnTo>
                    <a:pt x="2795" y="357"/>
                  </a:lnTo>
                  <a:lnTo>
                    <a:pt x="2774" y="349"/>
                  </a:lnTo>
                  <a:lnTo>
                    <a:pt x="2755" y="342"/>
                  </a:lnTo>
                  <a:lnTo>
                    <a:pt x="2751" y="324"/>
                  </a:lnTo>
                  <a:lnTo>
                    <a:pt x="2746" y="312"/>
                  </a:lnTo>
                  <a:lnTo>
                    <a:pt x="2741" y="302"/>
                  </a:lnTo>
                  <a:lnTo>
                    <a:pt x="2736" y="288"/>
                  </a:lnTo>
                  <a:lnTo>
                    <a:pt x="2758" y="268"/>
                  </a:lnTo>
                  <a:lnTo>
                    <a:pt x="2758" y="235"/>
                  </a:lnTo>
                  <a:lnTo>
                    <a:pt x="2762" y="235"/>
                  </a:lnTo>
                  <a:lnTo>
                    <a:pt x="2765" y="235"/>
                  </a:lnTo>
                  <a:lnTo>
                    <a:pt x="2767" y="235"/>
                  </a:lnTo>
                  <a:lnTo>
                    <a:pt x="2767" y="237"/>
                  </a:lnTo>
                  <a:lnTo>
                    <a:pt x="2770" y="239"/>
                  </a:lnTo>
                  <a:lnTo>
                    <a:pt x="2774" y="249"/>
                  </a:lnTo>
                  <a:lnTo>
                    <a:pt x="2777" y="260"/>
                  </a:lnTo>
                  <a:lnTo>
                    <a:pt x="2784" y="268"/>
                  </a:lnTo>
                  <a:lnTo>
                    <a:pt x="2797" y="261"/>
                  </a:lnTo>
                  <a:lnTo>
                    <a:pt x="2812" y="258"/>
                  </a:lnTo>
                  <a:lnTo>
                    <a:pt x="2832" y="258"/>
                  </a:lnTo>
                  <a:lnTo>
                    <a:pt x="2842" y="272"/>
                  </a:lnTo>
                  <a:lnTo>
                    <a:pt x="2858" y="286"/>
                  </a:lnTo>
                  <a:lnTo>
                    <a:pt x="2873" y="296"/>
                  </a:lnTo>
                  <a:lnTo>
                    <a:pt x="2873" y="288"/>
                  </a:lnTo>
                  <a:lnTo>
                    <a:pt x="2861" y="275"/>
                  </a:lnTo>
                  <a:lnTo>
                    <a:pt x="2852" y="260"/>
                  </a:lnTo>
                  <a:lnTo>
                    <a:pt x="2847" y="240"/>
                  </a:lnTo>
                  <a:lnTo>
                    <a:pt x="2842" y="221"/>
                  </a:lnTo>
                  <a:lnTo>
                    <a:pt x="2838" y="200"/>
                  </a:lnTo>
                  <a:lnTo>
                    <a:pt x="2861" y="193"/>
                  </a:lnTo>
                  <a:lnTo>
                    <a:pt x="2886" y="188"/>
                  </a:lnTo>
                  <a:lnTo>
                    <a:pt x="2893" y="204"/>
                  </a:lnTo>
                  <a:lnTo>
                    <a:pt x="2896" y="204"/>
                  </a:lnTo>
                  <a:lnTo>
                    <a:pt x="2900" y="188"/>
                  </a:lnTo>
                  <a:lnTo>
                    <a:pt x="2903" y="171"/>
                  </a:lnTo>
                  <a:lnTo>
                    <a:pt x="2908" y="153"/>
                  </a:lnTo>
                  <a:lnTo>
                    <a:pt x="2924" y="144"/>
                  </a:lnTo>
                  <a:lnTo>
                    <a:pt x="2936" y="134"/>
                  </a:lnTo>
                  <a:lnTo>
                    <a:pt x="2950" y="123"/>
                  </a:lnTo>
                  <a:lnTo>
                    <a:pt x="2964" y="117"/>
                  </a:lnTo>
                  <a:lnTo>
                    <a:pt x="2980" y="111"/>
                  </a:lnTo>
                  <a:lnTo>
                    <a:pt x="3001" y="111"/>
                  </a:lnTo>
                  <a:lnTo>
                    <a:pt x="3003" y="104"/>
                  </a:lnTo>
                  <a:lnTo>
                    <a:pt x="3006" y="99"/>
                  </a:lnTo>
                  <a:lnTo>
                    <a:pt x="3008" y="94"/>
                  </a:lnTo>
                  <a:lnTo>
                    <a:pt x="3011" y="89"/>
                  </a:lnTo>
                  <a:lnTo>
                    <a:pt x="3022" y="89"/>
                  </a:lnTo>
                  <a:lnTo>
                    <a:pt x="3036" y="89"/>
                  </a:lnTo>
                  <a:lnTo>
                    <a:pt x="3050" y="89"/>
                  </a:lnTo>
                  <a:lnTo>
                    <a:pt x="3060" y="89"/>
                  </a:lnTo>
                  <a:lnTo>
                    <a:pt x="3065" y="89"/>
                  </a:lnTo>
                  <a:lnTo>
                    <a:pt x="3072" y="83"/>
                  </a:lnTo>
                  <a:lnTo>
                    <a:pt x="3079" y="78"/>
                  </a:lnTo>
                  <a:lnTo>
                    <a:pt x="3086" y="71"/>
                  </a:lnTo>
                  <a:lnTo>
                    <a:pt x="3092" y="66"/>
                  </a:lnTo>
                  <a:lnTo>
                    <a:pt x="3097" y="68"/>
                  </a:lnTo>
                  <a:lnTo>
                    <a:pt x="3100" y="68"/>
                  </a:lnTo>
                  <a:lnTo>
                    <a:pt x="3106" y="69"/>
                  </a:lnTo>
                  <a:lnTo>
                    <a:pt x="3111" y="69"/>
                  </a:lnTo>
                  <a:lnTo>
                    <a:pt x="3111" y="50"/>
                  </a:lnTo>
                  <a:lnTo>
                    <a:pt x="3126" y="43"/>
                  </a:lnTo>
                  <a:lnTo>
                    <a:pt x="3139" y="36"/>
                  </a:lnTo>
                  <a:lnTo>
                    <a:pt x="3151" y="27"/>
                  </a:lnTo>
                  <a:lnTo>
                    <a:pt x="3161" y="17"/>
                  </a:lnTo>
                  <a:lnTo>
                    <a:pt x="3165" y="0"/>
                  </a:lnTo>
                  <a:close/>
                </a:path>
              </a:pathLst>
            </a:custGeom>
            <a:grpFill/>
            <a:ln w="3175">
              <a:noFill/>
              <a:round/>
              <a:headEnd/>
              <a:tailEnd/>
            </a:ln>
          </p:spPr>
          <p:txBody>
            <a:bodyPr vert="horz" wrap="square" lIns="91440" tIns="45720" rIns="91440" bIns="45720" numCol="1" anchor="t" anchorCtr="0" compatLnSpc="1">
              <a:prstTxWarp prst="textNoShape">
                <a:avLst/>
              </a:prstTxWarp>
            </a:bodyPr>
            <a:lstStyle/>
            <a:p>
              <a:endParaRPr lang="ko-KR" altLang="en-US">
                <a:latin typeface="Al Tarikh" pitchFamily="2" charset="-78"/>
                <a:cs typeface="Al Tarikh" pitchFamily="2" charset="-78"/>
              </a:endParaRPr>
            </a:p>
          </p:txBody>
        </p:sp>
        <p:sp>
          <p:nvSpPr>
            <p:cNvPr id="26" name="Freeform 11">
              <a:extLst>
                <a:ext uri="{FF2B5EF4-FFF2-40B4-BE49-F238E27FC236}">
                  <a16:creationId xmlns:a16="http://schemas.microsoft.com/office/drawing/2014/main" id="{1B109A11-57A9-49CC-A1B3-E01B9846F4EE}"/>
                </a:ext>
              </a:extLst>
            </p:cNvPr>
            <p:cNvSpPr>
              <a:spLocks noEditPoints="1"/>
            </p:cNvSpPr>
            <p:nvPr/>
          </p:nvSpPr>
          <p:spPr bwMode="auto">
            <a:xfrm>
              <a:off x="2097088" y="1382713"/>
              <a:ext cx="4552950" cy="1549400"/>
            </a:xfrm>
            <a:custGeom>
              <a:avLst/>
              <a:gdLst>
                <a:gd name="T0" fmla="*/ 0 w 2868"/>
                <a:gd name="T1" fmla="*/ 276 h 976"/>
                <a:gd name="T2" fmla="*/ 1210 w 2868"/>
                <a:gd name="T3" fmla="*/ 237 h 976"/>
                <a:gd name="T4" fmla="*/ 1742 w 2868"/>
                <a:gd name="T5" fmla="*/ 276 h 976"/>
                <a:gd name="T6" fmla="*/ 2863 w 2868"/>
                <a:gd name="T7" fmla="*/ 190 h 976"/>
                <a:gd name="T8" fmla="*/ 2804 w 2868"/>
                <a:gd name="T9" fmla="*/ 223 h 976"/>
                <a:gd name="T10" fmla="*/ 194 w 2868"/>
                <a:gd name="T11" fmla="*/ 279 h 976"/>
                <a:gd name="T12" fmla="*/ 98 w 2868"/>
                <a:gd name="T13" fmla="*/ 202 h 976"/>
                <a:gd name="T14" fmla="*/ 138 w 2868"/>
                <a:gd name="T15" fmla="*/ 150 h 976"/>
                <a:gd name="T16" fmla="*/ 1685 w 2868"/>
                <a:gd name="T17" fmla="*/ 166 h 976"/>
                <a:gd name="T18" fmla="*/ 1631 w 2868"/>
                <a:gd name="T19" fmla="*/ 295 h 976"/>
                <a:gd name="T20" fmla="*/ 1620 w 2868"/>
                <a:gd name="T21" fmla="*/ 218 h 976"/>
                <a:gd name="T22" fmla="*/ 1569 w 2868"/>
                <a:gd name="T23" fmla="*/ 159 h 976"/>
                <a:gd name="T24" fmla="*/ 1632 w 2868"/>
                <a:gd name="T25" fmla="*/ 157 h 976"/>
                <a:gd name="T26" fmla="*/ 2615 w 2868"/>
                <a:gd name="T27" fmla="*/ 120 h 976"/>
                <a:gd name="T28" fmla="*/ 2090 w 2868"/>
                <a:gd name="T29" fmla="*/ 120 h 976"/>
                <a:gd name="T30" fmla="*/ 2739 w 2868"/>
                <a:gd name="T31" fmla="*/ 87 h 976"/>
                <a:gd name="T32" fmla="*/ 2765 w 2868"/>
                <a:gd name="T33" fmla="*/ 195 h 976"/>
                <a:gd name="T34" fmla="*/ 2704 w 2868"/>
                <a:gd name="T35" fmla="*/ 92 h 976"/>
                <a:gd name="T36" fmla="*/ 2158 w 2868"/>
                <a:gd name="T37" fmla="*/ 99 h 976"/>
                <a:gd name="T38" fmla="*/ 1786 w 2868"/>
                <a:gd name="T39" fmla="*/ 89 h 976"/>
                <a:gd name="T40" fmla="*/ 1681 w 2868"/>
                <a:gd name="T41" fmla="*/ 89 h 976"/>
                <a:gd name="T42" fmla="*/ 2186 w 2868"/>
                <a:gd name="T43" fmla="*/ 45 h 976"/>
                <a:gd name="T44" fmla="*/ 596 w 2868"/>
                <a:gd name="T45" fmla="*/ 92 h 976"/>
                <a:gd name="T46" fmla="*/ 384 w 2868"/>
                <a:gd name="T47" fmla="*/ 253 h 976"/>
                <a:gd name="T48" fmla="*/ 330 w 2868"/>
                <a:gd name="T49" fmla="*/ 316 h 976"/>
                <a:gd name="T50" fmla="*/ 321 w 2868"/>
                <a:gd name="T51" fmla="*/ 361 h 976"/>
                <a:gd name="T52" fmla="*/ 205 w 2868"/>
                <a:gd name="T53" fmla="*/ 335 h 976"/>
                <a:gd name="T54" fmla="*/ 253 w 2868"/>
                <a:gd name="T55" fmla="*/ 248 h 976"/>
                <a:gd name="T56" fmla="*/ 304 w 2868"/>
                <a:gd name="T57" fmla="*/ 197 h 976"/>
                <a:gd name="T58" fmla="*/ 311 w 2868"/>
                <a:gd name="T59" fmla="*/ 188 h 976"/>
                <a:gd name="T60" fmla="*/ 192 w 2868"/>
                <a:gd name="T61" fmla="*/ 168 h 976"/>
                <a:gd name="T62" fmla="*/ 161 w 2868"/>
                <a:gd name="T63" fmla="*/ 131 h 976"/>
                <a:gd name="T64" fmla="*/ 253 w 2868"/>
                <a:gd name="T65" fmla="*/ 92 h 976"/>
                <a:gd name="T66" fmla="*/ 323 w 2868"/>
                <a:gd name="T67" fmla="*/ 77 h 976"/>
                <a:gd name="T68" fmla="*/ 2107 w 2868"/>
                <a:gd name="T69" fmla="*/ 80 h 976"/>
                <a:gd name="T70" fmla="*/ 2090 w 2868"/>
                <a:gd name="T71" fmla="*/ 59 h 976"/>
                <a:gd name="T72" fmla="*/ 2147 w 2868"/>
                <a:gd name="T73" fmla="*/ 30 h 976"/>
                <a:gd name="T74" fmla="*/ 1048 w 2868"/>
                <a:gd name="T75" fmla="*/ 73 h 976"/>
                <a:gd name="T76" fmla="*/ 1076 w 2868"/>
                <a:gd name="T77" fmla="*/ 131 h 976"/>
                <a:gd name="T78" fmla="*/ 1294 w 2868"/>
                <a:gd name="T79" fmla="*/ 147 h 976"/>
                <a:gd name="T80" fmla="*/ 1196 w 2868"/>
                <a:gd name="T81" fmla="*/ 243 h 976"/>
                <a:gd name="T82" fmla="*/ 1224 w 2868"/>
                <a:gd name="T83" fmla="*/ 353 h 976"/>
                <a:gd name="T84" fmla="*/ 1198 w 2868"/>
                <a:gd name="T85" fmla="*/ 415 h 976"/>
                <a:gd name="T86" fmla="*/ 1192 w 2868"/>
                <a:gd name="T87" fmla="*/ 490 h 976"/>
                <a:gd name="T88" fmla="*/ 1140 w 2868"/>
                <a:gd name="T89" fmla="*/ 538 h 976"/>
                <a:gd name="T90" fmla="*/ 1091 w 2868"/>
                <a:gd name="T91" fmla="*/ 602 h 976"/>
                <a:gd name="T92" fmla="*/ 1048 w 2868"/>
                <a:gd name="T93" fmla="*/ 696 h 976"/>
                <a:gd name="T94" fmla="*/ 911 w 2868"/>
                <a:gd name="T95" fmla="*/ 784 h 976"/>
                <a:gd name="T96" fmla="*/ 861 w 2868"/>
                <a:gd name="T97" fmla="*/ 932 h 976"/>
                <a:gd name="T98" fmla="*/ 740 w 2868"/>
                <a:gd name="T99" fmla="*/ 862 h 976"/>
                <a:gd name="T100" fmla="*/ 714 w 2868"/>
                <a:gd name="T101" fmla="*/ 806 h 976"/>
                <a:gd name="T102" fmla="*/ 718 w 2868"/>
                <a:gd name="T103" fmla="*/ 641 h 976"/>
                <a:gd name="T104" fmla="*/ 672 w 2868"/>
                <a:gd name="T105" fmla="*/ 576 h 976"/>
                <a:gd name="T106" fmla="*/ 466 w 2868"/>
                <a:gd name="T107" fmla="*/ 374 h 976"/>
                <a:gd name="T108" fmla="*/ 447 w 2868"/>
                <a:gd name="T109" fmla="*/ 290 h 976"/>
                <a:gd name="T110" fmla="*/ 592 w 2868"/>
                <a:gd name="T111" fmla="*/ 140 h 976"/>
                <a:gd name="T112" fmla="*/ 711 w 2868"/>
                <a:gd name="T113" fmla="*/ 112 h 976"/>
                <a:gd name="T114" fmla="*/ 833 w 2868"/>
                <a:gd name="T115" fmla="*/ 80 h 976"/>
                <a:gd name="T116" fmla="*/ 896 w 2868"/>
                <a:gd name="T117" fmla="*/ 44 h 976"/>
                <a:gd name="T118" fmla="*/ 2706 w 2868"/>
                <a:gd name="T119" fmla="*/ 31 h 976"/>
                <a:gd name="T120" fmla="*/ 2641 w 2868"/>
                <a:gd name="T121" fmla="*/ 80 h 9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868" h="976">
                  <a:moveTo>
                    <a:pt x="7" y="243"/>
                  </a:moveTo>
                  <a:lnTo>
                    <a:pt x="25" y="248"/>
                  </a:lnTo>
                  <a:lnTo>
                    <a:pt x="37" y="257"/>
                  </a:lnTo>
                  <a:lnTo>
                    <a:pt x="47" y="265"/>
                  </a:lnTo>
                  <a:lnTo>
                    <a:pt x="58" y="276"/>
                  </a:lnTo>
                  <a:lnTo>
                    <a:pt x="68" y="284"/>
                  </a:lnTo>
                  <a:lnTo>
                    <a:pt x="68" y="281"/>
                  </a:lnTo>
                  <a:lnTo>
                    <a:pt x="74" y="281"/>
                  </a:lnTo>
                  <a:lnTo>
                    <a:pt x="74" y="284"/>
                  </a:lnTo>
                  <a:lnTo>
                    <a:pt x="75" y="288"/>
                  </a:lnTo>
                  <a:lnTo>
                    <a:pt x="79" y="293"/>
                  </a:lnTo>
                  <a:lnTo>
                    <a:pt x="81" y="300"/>
                  </a:lnTo>
                  <a:lnTo>
                    <a:pt x="74" y="300"/>
                  </a:lnTo>
                  <a:lnTo>
                    <a:pt x="70" y="300"/>
                  </a:lnTo>
                  <a:lnTo>
                    <a:pt x="70" y="302"/>
                  </a:lnTo>
                  <a:lnTo>
                    <a:pt x="68" y="302"/>
                  </a:lnTo>
                  <a:lnTo>
                    <a:pt x="65" y="302"/>
                  </a:lnTo>
                  <a:lnTo>
                    <a:pt x="61" y="304"/>
                  </a:lnTo>
                  <a:lnTo>
                    <a:pt x="47" y="293"/>
                  </a:lnTo>
                  <a:lnTo>
                    <a:pt x="33" y="288"/>
                  </a:lnTo>
                  <a:lnTo>
                    <a:pt x="16" y="284"/>
                  </a:lnTo>
                  <a:lnTo>
                    <a:pt x="0" y="276"/>
                  </a:lnTo>
                  <a:lnTo>
                    <a:pt x="6" y="271"/>
                  </a:lnTo>
                  <a:lnTo>
                    <a:pt x="7" y="265"/>
                  </a:lnTo>
                  <a:lnTo>
                    <a:pt x="6" y="260"/>
                  </a:lnTo>
                  <a:lnTo>
                    <a:pt x="6" y="253"/>
                  </a:lnTo>
                  <a:lnTo>
                    <a:pt x="7" y="243"/>
                  </a:lnTo>
                  <a:close/>
                  <a:moveTo>
                    <a:pt x="1222" y="236"/>
                  </a:moveTo>
                  <a:lnTo>
                    <a:pt x="1226" y="236"/>
                  </a:lnTo>
                  <a:lnTo>
                    <a:pt x="1229" y="237"/>
                  </a:lnTo>
                  <a:lnTo>
                    <a:pt x="1231" y="239"/>
                  </a:lnTo>
                  <a:lnTo>
                    <a:pt x="1233" y="241"/>
                  </a:lnTo>
                  <a:lnTo>
                    <a:pt x="1234" y="243"/>
                  </a:lnTo>
                  <a:lnTo>
                    <a:pt x="1234" y="244"/>
                  </a:lnTo>
                  <a:lnTo>
                    <a:pt x="1234" y="246"/>
                  </a:lnTo>
                  <a:lnTo>
                    <a:pt x="1236" y="250"/>
                  </a:lnTo>
                  <a:lnTo>
                    <a:pt x="1229" y="250"/>
                  </a:lnTo>
                  <a:lnTo>
                    <a:pt x="1226" y="251"/>
                  </a:lnTo>
                  <a:lnTo>
                    <a:pt x="1222" y="251"/>
                  </a:lnTo>
                  <a:lnTo>
                    <a:pt x="1219" y="253"/>
                  </a:lnTo>
                  <a:lnTo>
                    <a:pt x="1213" y="253"/>
                  </a:lnTo>
                  <a:lnTo>
                    <a:pt x="1213" y="250"/>
                  </a:lnTo>
                  <a:lnTo>
                    <a:pt x="1210" y="250"/>
                  </a:lnTo>
                  <a:lnTo>
                    <a:pt x="1210" y="237"/>
                  </a:lnTo>
                  <a:lnTo>
                    <a:pt x="1215" y="237"/>
                  </a:lnTo>
                  <a:lnTo>
                    <a:pt x="1220" y="236"/>
                  </a:lnTo>
                  <a:lnTo>
                    <a:pt x="1222" y="236"/>
                  </a:lnTo>
                  <a:close/>
                  <a:moveTo>
                    <a:pt x="61" y="227"/>
                  </a:moveTo>
                  <a:lnTo>
                    <a:pt x="77" y="227"/>
                  </a:lnTo>
                  <a:lnTo>
                    <a:pt x="77" y="230"/>
                  </a:lnTo>
                  <a:lnTo>
                    <a:pt x="74" y="230"/>
                  </a:lnTo>
                  <a:lnTo>
                    <a:pt x="70" y="230"/>
                  </a:lnTo>
                  <a:lnTo>
                    <a:pt x="68" y="232"/>
                  </a:lnTo>
                  <a:lnTo>
                    <a:pt x="67" y="232"/>
                  </a:lnTo>
                  <a:lnTo>
                    <a:pt x="67" y="232"/>
                  </a:lnTo>
                  <a:lnTo>
                    <a:pt x="65" y="232"/>
                  </a:lnTo>
                  <a:lnTo>
                    <a:pt x="63" y="230"/>
                  </a:lnTo>
                  <a:lnTo>
                    <a:pt x="61" y="227"/>
                  </a:lnTo>
                  <a:close/>
                  <a:moveTo>
                    <a:pt x="1716" y="202"/>
                  </a:moveTo>
                  <a:lnTo>
                    <a:pt x="1728" y="202"/>
                  </a:lnTo>
                  <a:lnTo>
                    <a:pt x="1732" y="216"/>
                  </a:lnTo>
                  <a:lnTo>
                    <a:pt x="1735" y="225"/>
                  </a:lnTo>
                  <a:lnTo>
                    <a:pt x="1742" y="229"/>
                  </a:lnTo>
                  <a:lnTo>
                    <a:pt x="1754" y="234"/>
                  </a:lnTo>
                  <a:lnTo>
                    <a:pt x="1749" y="255"/>
                  </a:lnTo>
                  <a:lnTo>
                    <a:pt x="1742" y="276"/>
                  </a:lnTo>
                  <a:lnTo>
                    <a:pt x="1732" y="291"/>
                  </a:lnTo>
                  <a:lnTo>
                    <a:pt x="1732" y="272"/>
                  </a:lnTo>
                  <a:lnTo>
                    <a:pt x="1709" y="272"/>
                  </a:lnTo>
                  <a:lnTo>
                    <a:pt x="1711" y="250"/>
                  </a:lnTo>
                  <a:lnTo>
                    <a:pt x="1713" y="229"/>
                  </a:lnTo>
                  <a:lnTo>
                    <a:pt x="1716" y="202"/>
                  </a:lnTo>
                  <a:close/>
                  <a:moveTo>
                    <a:pt x="2819" y="157"/>
                  </a:moveTo>
                  <a:lnTo>
                    <a:pt x="2823" y="157"/>
                  </a:lnTo>
                  <a:lnTo>
                    <a:pt x="2823" y="161"/>
                  </a:lnTo>
                  <a:lnTo>
                    <a:pt x="2824" y="166"/>
                  </a:lnTo>
                  <a:lnTo>
                    <a:pt x="2826" y="168"/>
                  </a:lnTo>
                  <a:lnTo>
                    <a:pt x="2828" y="171"/>
                  </a:lnTo>
                  <a:lnTo>
                    <a:pt x="2830" y="173"/>
                  </a:lnTo>
                  <a:lnTo>
                    <a:pt x="2833" y="176"/>
                  </a:lnTo>
                  <a:lnTo>
                    <a:pt x="2837" y="173"/>
                  </a:lnTo>
                  <a:lnTo>
                    <a:pt x="2838" y="169"/>
                  </a:lnTo>
                  <a:lnTo>
                    <a:pt x="2840" y="168"/>
                  </a:lnTo>
                  <a:lnTo>
                    <a:pt x="2844" y="168"/>
                  </a:lnTo>
                  <a:lnTo>
                    <a:pt x="2849" y="166"/>
                  </a:lnTo>
                  <a:lnTo>
                    <a:pt x="2852" y="176"/>
                  </a:lnTo>
                  <a:lnTo>
                    <a:pt x="2858" y="183"/>
                  </a:lnTo>
                  <a:lnTo>
                    <a:pt x="2863" y="190"/>
                  </a:lnTo>
                  <a:lnTo>
                    <a:pt x="2866" y="199"/>
                  </a:lnTo>
                  <a:lnTo>
                    <a:pt x="2868" y="211"/>
                  </a:lnTo>
                  <a:lnTo>
                    <a:pt x="2868" y="213"/>
                  </a:lnTo>
                  <a:lnTo>
                    <a:pt x="2866" y="215"/>
                  </a:lnTo>
                  <a:lnTo>
                    <a:pt x="2866" y="216"/>
                  </a:lnTo>
                  <a:lnTo>
                    <a:pt x="2866" y="218"/>
                  </a:lnTo>
                  <a:lnTo>
                    <a:pt x="2866" y="220"/>
                  </a:lnTo>
                  <a:lnTo>
                    <a:pt x="2865" y="223"/>
                  </a:lnTo>
                  <a:lnTo>
                    <a:pt x="2854" y="230"/>
                  </a:lnTo>
                  <a:lnTo>
                    <a:pt x="2838" y="237"/>
                  </a:lnTo>
                  <a:lnTo>
                    <a:pt x="2819" y="241"/>
                  </a:lnTo>
                  <a:lnTo>
                    <a:pt x="2800" y="244"/>
                  </a:lnTo>
                  <a:lnTo>
                    <a:pt x="2784" y="246"/>
                  </a:lnTo>
                  <a:lnTo>
                    <a:pt x="2786" y="237"/>
                  </a:lnTo>
                  <a:lnTo>
                    <a:pt x="2788" y="234"/>
                  </a:lnTo>
                  <a:lnTo>
                    <a:pt x="2790" y="230"/>
                  </a:lnTo>
                  <a:lnTo>
                    <a:pt x="2791" y="229"/>
                  </a:lnTo>
                  <a:lnTo>
                    <a:pt x="2793" y="229"/>
                  </a:lnTo>
                  <a:lnTo>
                    <a:pt x="2797" y="227"/>
                  </a:lnTo>
                  <a:lnTo>
                    <a:pt x="2798" y="227"/>
                  </a:lnTo>
                  <a:lnTo>
                    <a:pt x="2800" y="225"/>
                  </a:lnTo>
                  <a:lnTo>
                    <a:pt x="2804" y="223"/>
                  </a:lnTo>
                  <a:lnTo>
                    <a:pt x="2809" y="209"/>
                  </a:lnTo>
                  <a:lnTo>
                    <a:pt x="2809" y="195"/>
                  </a:lnTo>
                  <a:lnTo>
                    <a:pt x="2807" y="182"/>
                  </a:lnTo>
                  <a:lnTo>
                    <a:pt x="2810" y="171"/>
                  </a:lnTo>
                  <a:lnTo>
                    <a:pt x="2819" y="161"/>
                  </a:lnTo>
                  <a:lnTo>
                    <a:pt x="2819" y="157"/>
                  </a:lnTo>
                  <a:close/>
                  <a:moveTo>
                    <a:pt x="142" y="150"/>
                  </a:moveTo>
                  <a:lnTo>
                    <a:pt x="161" y="171"/>
                  </a:lnTo>
                  <a:lnTo>
                    <a:pt x="185" y="187"/>
                  </a:lnTo>
                  <a:lnTo>
                    <a:pt x="215" y="199"/>
                  </a:lnTo>
                  <a:lnTo>
                    <a:pt x="217" y="216"/>
                  </a:lnTo>
                  <a:lnTo>
                    <a:pt x="222" y="229"/>
                  </a:lnTo>
                  <a:lnTo>
                    <a:pt x="227" y="236"/>
                  </a:lnTo>
                  <a:lnTo>
                    <a:pt x="234" y="243"/>
                  </a:lnTo>
                  <a:lnTo>
                    <a:pt x="241" y="253"/>
                  </a:lnTo>
                  <a:lnTo>
                    <a:pt x="229" y="255"/>
                  </a:lnTo>
                  <a:lnTo>
                    <a:pt x="217" y="257"/>
                  </a:lnTo>
                  <a:lnTo>
                    <a:pt x="206" y="262"/>
                  </a:lnTo>
                  <a:lnTo>
                    <a:pt x="199" y="269"/>
                  </a:lnTo>
                  <a:lnTo>
                    <a:pt x="198" y="272"/>
                  </a:lnTo>
                  <a:lnTo>
                    <a:pt x="196" y="276"/>
                  </a:lnTo>
                  <a:lnTo>
                    <a:pt x="194" y="279"/>
                  </a:lnTo>
                  <a:lnTo>
                    <a:pt x="192" y="281"/>
                  </a:lnTo>
                  <a:lnTo>
                    <a:pt x="189" y="284"/>
                  </a:lnTo>
                  <a:lnTo>
                    <a:pt x="178" y="286"/>
                  </a:lnTo>
                  <a:lnTo>
                    <a:pt x="163" y="288"/>
                  </a:lnTo>
                  <a:lnTo>
                    <a:pt x="145" y="286"/>
                  </a:lnTo>
                  <a:lnTo>
                    <a:pt x="131" y="284"/>
                  </a:lnTo>
                  <a:lnTo>
                    <a:pt x="128" y="274"/>
                  </a:lnTo>
                  <a:lnTo>
                    <a:pt x="126" y="267"/>
                  </a:lnTo>
                  <a:lnTo>
                    <a:pt x="124" y="262"/>
                  </a:lnTo>
                  <a:lnTo>
                    <a:pt x="119" y="253"/>
                  </a:lnTo>
                  <a:lnTo>
                    <a:pt x="142" y="246"/>
                  </a:lnTo>
                  <a:lnTo>
                    <a:pt x="142" y="243"/>
                  </a:lnTo>
                  <a:lnTo>
                    <a:pt x="124" y="241"/>
                  </a:lnTo>
                  <a:lnTo>
                    <a:pt x="112" y="237"/>
                  </a:lnTo>
                  <a:lnTo>
                    <a:pt x="103" y="230"/>
                  </a:lnTo>
                  <a:lnTo>
                    <a:pt x="102" y="225"/>
                  </a:lnTo>
                  <a:lnTo>
                    <a:pt x="98" y="220"/>
                  </a:lnTo>
                  <a:lnTo>
                    <a:pt x="96" y="215"/>
                  </a:lnTo>
                  <a:lnTo>
                    <a:pt x="96" y="209"/>
                  </a:lnTo>
                  <a:lnTo>
                    <a:pt x="96" y="206"/>
                  </a:lnTo>
                  <a:lnTo>
                    <a:pt x="96" y="202"/>
                  </a:lnTo>
                  <a:lnTo>
                    <a:pt x="98" y="202"/>
                  </a:lnTo>
                  <a:lnTo>
                    <a:pt x="100" y="201"/>
                  </a:lnTo>
                  <a:lnTo>
                    <a:pt x="102" y="201"/>
                  </a:lnTo>
                  <a:lnTo>
                    <a:pt x="103" y="201"/>
                  </a:lnTo>
                  <a:lnTo>
                    <a:pt x="107" y="199"/>
                  </a:lnTo>
                  <a:lnTo>
                    <a:pt x="109" y="194"/>
                  </a:lnTo>
                  <a:lnTo>
                    <a:pt x="109" y="188"/>
                  </a:lnTo>
                  <a:lnTo>
                    <a:pt x="109" y="185"/>
                  </a:lnTo>
                  <a:lnTo>
                    <a:pt x="110" y="183"/>
                  </a:lnTo>
                  <a:lnTo>
                    <a:pt x="112" y="180"/>
                  </a:lnTo>
                  <a:lnTo>
                    <a:pt x="114" y="180"/>
                  </a:lnTo>
                  <a:lnTo>
                    <a:pt x="116" y="178"/>
                  </a:lnTo>
                  <a:lnTo>
                    <a:pt x="117" y="178"/>
                  </a:lnTo>
                  <a:lnTo>
                    <a:pt x="119" y="178"/>
                  </a:lnTo>
                  <a:lnTo>
                    <a:pt x="122" y="176"/>
                  </a:lnTo>
                  <a:lnTo>
                    <a:pt x="124" y="169"/>
                  </a:lnTo>
                  <a:lnTo>
                    <a:pt x="126" y="164"/>
                  </a:lnTo>
                  <a:lnTo>
                    <a:pt x="128" y="159"/>
                  </a:lnTo>
                  <a:lnTo>
                    <a:pt x="131" y="154"/>
                  </a:lnTo>
                  <a:lnTo>
                    <a:pt x="133" y="152"/>
                  </a:lnTo>
                  <a:lnTo>
                    <a:pt x="135" y="152"/>
                  </a:lnTo>
                  <a:lnTo>
                    <a:pt x="136" y="150"/>
                  </a:lnTo>
                  <a:lnTo>
                    <a:pt x="138" y="150"/>
                  </a:lnTo>
                  <a:lnTo>
                    <a:pt x="142" y="150"/>
                  </a:lnTo>
                  <a:close/>
                  <a:moveTo>
                    <a:pt x="1172" y="131"/>
                  </a:moveTo>
                  <a:lnTo>
                    <a:pt x="1177" y="133"/>
                  </a:lnTo>
                  <a:lnTo>
                    <a:pt x="1182" y="134"/>
                  </a:lnTo>
                  <a:lnTo>
                    <a:pt x="1185" y="136"/>
                  </a:lnTo>
                  <a:lnTo>
                    <a:pt x="1191" y="138"/>
                  </a:lnTo>
                  <a:lnTo>
                    <a:pt x="1191" y="143"/>
                  </a:lnTo>
                  <a:lnTo>
                    <a:pt x="1192" y="147"/>
                  </a:lnTo>
                  <a:lnTo>
                    <a:pt x="1192" y="150"/>
                  </a:lnTo>
                  <a:lnTo>
                    <a:pt x="1194" y="154"/>
                  </a:lnTo>
                  <a:lnTo>
                    <a:pt x="1182" y="154"/>
                  </a:lnTo>
                  <a:lnTo>
                    <a:pt x="1180" y="150"/>
                  </a:lnTo>
                  <a:lnTo>
                    <a:pt x="1178" y="147"/>
                  </a:lnTo>
                  <a:lnTo>
                    <a:pt x="1175" y="143"/>
                  </a:lnTo>
                  <a:lnTo>
                    <a:pt x="1173" y="141"/>
                  </a:lnTo>
                  <a:lnTo>
                    <a:pt x="1173" y="136"/>
                  </a:lnTo>
                  <a:lnTo>
                    <a:pt x="1172" y="131"/>
                  </a:lnTo>
                  <a:close/>
                  <a:moveTo>
                    <a:pt x="1658" y="108"/>
                  </a:moveTo>
                  <a:lnTo>
                    <a:pt x="1664" y="117"/>
                  </a:lnTo>
                  <a:lnTo>
                    <a:pt x="1669" y="134"/>
                  </a:lnTo>
                  <a:lnTo>
                    <a:pt x="1676" y="150"/>
                  </a:lnTo>
                  <a:lnTo>
                    <a:pt x="1685" y="166"/>
                  </a:lnTo>
                  <a:lnTo>
                    <a:pt x="1690" y="173"/>
                  </a:lnTo>
                  <a:lnTo>
                    <a:pt x="1693" y="169"/>
                  </a:lnTo>
                  <a:lnTo>
                    <a:pt x="1695" y="168"/>
                  </a:lnTo>
                  <a:lnTo>
                    <a:pt x="1699" y="168"/>
                  </a:lnTo>
                  <a:lnTo>
                    <a:pt x="1702" y="166"/>
                  </a:lnTo>
                  <a:lnTo>
                    <a:pt x="1709" y="166"/>
                  </a:lnTo>
                  <a:lnTo>
                    <a:pt x="1709" y="169"/>
                  </a:lnTo>
                  <a:lnTo>
                    <a:pt x="1713" y="169"/>
                  </a:lnTo>
                  <a:lnTo>
                    <a:pt x="1713" y="180"/>
                  </a:lnTo>
                  <a:lnTo>
                    <a:pt x="1686" y="183"/>
                  </a:lnTo>
                  <a:lnTo>
                    <a:pt x="1683" y="211"/>
                  </a:lnTo>
                  <a:lnTo>
                    <a:pt x="1674" y="234"/>
                  </a:lnTo>
                  <a:lnTo>
                    <a:pt x="1667" y="257"/>
                  </a:lnTo>
                  <a:lnTo>
                    <a:pt x="1664" y="276"/>
                  </a:lnTo>
                  <a:lnTo>
                    <a:pt x="1662" y="295"/>
                  </a:lnTo>
                  <a:lnTo>
                    <a:pt x="1662" y="311"/>
                  </a:lnTo>
                  <a:lnTo>
                    <a:pt x="1658" y="326"/>
                  </a:lnTo>
                  <a:lnTo>
                    <a:pt x="1655" y="326"/>
                  </a:lnTo>
                  <a:lnTo>
                    <a:pt x="1655" y="323"/>
                  </a:lnTo>
                  <a:lnTo>
                    <a:pt x="1650" y="316"/>
                  </a:lnTo>
                  <a:lnTo>
                    <a:pt x="1641" y="307"/>
                  </a:lnTo>
                  <a:lnTo>
                    <a:pt x="1631" y="295"/>
                  </a:lnTo>
                  <a:lnTo>
                    <a:pt x="1622" y="283"/>
                  </a:lnTo>
                  <a:lnTo>
                    <a:pt x="1615" y="271"/>
                  </a:lnTo>
                  <a:lnTo>
                    <a:pt x="1611" y="260"/>
                  </a:lnTo>
                  <a:lnTo>
                    <a:pt x="1613" y="253"/>
                  </a:lnTo>
                  <a:lnTo>
                    <a:pt x="1617" y="251"/>
                  </a:lnTo>
                  <a:lnTo>
                    <a:pt x="1620" y="251"/>
                  </a:lnTo>
                  <a:lnTo>
                    <a:pt x="1622" y="251"/>
                  </a:lnTo>
                  <a:lnTo>
                    <a:pt x="1624" y="251"/>
                  </a:lnTo>
                  <a:lnTo>
                    <a:pt x="1625" y="251"/>
                  </a:lnTo>
                  <a:lnTo>
                    <a:pt x="1627" y="251"/>
                  </a:lnTo>
                  <a:lnTo>
                    <a:pt x="1629" y="250"/>
                  </a:lnTo>
                  <a:lnTo>
                    <a:pt x="1632" y="246"/>
                  </a:lnTo>
                  <a:lnTo>
                    <a:pt x="1629" y="246"/>
                  </a:lnTo>
                  <a:lnTo>
                    <a:pt x="1629" y="243"/>
                  </a:lnTo>
                  <a:lnTo>
                    <a:pt x="1613" y="241"/>
                  </a:lnTo>
                  <a:lnTo>
                    <a:pt x="1604" y="236"/>
                  </a:lnTo>
                  <a:lnTo>
                    <a:pt x="1597" y="227"/>
                  </a:lnTo>
                  <a:lnTo>
                    <a:pt x="1604" y="225"/>
                  </a:lnTo>
                  <a:lnTo>
                    <a:pt x="1610" y="223"/>
                  </a:lnTo>
                  <a:lnTo>
                    <a:pt x="1613" y="222"/>
                  </a:lnTo>
                  <a:lnTo>
                    <a:pt x="1617" y="220"/>
                  </a:lnTo>
                  <a:lnTo>
                    <a:pt x="1620" y="218"/>
                  </a:lnTo>
                  <a:lnTo>
                    <a:pt x="1624" y="215"/>
                  </a:lnTo>
                  <a:lnTo>
                    <a:pt x="1624" y="211"/>
                  </a:lnTo>
                  <a:lnTo>
                    <a:pt x="1610" y="211"/>
                  </a:lnTo>
                  <a:lnTo>
                    <a:pt x="1606" y="213"/>
                  </a:lnTo>
                  <a:lnTo>
                    <a:pt x="1603" y="213"/>
                  </a:lnTo>
                  <a:lnTo>
                    <a:pt x="1599" y="215"/>
                  </a:lnTo>
                  <a:lnTo>
                    <a:pt x="1594" y="215"/>
                  </a:lnTo>
                  <a:lnTo>
                    <a:pt x="1585" y="199"/>
                  </a:lnTo>
                  <a:lnTo>
                    <a:pt x="1575" y="183"/>
                  </a:lnTo>
                  <a:lnTo>
                    <a:pt x="1576" y="178"/>
                  </a:lnTo>
                  <a:lnTo>
                    <a:pt x="1576" y="175"/>
                  </a:lnTo>
                  <a:lnTo>
                    <a:pt x="1578" y="173"/>
                  </a:lnTo>
                  <a:lnTo>
                    <a:pt x="1580" y="169"/>
                  </a:lnTo>
                  <a:lnTo>
                    <a:pt x="1580" y="166"/>
                  </a:lnTo>
                  <a:lnTo>
                    <a:pt x="1582" y="161"/>
                  </a:lnTo>
                  <a:lnTo>
                    <a:pt x="1578" y="161"/>
                  </a:lnTo>
                  <a:lnTo>
                    <a:pt x="1578" y="157"/>
                  </a:lnTo>
                  <a:lnTo>
                    <a:pt x="1575" y="159"/>
                  </a:lnTo>
                  <a:lnTo>
                    <a:pt x="1573" y="159"/>
                  </a:lnTo>
                  <a:lnTo>
                    <a:pt x="1571" y="159"/>
                  </a:lnTo>
                  <a:lnTo>
                    <a:pt x="1571" y="159"/>
                  </a:lnTo>
                  <a:lnTo>
                    <a:pt x="1569" y="159"/>
                  </a:lnTo>
                  <a:lnTo>
                    <a:pt x="1569" y="157"/>
                  </a:lnTo>
                  <a:lnTo>
                    <a:pt x="1566" y="154"/>
                  </a:lnTo>
                  <a:lnTo>
                    <a:pt x="1564" y="150"/>
                  </a:lnTo>
                  <a:lnTo>
                    <a:pt x="1562" y="147"/>
                  </a:lnTo>
                  <a:lnTo>
                    <a:pt x="1561" y="145"/>
                  </a:lnTo>
                  <a:lnTo>
                    <a:pt x="1561" y="140"/>
                  </a:lnTo>
                  <a:lnTo>
                    <a:pt x="1559" y="134"/>
                  </a:lnTo>
                  <a:lnTo>
                    <a:pt x="1578" y="122"/>
                  </a:lnTo>
                  <a:lnTo>
                    <a:pt x="1597" y="112"/>
                  </a:lnTo>
                  <a:lnTo>
                    <a:pt x="1599" y="117"/>
                  </a:lnTo>
                  <a:lnTo>
                    <a:pt x="1601" y="122"/>
                  </a:lnTo>
                  <a:lnTo>
                    <a:pt x="1603" y="124"/>
                  </a:lnTo>
                  <a:lnTo>
                    <a:pt x="1606" y="126"/>
                  </a:lnTo>
                  <a:lnTo>
                    <a:pt x="1608" y="126"/>
                  </a:lnTo>
                  <a:lnTo>
                    <a:pt x="1610" y="127"/>
                  </a:lnTo>
                  <a:lnTo>
                    <a:pt x="1613" y="129"/>
                  </a:lnTo>
                  <a:lnTo>
                    <a:pt x="1617" y="131"/>
                  </a:lnTo>
                  <a:lnTo>
                    <a:pt x="1620" y="141"/>
                  </a:lnTo>
                  <a:lnTo>
                    <a:pt x="1622" y="154"/>
                  </a:lnTo>
                  <a:lnTo>
                    <a:pt x="1624" y="166"/>
                  </a:lnTo>
                  <a:lnTo>
                    <a:pt x="1632" y="166"/>
                  </a:lnTo>
                  <a:lnTo>
                    <a:pt x="1632" y="157"/>
                  </a:lnTo>
                  <a:lnTo>
                    <a:pt x="1629" y="147"/>
                  </a:lnTo>
                  <a:lnTo>
                    <a:pt x="1629" y="134"/>
                  </a:lnTo>
                  <a:lnTo>
                    <a:pt x="1632" y="122"/>
                  </a:lnTo>
                  <a:lnTo>
                    <a:pt x="1636" y="112"/>
                  </a:lnTo>
                  <a:lnTo>
                    <a:pt x="1658" y="108"/>
                  </a:lnTo>
                  <a:close/>
                  <a:moveTo>
                    <a:pt x="2641" y="99"/>
                  </a:moveTo>
                  <a:lnTo>
                    <a:pt x="2646" y="103"/>
                  </a:lnTo>
                  <a:lnTo>
                    <a:pt x="2650" y="106"/>
                  </a:lnTo>
                  <a:lnTo>
                    <a:pt x="2655" y="106"/>
                  </a:lnTo>
                  <a:lnTo>
                    <a:pt x="2660" y="106"/>
                  </a:lnTo>
                  <a:lnTo>
                    <a:pt x="2669" y="108"/>
                  </a:lnTo>
                  <a:lnTo>
                    <a:pt x="2667" y="112"/>
                  </a:lnTo>
                  <a:lnTo>
                    <a:pt x="2667" y="113"/>
                  </a:lnTo>
                  <a:lnTo>
                    <a:pt x="2667" y="115"/>
                  </a:lnTo>
                  <a:lnTo>
                    <a:pt x="2666" y="117"/>
                  </a:lnTo>
                  <a:lnTo>
                    <a:pt x="2666" y="119"/>
                  </a:lnTo>
                  <a:lnTo>
                    <a:pt x="2653" y="126"/>
                  </a:lnTo>
                  <a:lnTo>
                    <a:pt x="2636" y="129"/>
                  </a:lnTo>
                  <a:lnTo>
                    <a:pt x="2618" y="131"/>
                  </a:lnTo>
                  <a:lnTo>
                    <a:pt x="2617" y="127"/>
                  </a:lnTo>
                  <a:lnTo>
                    <a:pt x="2617" y="124"/>
                  </a:lnTo>
                  <a:lnTo>
                    <a:pt x="2615" y="120"/>
                  </a:lnTo>
                  <a:lnTo>
                    <a:pt x="2615" y="115"/>
                  </a:lnTo>
                  <a:lnTo>
                    <a:pt x="2620" y="112"/>
                  </a:lnTo>
                  <a:lnTo>
                    <a:pt x="2624" y="108"/>
                  </a:lnTo>
                  <a:lnTo>
                    <a:pt x="2627" y="106"/>
                  </a:lnTo>
                  <a:lnTo>
                    <a:pt x="2631" y="103"/>
                  </a:lnTo>
                  <a:lnTo>
                    <a:pt x="2634" y="101"/>
                  </a:lnTo>
                  <a:lnTo>
                    <a:pt x="2641" y="99"/>
                  </a:lnTo>
                  <a:close/>
                  <a:moveTo>
                    <a:pt x="2104" y="99"/>
                  </a:moveTo>
                  <a:lnTo>
                    <a:pt x="2118" y="101"/>
                  </a:lnTo>
                  <a:lnTo>
                    <a:pt x="2128" y="106"/>
                  </a:lnTo>
                  <a:lnTo>
                    <a:pt x="2138" y="112"/>
                  </a:lnTo>
                  <a:lnTo>
                    <a:pt x="2135" y="115"/>
                  </a:lnTo>
                  <a:lnTo>
                    <a:pt x="2133" y="120"/>
                  </a:lnTo>
                  <a:lnTo>
                    <a:pt x="2130" y="122"/>
                  </a:lnTo>
                  <a:lnTo>
                    <a:pt x="2125" y="124"/>
                  </a:lnTo>
                  <a:lnTo>
                    <a:pt x="2119" y="126"/>
                  </a:lnTo>
                  <a:lnTo>
                    <a:pt x="2112" y="126"/>
                  </a:lnTo>
                  <a:lnTo>
                    <a:pt x="2107" y="129"/>
                  </a:lnTo>
                  <a:lnTo>
                    <a:pt x="2102" y="129"/>
                  </a:lnTo>
                  <a:lnTo>
                    <a:pt x="2097" y="131"/>
                  </a:lnTo>
                  <a:lnTo>
                    <a:pt x="2090" y="131"/>
                  </a:lnTo>
                  <a:lnTo>
                    <a:pt x="2090" y="120"/>
                  </a:lnTo>
                  <a:lnTo>
                    <a:pt x="2091" y="113"/>
                  </a:lnTo>
                  <a:lnTo>
                    <a:pt x="2098" y="108"/>
                  </a:lnTo>
                  <a:lnTo>
                    <a:pt x="2104" y="99"/>
                  </a:lnTo>
                  <a:close/>
                  <a:moveTo>
                    <a:pt x="765" y="99"/>
                  </a:moveTo>
                  <a:lnTo>
                    <a:pt x="779" y="99"/>
                  </a:lnTo>
                  <a:lnTo>
                    <a:pt x="782" y="108"/>
                  </a:lnTo>
                  <a:lnTo>
                    <a:pt x="786" y="113"/>
                  </a:lnTo>
                  <a:lnTo>
                    <a:pt x="789" y="120"/>
                  </a:lnTo>
                  <a:lnTo>
                    <a:pt x="791" y="131"/>
                  </a:lnTo>
                  <a:lnTo>
                    <a:pt x="788" y="131"/>
                  </a:lnTo>
                  <a:lnTo>
                    <a:pt x="777" y="124"/>
                  </a:lnTo>
                  <a:lnTo>
                    <a:pt x="770" y="117"/>
                  </a:lnTo>
                  <a:lnTo>
                    <a:pt x="765" y="110"/>
                  </a:lnTo>
                  <a:lnTo>
                    <a:pt x="765" y="99"/>
                  </a:lnTo>
                  <a:close/>
                  <a:moveTo>
                    <a:pt x="2734" y="77"/>
                  </a:moveTo>
                  <a:lnTo>
                    <a:pt x="2737" y="77"/>
                  </a:lnTo>
                  <a:lnTo>
                    <a:pt x="2741" y="79"/>
                  </a:lnTo>
                  <a:lnTo>
                    <a:pt x="2742" y="79"/>
                  </a:lnTo>
                  <a:lnTo>
                    <a:pt x="2744" y="79"/>
                  </a:lnTo>
                  <a:lnTo>
                    <a:pt x="2746" y="80"/>
                  </a:lnTo>
                  <a:lnTo>
                    <a:pt x="2742" y="84"/>
                  </a:lnTo>
                  <a:lnTo>
                    <a:pt x="2739" y="87"/>
                  </a:lnTo>
                  <a:lnTo>
                    <a:pt x="2737" y="92"/>
                  </a:lnTo>
                  <a:lnTo>
                    <a:pt x="2735" y="96"/>
                  </a:lnTo>
                  <a:lnTo>
                    <a:pt x="2734" y="103"/>
                  </a:lnTo>
                  <a:lnTo>
                    <a:pt x="2737" y="103"/>
                  </a:lnTo>
                  <a:lnTo>
                    <a:pt x="2741" y="98"/>
                  </a:lnTo>
                  <a:lnTo>
                    <a:pt x="2744" y="94"/>
                  </a:lnTo>
                  <a:lnTo>
                    <a:pt x="2748" y="91"/>
                  </a:lnTo>
                  <a:lnTo>
                    <a:pt x="2753" y="89"/>
                  </a:lnTo>
                  <a:lnTo>
                    <a:pt x="2763" y="99"/>
                  </a:lnTo>
                  <a:lnTo>
                    <a:pt x="2776" y="108"/>
                  </a:lnTo>
                  <a:lnTo>
                    <a:pt x="2784" y="115"/>
                  </a:lnTo>
                  <a:lnTo>
                    <a:pt x="2784" y="138"/>
                  </a:lnTo>
                  <a:lnTo>
                    <a:pt x="2790" y="143"/>
                  </a:lnTo>
                  <a:lnTo>
                    <a:pt x="2795" y="147"/>
                  </a:lnTo>
                  <a:lnTo>
                    <a:pt x="2800" y="148"/>
                  </a:lnTo>
                  <a:lnTo>
                    <a:pt x="2804" y="155"/>
                  </a:lnTo>
                  <a:lnTo>
                    <a:pt x="2807" y="169"/>
                  </a:lnTo>
                  <a:lnTo>
                    <a:pt x="2800" y="178"/>
                  </a:lnTo>
                  <a:lnTo>
                    <a:pt x="2797" y="187"/>
                  </a:lnTo>
                  <a:lnTo>
                    <a:pt x="2790" y="192"/>
                  </a:lnTo>
                  <a:lnTo>
                    <a:pt x="2781" y="194"/>
                  </a:lnTo>
                  <a:lnTo>
                    <a:pt x="2765" y="195"/>
                  </a:lnTo>
                  <a:lnTo>
                    <a:pt x="2753" y="185"/>
                  </a:lnTo>
                  <a:lnTo>
                    <a:pt x="2735" y="176"/>
                  </a:lnTo>
                  <a:lnTo>
                    <a:pt x="2716" y="171"/>
                  </a:lnTo>
                  <a:lnTo>
                    <a:pt x="2697" y="164"/>
                  </a:lnTo>
                  <a:lnTo>
                    <a:pt x="2680" y="157"/>
                  </a:lnTo>
                  <a:lnTo>
                    <a:pt x="2669" y="147"/>
                  </a:lnTo>
                  <a:lnTo>
                    <a:pt x="2676" y="143"/>
                  </a:lnTo>
                  <a:lnTo>
                    <a:pt x="2681" y="140"/>
                  </a:lnTo>
                  <a:lnTo>
                    <a:pt x="2685" y="136"/>
                  </a:lnTo>
                  <a:lnTo>
                    <a:pt x="2687" y="131"/>
                  </a:lnTo>
                  <a:lnTo>
                    <a:pt x="2688" y="122"/>
                  </a:lnTo>
                  <a:lnTo>
                    <a:pt x="2687" y="119"/>
                  </a:lnTo>
                  <a:lnTo>
                    <a:pt x="2685" y="113"/>
                  </a:lnTo>
                  <a:lnTo>
                    <a:pt x="2685" y="106"/>
                  </a:lnTo>
                  <a:lnTo>
                    <a:pt x="2685" y="99"/>
                  </a:lnTo>
                  <a:lnTo>
                    <a:pt x="2685" y="98"/>
                  </a:lnTo>
                  <a:lnTo>
                    <a:pt x="2687" y="98"/>
                  </a:lnTo>
                  <a:lnTo>
                    <a:pt x="2687" y="98"/>
                  </a:lnTo>
                  <a:lnTo>
                    <a:pt x="2687" y="98"/>
                  </a:lnTo>
                  <a:lnTo>
                    <a:pt x="2687" y="98"/>
                  </a:lnTo>
                  <a:lnTo>
                    <a:pt x="2688" y="96"/>
                  </a:lnTo>
                  <a:lnTo>
                    <a:pt x="2704" y="92"/>
                  </a:lnTo>
                  <a:lnTo>
                    <a:pt x="2721" y="84"/>
                  </a:lnTo>
                  <a:lnTo>
                    <a:pt x="2734" y="77"/>
                  </a:lnTo>
                  <a:close/>
                  <a:moveTo>
                    <a:pt x="2512" y="73"/>
                  </a:moveTo>
                  <a:lnTo>
                    <a:pt x="2522" y="73"/>
                  </a:lnTo>
                  <a:lnTo>
                    <a:pt x="2536" y="87"/>
                  </a:lnTo>
                  <a:lnTo>
                    <a:pt x="2554" y="99"/>
                  </a:lnTo>
                  <a:lnTo>
                    <a:pt x="2554" y="103"/>
                  </a:lnTo>
                  <a:lnTo>
                    <a:pt x="2550" y="103"/>
                  </a:lnTo>
                  <a:lnTo>
                    <a:pt x="2550" y="108"/>
                  </a:lnTo>
                  <a:lnTo>
                    <a:pt x="2533" y="99"/>
                  </a:lnTo>
                  <a:lnTo>
                    <a:pt x="2521" y="87"/>
                  </a:lnTo>
                  <a:lnTo>
                    <a:pt x="2512" y="73"/>
                  </a:lnTo>
                  <a:close/>
                  <a:moveTo>
                    <a:pt x="2161" y="68"/>
                  </a:moveTo>
                  <a:lnTo>
                    <a:pt x="2175" y="72"/>
                  </a:lnTo>
                  <a:lnTo>
                    <a:pt x="2186" y="75"/>
                  </a:lnTo>
                  <a:lnTo>
                    <a:pt x="2196" y="80"/>
                  </a:lnTo>
                  <a:lnTo>
                    <a:pt x="2196" y="89"/>
                  </a:lnTo>
                  <a:lnTo>
                    <a:pt x="2187" y="91"/>
                  </a:lnTo>
                  <a:lnTo>
                    <a:pt x="2179" y="94"/>
                  </a:lnTo>
                  <a:lnTo>
                    <a:pt x="2166" y="96"/>
                  </a:lnTo>
                  <a:lnTo>
                    <a:pt x="2161" y="98"/>
                  </a:lnTo>
                  <a:lnTo>
                    <a:pt x="2158" y="99"/>
                  </a:lnTo>
                  <a:lnTo>
                    <a:pt x="2152" y="99"/>
                  </a:lnTo>
                  <a:lnTo>
                    <a:pt x="2147" y="99"/>
                  </a:lnTo>
                  <a:lnTo>
                    <a:pt x="2147" y="89"/>
                  </a:lnTo>
                  <a:lnTo>
                    <a:pt x="2151" y="84"/>
                  </a:lnTo>
                  <a:lnTo>
                    <a:pt x="2156" y="77"/>
                  </a:lnTo>
                  <a:lnTo>
                    <a:pt x="2161" y="68"/>
                  </a:lnTo>
                  <a:close/>
                  <a:moveTo>
                    <a:pt x="1735" y="58"/>
                  </a:moveTo>
                  <a:lnTo>
                    <a:pt x="1735" y="77"/>
                  </a:lnTo>
                  <a:lnTo>
                    <a:pt x="1742" y="77"/>
                  </a:lnTo>
                  <a:lnTo>
                    <a:pt x="1746" y="75"/>
                  </a:lnTo>
                  <a:lnTo>
                    <a:pt x="1749" y="75"/>
                  </a:lnTo>
                  <a:lnTo>
                    <a:pt x="1753" y="75"/>
                  </a:lnTo>
                  <a:lnTo>
                    <a:pt x="1754" y="75"/>
                  </a:lnTo>
                  <a:lnTo>
                    <a:pt x="1758" y="77"/>
                  </a:lnTo>
                  <a:lnTo>
                    <a:pt x="1763" y="80"/>
                  </a:lnTo>
                  <a:lnTo>
                    <a:pt x="1763" y="89"/>
                  </a:lnTo>
                  <a:lnTo>
                    <a:pt x="1767" y="91"/>
                  </a:lnTo>
                  <a:lnTo>
                    <a:pt x="1772" y="91"/>
                  </a:lnTo>
                  <a:lnTo>
                    <a:pt x="1775" y="89"/>
                  </a:lnTo>
                  <a:lnTo>
                    <a:pt x="1781" y="89"/>
                  </a:lnTo>
                  <a:lnTo>
                    <a:pt x="1782" y="87"/>
                  </a:lnTo>
                  <a:lnTo>
                    <a:pt x="1786" y="89"/>
                  </a:lnTo>
                  <a:lnTo>
                    <a:pt x="1789" y="92"/>
                  </a:lnTo>
                  <a:lnTo>
                    <a:pt x="1793" y="98"/>
                  </a:lnTo>
                  <a:lnTo>
                    <a:pt x="1796" y="103"/>
                  </a:lnTo>
                  <a:lnTo>
                    <a:pt x="1791" y="115"/>
                  </a:lnTo>
                  <a:lnTo>
                    <a:pt x="1786" y="127"/>
                  </a:lnTo>
                  <a:lnTo>
                    <a:pt x="1782" y="141"/>
                  </a:lnTo>
                  <a:lnTo>
                    <a:pt x="1770" y="141"/>
                  </a:lnTo>
                  <a:lnTo>
                    <a:pt x="1761" y="145"/>
                  </a:lnTo>
                  <a:lnTo>
                    <a:pt x="1753" y="150"/>
                  </a:lnTo>
                  <a:lnTo>
                    <a:pt x="1739" y="154"/>
                  </a:lnTo>
                  <a:lnTo>
                    <a:pt x="1730" y="147"/>
                  </a:lnTo>
                  <a:lnTo>
                    <a:pt x="1718" y="143"/>
                  </a:lnTo>
                  <a:lnTo>
                    <a:pt x="1706" y="138"/>
                  </a:lnTo>
                  <a:lnTo>
                    <a:pt x="1704" y="134"/>
                  </a:lnTo>
                  <a:lnTo>
                    <a:pt x="1704" y="131"/>
                  </a:lnTo>
                  <a:lnTo>
                    <a:pt x="1702" y="127"/>
                  </a:lnTo>
                  <a:lnTo>
                    <a:pt x="1700" y="122"/>
                  </a:lnTo>
                  <a:lnTo>
                    <a:pt x="1695" y="117"/>
                  </a:lnTo>
                  <a:lnTo>
                    <a:pt x="1690" y="112"/>
                  </a:lnTo>
                  <a:lnTo>
                    <a:pt x="1686" y="108"/>
                  </a:lnTo>
                  <a:lnTo>
                    <a:pt x="1683" y="101"/>
                  </a:lnTo>
                  <a:lnTo>
                    <a:pt x="1681" y="89"/>
                  </a:lnTo>
                  <a:lnTo>
                    <a:pt x="1688" y="80"/>
                  </a:lnTo>
                  <a:lnTo>
                    <a:pt x="1693" y="73"/>
                  </a:lnTo>
                  <a:lnTo>
                    <a:pt x="1700" y="73"/>
                  </a:lnTo>
                  <a:lnTo>
                    <a:pt x="1706" y="75"/>
                  </a:lnTo>
                  <a:lnTo>
                    <a:pt x="1713" y="77"/>
                  </a:lnTo>
                  <a:lnTo>
                    <a:pt x="1720" y="77"/>
                  </a:lnTo>
                  <a:lnTo>
                    <a:pt x="1720" y="65"/>
                  </a:lnTo>
                  <a:lnTo>
                    <a:pt x="1723" y="63"/>
                  </a:lnTo>
                  <a:lnTo>
                    <a:pt x="1727" y="61"/>
                  </a:lnTo>
                  <a:lnTo>
                    <a:pt x="1728" y="61"/>
                  </a:lnTo>
                  <a:lnTo>
                    <a:pt x="1732" y="59"/>
                  </a:lnTo>
                  <a:lnTo>
                    <a:pt x="1735" y="58"/>
                  </a:lnTo>
                  <a:close/>
                  <a:moveTo>
                    <a:pt x="2186" y="45"/>
                  </a:moveTo>
                  <a:lnTo>
                    <a:pt x="2200" y="45"/>
                  </a:lnTo>
                  <a:lnTo>
                    <a:pt x="2208" y="54"/>
                  </a:lnTo>
                  <a:lnTo>
                    <a:pt x="2217" y="59"/>
                  </a:lnTo>
                  <a:lnTo>
                    <a:pt x="2224" y="66"/>
                  </a:lnTo>
                  <a:lnTo>
                    <a:pt x="2231" y="77"/>
                  </a:lnTo>
                  <a:lnTo>
                    <a:pt x="2215" y="77"/>
                  </a:lnTo>
                  <a:lnTo>
                    <a:pt x="2205" y="66"/>
                  </a:lnTo>
                  <a:lnTo>
                    <a:pt x="2194" y="58"/>
                  </a:lnTo>
                  <a:lnTo>
                    <a:pt x="2186" y="45"/>
                  </a:lnTo>
                  <a:close/>
                  <a:moveTo>
                    <a:pt x="421" y="45"/>
                  </a:moveTo>
                  <a:lnTo>
                    <a:pt x="433" y="45"/>
                  </a:lnTo>
                  <a:lnTo>
                    <a:pt x="438" y="49"/>
                  </a:lnTo>
                  <a:lnTo>
                    <a:pt x="442" y="52"/>
                  </a:lnTo>
                  <a:lnTo>
                    <a:pt x="444" y="56"/>
                  </a:lnTo>
                  <a:lnTo>
                    <a:pt x="447" y="61"/>
                  </a:lnTo>
                  <a:lnTo>
                    <a:pt x="449" y="65"/>
                  </a:lnTo>
                  <a:lnTo>
                    <a:pt x="458" y="56"/>
                  </a:lnTo>
                  <a:lnTo>
                    <a:pt x="468" y="52"/>
                  </a:lnTo>
                  <a:lnTo>
                    <a:pt x="484" y="54"/>
                  </a:lnTo>
                  <a:lnTo>
                    <a:pt x="484" y="68"/>
                  </a:lnTo>
                  <a:lnTo>
                    <a:pt x="506" y="70"/>
                  </a:lnTo>
                  <a:lnTo>
                    <a:pt x="526" y="73"/>
                  </a:lnTo>
                  <a:lnTo>
                    <a:pt x="543" y="77"/>
                  </a:lnTo>
                  <a:lnTo>
                    <a:pt x="562" y="79"/>
                  </a:lnTo>
                  <a:lnTo>
                    <a:pt x="583" y="77"/>
                  </a:lnTo>
                  <a:lnTo>
                    <a:pt x="583" y="89"/>
                  </a:lnTo>
                  <a:lnTo>
                    <a:pt x="587" y="89"/>
                  </a:lnTo>
                  <a:lnTo>
                    <a:pt x="590" y="89"/>
                  </a:lnTo>
                  <a:lnTo>
                    <a:pt x="592" y="89"/>
                  </a:lnTo>
                  <a:lnTo>
                    <a:pt x="594" y="91"/>
                  </a:lnTo>
                  <a:lnTo>
                    <a:pt x="596" y="92"/>
                  </a:lnTo>
                  <a:lnTo>
                    <a:pt x="592" y="92"/>
                  </a:lnTo>
                  <a:lnTo>
                    <a:pt x="576" y="103"/>
                  </a:lnTo>
                  <a:lnTo>
                    <a:pt x="557" y="115"/>
                  </a:lnTo>
                  <a:lnTo>
                    <a:pt x="534" y="126"/>
                  </a:lnTo>
                  <a:lnTo>
                    <a:pt x="513" y="138"/>
                  </a:lnTo>
                  <a:lnTo>
                    <a:pt x="498" y="148"/>
                  </a:lnTo>
                  <a:lnTo>
                    <a:pt x="487" y="157"/>
                  </a:lnTo>
                  <a:lnTo>
                    <a:pt x="503" y="157"/>
                  </a:lnTo>
                  <a:lnTo>
                    <a:pt x="508" y="154"/>
                  </a:lnTo>
                  <a:lnTo>
                    <a:pt x="513" y="152"/>
                  </a:lnTo>
                  <a:lnTo>
                    <a:pt x="519" y="150"/>
                  </a:lnTo>
                  <a:lnTo>
                    <a:pt x="526" y="150"/>
                  </a:lnTo>
                  <a:lnTo>
                    <a:pt x="526" y="154"/>
                  </a:lnTo>
                  <a:lnTo>
                    <a:pt x="505" y="169"/>
                  </a:lnTo>
                  <a:lnTo>
                    <a:pt x="487" y="185"/>
                  </a:lnTo>
                  <a:lnTo>
                    <a:pt x="472" y="201"/>
                  </a:lnTo>
                  <a:lnTo>
                    <a:pt x="454" y="215"/>
                  </a:lnTo>
                  <a:lnTo>
                    <a:pt x="435" y="227"/>
                  </a:lnTo>
                  <a:lnTo>
                    <a:pt x="410" y="234"/>
                  </a:lnTo>
                  <a:lnTo>
                    <a:pt x="410" y="246"/>
                  </a:lnTo>
                  <a:lnTo>
                    <a:pt x="398" y="248"/>
                  </a:lnTo>
                  <a:lnTo>
                    <a:pt x="384" y="253"/>
                  </a:lnTo>
                  <a:lnTo>
                    <a:pt x="376" y="260"/>
                  </a:lnTo>
                  <a:lnTo>
                    <a:pt x="381" y="264"/>
                  </a:lnTo>
                  <a:lnTo>
                    <a:pt x="384" y="267"/>
                  </a:lnTo>
                  <a:lnTo>
                    <a:pt x="386" y="269"/>
                  </a:lnTo>
                  <a:lnTo>
                    <a:pt x="386" y="272"/>
                  </a:lnTo>
                  <a:lnTo>
                    <a:pt x="386" y="276"/>
                  </a:lnTo>
                  <a:lnTo>
                    <a:pt x="384" y="281"/>
                  </a:lnTo>
                  <a:lnTo>
                    <a:pt x="384" y="288"/>
                  </a:lnTo>
                  <a:lnTo>
                    <a:pt x="346" y="291"/>
                  </a:lnTo>
                  <a:lnTo>
                    <a:pt x="346" y="295"/>
                  </a:lnTo>
                  <a:lnTo>
                    <a:pt x="351" y="297"/>
                  </a:lnTo>
                  <a:lnTo>
                    <a:pt x="353" y="297"/>
                  </a:lnTo>
                  <a:lnTo>
                    <a:pt x="356" y="297"/>
                  </a:lnTo>
                  <a:lnTo>
                    <a:pt x="356" y="297"/>
                  </a:lnTo>
                  <a:lnTo>
                    <a:pt x="358" y="298"/>
                  </a:lnTo>
                  <a:lnTo>
                    <a:pt x="358" y="300"/>
                  </a:lnTo>
                  <a:lnTo>
                    <a:pt x="362" y="304"/>
                  </a:lnTo>
                  <a:lnTo>
                    <a:pt x="356" y="304"/>
                  </a:lnTo>
                  <a:lnTo>
                    <a:pt x="348" y="307"/>
                  </a:lnTo>
                  <a:lnTo>
                    <a:pt x="337" y="311"/>
                  </a:lnTo>
                  <a:lnTo>
                    <a:pt x="327" y="314"/>
                  </a:lnTo>
                  <a:lnTo>
                    <a:pt x="330" y="316"/>
                  </a:lnTo>
                  <a:lnTo>
                    <a:pt x="332" y="316"/>
                  </a:lnTo>
                  <a:lnTo>
                    <a:pt x="334" y="316"/>
                  </a:lnTo>
                  <a:lnTo>
                    <a:pt x="335" y="318"/>
                  </a:lnTo>
                  <a:lnTo>
                    <a:pt x="337" y="318"/>
                  </a:lnTo>
                  <a:lnTo>
                    <a:pt x="335" y="321"/>
                  </a:lnTo>
                  <a:lnTo>
                    <a:pt x="334" y="325"/>
                  </a:lnTo>
                  <a:lnTo>
                    <a:pt x="332" y="326"/>
                  </a:lnTo>
                  <a:lnTo>
                    <a:pt x="334" y="328"/>
                  </a:lnTo>
                  <a:lnTo>
                    <a:pt x="334" y="330"/>
                  </a:lnTo>
                  <a:lnTo>
                    <a:pt x="335" y="333"/>
                  </a:lnTo>
                  <a:lnTo>
                    <a:pt x="337" y="337"/>
                  </a:lnTo>
                  <a:lnTo>
                    <a:pt x="330" y="339"/>
                  </a:lnTo>
                  <a:lnTo>
                    <a:pt x="325" y="339"/>
                  </a:lnTo>
                  <a:lnTo>
                    <a:pt x="320" y="339"/>
                  </a:lnTo>
                  <a:lnTo>
                    <a:pt x="314" y="342"/>
                  </a:lnTo>
                  <a:lnTo>
                    <a:pt x="332" y="342"/>
                  </a:lnTo>
                  <a:lnTo>
                    <a:pt x="346" y="346"/>
                  </a:lnTo>
                  <a:lnTo>
                    <a:pt x="346" y="353"/>
                  </a:lnTo>
                  <a:lnTo>
                    <a:pt x="323" y="353"/>
                  </a:lnTo>
                  <a:lnTo>
                    <a:pt x="321" y="358"/>
                  </a:lnTo>
                  <a:lnTo>
                    <a:pt x="321" y="360"/>
                  </a:lnTo>
                  <a:lnTo>
                    <a:pt x="321" y="361"/>
                  </a:lnTo>
                  <a:lnTo>
                    <a:pt x="320" y="363"/>
                  </a:lnTo>
                  <a:lnTo>
                    <a:pt x="318" y="365"/>
                  </a:lnTo>
                  <a:lnTo>
                    <a:pt x="309" y="368"/>
                  </a:lnTo>
                  <a:lnTo>
                    <a:pt x="297" y="368"/>
                  </a:lnTo>
                  <a:lnTo>
                    <a:pt x="285" y="368"/>
                  </a:lnTo>
                  <a:lnTo>
                    <a:pt x="273" y="361"/>
                  </a:lnTo>
                  <a:lnTo>
                    <a:pt x="257" y="361"/>
                  </a:lnTo>
                  <a:lnTo>
                    <a:pt x="241" y="363"/>
                  </a:lnTo>
                  <a:lnTo>
                    <a:pt x="224" y="365"/>
                  </a:lnTo>
                  <a:lnTo>
                    <a:pt x="208" y="363"/>
                  </a:lnTo>
                  <a:lnTo>
                    <a:pt x="192" y="358"/>
                  </a:lnTo>
                  <a:lnTo>
                    <a:pt x="191" y="356"/>
                  </a:lnTo>
                  <a:lnTo>
                    <a:pt x="191" y="354"/>
                  </a:lnTo>
                  <a:lnTo>
                    <a:pt x="189" y="354"/>
                  </a:lnTo>
                  <a:lnTo>
                    <a:pt x="189" y="353"/>
                  </a:lnTo>
                  <a:lnTo>
                    <a:pt x="189" y="349"/>
                  </a:lnTo>
                  <a:lnTo>
                    <a:pt x="192" y="349"/>
                  </a:lnTo>
                  <a:lnTo>
                    <a:pt x="194" y="346"/>
                  </a:lnTo>
                  <a:lnTo>
                    <a:pt x="198" y="342"/>
                  </a:lnTo>
                  <a:lnTo>
                    <a:pt x="199" y="340"/>
                  </a:lnTo>
                  <a:lnTo>
                    <a:pt x="203" y="339"/>
                  </a:lnTo>
                  <a:lnTo>
                    <a:pt x="205" y="335"/>
                  </a:lnTo>
                  <a:lnTo>
                    <a:pt x="208" y="330"/>
                  </a:lnTo>
                  <a:lnTo>
                    <a:pt x="201" y="328"/>
                  </a:lnTo>
                  <a:lnTo>
                    <a:pt x="196" y="325"/>
                  </a:lnTo>
                  <a:lnTo>
                    <a:pt x="192" y="319"/>
                  </a:lnTo>
                  <a:lnTo>
                    <a:pt x="191" y="314"/>
                  </a:lnTo>
                  <a:lnTo>
                    <a:pt x="189" y="307"/>
                  </a:lnTo>
                  <a:lnTo>
                    <a:pt x="196" y="307"/>
                  </a:lnTo>
                  <a:lnTo>
                    <a:pt x="208" y="304"/>
                  </a:lnTo>
                  <a:lnTo>
                    <a:pt x="222" y="307"/>
                  </a:lnTo>
                  <a:lnTo>
                    <a:pt x="234" y="312"/>
                  </a:lnTo>
                  <a:lnTo>
                    <a:pt x="246" y="318"/>
                  </a:lnTo>
                  <a:lnTo>
                    <a:pt x="246" y="311"/>
                  </a:lnTo>
                  <a:lnTo>
                    <a:pt x="234" y="305"/>
                  </a:lnTo>
                  <a:lnTo>
                    <a:pt x="224" y="300"/>
                  </a:lnTo>
                  <a:lnTo>
                    <a:pt x="215" y="291"/>
                  </a:lnTo>
                  <a:lnTo>
                    <a:pt x="218" y="291"/>
                  </a:lnTo>
                  <a:lnTo>
                    <a:pt x="227" y="278"/>
                  </a:lnTo>
                  <a:lnTo>
                    <a:pt x="238" y="269"/>
                  </a:lnTo>
                  <a:lnTo>
                    <a:pt x="252" y="262"/>
                  </a:lnTo>
                  <a:lnTo>
                    <a:pt x="269" y="257"/>
                  </a:lnTo>
                  <a:lnTo>
                    <a:pt x="269" y="253"/>
                  </a:lnTo>
                  <a:lnTo>
                    <a:pt x="253" y="248"/>
                  </a:lnTo>
                  <a:lnTo>
                    <a:pt x="241" y="239"/>
                  </a:lnTo>
                  <a:lnTo>
                    <a:pt x="231" y="227"/>
                  </a:lnTo>
                  <a:lnTo>
                    <a:pt x="222" y="215"/>
                  </a:lnTo>
                  <a:lnTo>
                    <a:pt x="227" y="213"/>
                  </a:lnTo>
                  <a:lnTo>
                    <a:pt x="231" y="213"/>
                  </a:lnTo>
                  <a:lnTo>
                    <a:pt x="236" y="211"/>
                  </a:lnTo>
                  <a:lnTo>
                    <a:pt x="241" y="211"/>
                  </a:lnTo>
                  <a:lnTo>
                    <a:pt x="248" y="216"/>
                  </a:lnTo>
                  <a:lnTo>
                    <a:pt x="253" y="222"/>
                  </a:lnTo>
                  <a:lnTo>
                    <a:pt x="260" y="227"/>
                  </a:lnTo>
                  <a:lnTo>
                    <a:pt x="260" y="223"/>
                  </a:lnTo>
                  <a:lnTo>
                    <a:pt x="259" y="220"/>
                  </a:lnTo>
                  <a:lnTo>
                    <a:pt x="257" y="220"/>
                  </a:lnTo>
                  <a:lnTo>
                    <a:pt x="257" y="218"/>
                  </a:lnTo>
                  <a:lnTo>
                    <a:pt x="255" y="216"/>
                  </a:lnTo>
                  <a:lnTo>
                    <a:pt x="255" y="215"/>
                  </a:lnTo>
                  <a:lnTo>
                    <a:pt x="253" y="211"/>
                  </a:lnTo>
                  <a:lnTo>
                    <a:pt x="257" y="211"/>
                  </a:lnTo>
                  <a:lnTo>
                    <a:pt x="257" y="208"/>
                  </a:lnTo>
                  <a:lnTo>
                    <a:pt x="273" y="202"/>
                  </a:lnTo>
                  <a:lnTo>
                    <a:pt x="288" y="199"/>
                  </a:lnTo>
                  <a:lnTo>
                    <a:pt x="304" y="197"/>
                  </a:lnTo>
                  <a:lnTo>
                    <a:pt x="323" y="199"/>
                  </a:lnTo>
                  <a:lnTo>
                    <a:pt x="314" y="188"/>
                  </a:lnTo>
                  <a:lnTo>
                    <a:pt x="325" y="185"/>
                  </a:lnTo>
                  <a:lnTo>
                    <a:pt x="337" y="180"/>
                  </a:lnTo>
                  <a:lnTo>
                    <a:pt x="349" y="175"/>
                  </a:lnTo>
                  <a:lnTo>
                    <a:pt x="356" y="169"/>
                  </a:lnTo>
                  <a:lnTo>
                    <a:pt x="362" y="169"/>
                  </a:lnTo>
                  <a:lnTo>
                    <a:pt x="362" y="166"/>
                  </a:lnTo>
                  <a:lnTo>
                    <a:pt x="353" y="166"/>
                  </a:lnTo>
                  <a:lnTo>
                    <a:pt x="349" y="168"/>
                  </a:lnTo>
                  <a:lnTo>
                    <a:pt x="346" y="169"/>
                  </a:lnTo>
                  <a:lnTo>
                    <a:pt x="344" y="169"/>
                  </a:lnTo>
                  <a:lnTo>
                    <a:pt x="342" y="169"/>
                  </a:lnTo>
                  <a:lnTo>
                    <a:pt x="341" y="169"/>
                  </a:lnTo>
                  <a:lnTo>
                    <a:pt x="339" y="168"/>
                  </a:lnTo>
                  <a:lnTo>
                    <a:pt x="337" y="166"/>
                  </a:lnTo>
                  <a:lnTo>
                    <a:pt x="334" y="166"/>
                  </a:lnTo>
                  <a:lnTo>
                    <a:pt x="330" y="169"/>
                  </a:lnTo>
                  <a:lnTo>
                    <a:pt x="325" y="175"/>
                  </a:lnTo>
                  <a:lnTo>
                    <a:pt x="320" y="180"/>
                  </a:lnTo>
                  <a:lnTo>
                    <a:pt x="316" y="185"/>
                  </a:lnTo>
                  <a:lnTo>
                    <a:pt x="311" y="188"/>
                  </a:lnTo>
                  <a:lnTo>
                    <a:pt x="292" y="194"/>
                  </a:lnTo>
                  <a:lnTo>
                    <a:pt x="274" y="194"/>
                  </a:lnTo>
                  <a:lnTo>
                    <a:pt x="257" y="190"/>
                  </a:lnTo>
                  <a:lnTo>
                    <a:pt x="241" y="183"/>
                  </a:lnTo>
                  <a:lnTo>
                    <a:pt x="239" y="183"/>
                  </a:lnTo>
                  <a:lnTo>
                    <a:pt x="236" y="185"/>
                  </a:lnTo>
                  <a:lnTo>
                    <a:pt x="231" y="187"/>
                  </a:lnTo>
                  <a:lnTo>
                    <a:pt x="227" y="188"/>
                  </a:lnTo>
                  <a:lnTo>
                    <a:pt x="224" y="190"/>
                  </a:lnTo>
                  <a:lnTo>
                    <a:pt x="218" y="192"/>
                  </a:lnTo>
                  <a:lnTo>
                    <a:pt x="215" y="183"/>
                  </a:lnTo>
                  <a:lnTo>
                    <a:pt x="218" y="182"/>
                  </a:lnTo>
                  <a:lnTo>
                    <a:pt x="218" y="182"/>
                  </a:lnTo>
                  <a:lnTo>
                    <a:pt x="220" y="180"/>
                  </a:lnTo>
                  <a:lnTo>
                    <a:pt x="222" y="176"/>
                  </a:lnTo>
                  <a:lnTo>
                    <a:pt x="212" y="176"/>
                  </a:lnTo>
                  <a:lnTo>
                    <a:pt x="208" y="178"/>
                  </a:lnTo>
                  <a:lnTo>
                    <a:pt x="203" y="180"/>
                  </a:lnTo>
                  <a:lnTo>
                    <a:pt x="198" y="180"/>
                  </a:lnTo>
                  <a:lnTo>
                    <a:pt x="192" y="180"/>
                  </a:lnTo>
                  <a:lnTo>
                    <a:pt x="189" y="169"/>
                  </a:lnTo>
                  <a:lnTo>
                    <a:pt x="192" y="168"/>
                  </a:lnTo>
                  <a:lnTo>
                    <a:pt x="194" y="168"/>
                  </a:lnTo>
                  <a:lnTo>
                    <a:pt x="196" y="168"/>
                  </a:lnTo>
                  <a:lnTo>
                    <a:pt x="198" y="166"/>
                  </a:lnTo>
                  <a:lnTo>
                    <a:pt x="199" y="166"/>
                  </a:lnTo>
                  <a:lnTo>
                    <a:pt x="177" y="169"/>
                  </a:lnTo>
                  <a:lnTo>
                    <a:pt x="175" y="164"/>
                  </a:lnTo>
                  <a:lnTo>
                    <a:pt x="171" y="161"/>
                  </a:lnTo>
                  <a:lnTo>
                    <a:pt x="170" y="159"/>
                  </a:lnTo>
                  <a:lnTo>
                    <a:pt x="168" y="155"/>
                  </a:lnTo>
                  <a:lnTo>
                    <a:pt x="164" y="150"/>
                  </a:lnTo>
                  <a:lnTo>
                    <a:pt x="170" y="148"/>
                  </a:lnTo>
                  <a:lnTo>
                    <a:pt x="173" y="148"/>
                  </a:lnTo>
                  <a:lnTo>
                    <a:pt x="175" y="148"/>
                  </a:lnTo>
                  <a:lnTo>
                    <a:pt x="177" y="148"/>
                  </a:lnTo>
                  <a:lnTo>
                    <a:pt x="177" y="147"/>
                  </a:lnTo>
                  <a:lnTo>
                    <a:pt x="178" y="145"/>
                  </a:lnTo>
                  <a:lnTo>
                    <a:pt x="180" y="141"/>
                  </a:lnTo>
                  <a:lnTo>
                    <a:pt x="173" y="140"/>
                  </a:lnTo>
                  <a:lnTo>
                    <a:pt x="166" y="138"/>
                  </a:lnTo>
                  <a:lnTo>
                    <a:pt x="163" y="134"/>
                  </a:lnTo>
                  <a:lnTo>
                    <a:pt x="157" y="131"/>
                  </a:lnTo>
                  <a:lnTo>
                    <a:pt x="161" y="131"/>
                  </a:lnTo>
                  <a:lnTo>
                    <a:pt x="161" y="126"/>
                  </a:lnTo>
                  <a:lnTo>
                    <a:pt x="178" y="129"/>
                  </a:lnTo>
                  <a:lnTo>
                    <a:pt x="187" y="127"/>
                  </a:lnTo>
                  <a:lnTo>
                    <a:pt x="194" y="124"/>
                  </a:lnTo>
                  <a:lnTo>
                    <a:pt x="198" y="119"/>
                  </a:lnTo>
                  <a:lnTo>
                    <a:pt x="203" y="112"/>
                  </a:lnTo>
                  <a:lnTo>
                    <a:pt x="212" y="108"/>
                  </a:lnTo>
                  <a:lnTo>
                    <a:pt x="222" y="105"/>
                  </a:lnTo>
                  <a:lnTo>
                    <a:pt x="229" y="108"/>
                  </a:lnTo>
                  <a:lnTo>
                    <a:pt x="238" y="112"/>
                  </a:lnTo>
                  <a:lnTo>
                    <a:pt x="245" y="113"/>
                  </a:lnTo>
                  <a:lnTo>
                    <a:pt x="253" y="112"/>
                  </a:lnTo>
                  <a:lnTo>
                    <a:pt x="250" y="110"/>
                  </a:lnTo>
                  <a:lnTo>
                    <a:pt x="246" y="108"/>
                  </a:lnTo>
                  <a:lnTo>
                    <a:pt x="245" y="108"/>
                  </a:lnTo>
                  <a:lnTo>
                    <a:pt x="245" y="106"/>
                  </a:lnTo>
                  <a:lnTo>
                    <a:pt x="243" y="105"/>
                  </a:lnTo>
                  <a:lnTo>
                    <a:pt x="243" y="101"/>
                  </a:lnTo>
                  <a:lnTo>
                    <a:pt x="241" y="96"/>
                  </a:lnTo>
                  <a:lnTo>
                    <a:pt x="246" y="94"/>
                  </a:lnTo>
                  <a:lnTo>
                    <a:pt x="250" y="92"/>
                  </a:lnTo>
                  <a:lnTo>
                    <a:pt x="253" y="92"/>
                  </a:lnTo>
                  <a:lnTo>
                    <a:pt x="255" y="91"/>
                  </a:lnTo>
                  <a:lnTo>
                    <a:pt x="259" y="89"/>
                  </a:lnTo>
                  <a:lnTo>
                    <a:pt x="266" y="89"/>
                  </a:lnTo>
                  <a:lnTo>
                    <a:pt x="269" y="91"/>
                  </a:lnTo>
                  <a:lnTo>
                    <a:pt x="273" y="94"/>
                  </a:lnTo>
                  <a:lnTo>
                    <a:pt x="276" y="96"/>
                  </a:lnTo>
                  <a:lnTo>
                    <a:pt x="276" y="92"/>
                  </a:lnTo>
                  <a:lnTo>
                    <a:pt x="274" y="91"/>
                  </a:lnTo>
                  <a:lnTo>
                    <a:pt x="274" y="89"/>
                  </a:lnTo>
                  <a:lnTo>
                    <a:pt x="274" y="89"/>
                  </a:lnTo>
                  <a:lnTo>
                    <a:pt x="274" y="87"/>
                  </a:lnTo>
                  <a:lnTo>
                    <a:pt x="273" y="84"/>
                  </a:lnTo>
                  <a:lnTo>
                    <a:pt x="278" y="82"/>
                  </a:lnTo>
                  <a:lnTo>
                    <a:pt x="281" y="80"/>
                  </a:lnTo>
                  <a:lnTo>
                    <a:pt x="287" y="77"/>
                  </a:lnTo>
                  <a:lnTo>
                    <a:pt x="290" y="73"/>
                  </a:lnTo>
                  <a:lnTo>
                    <a:pt x="292" y="73"/>
                  </a:lnTo>
                  <a:lnTo>
                    <a:pt x="299" y="73"/>
                  </a:lnTo>
                  <a:lnTo>
                    <a:pt x="304" y="75"/>
                  </a:lnTo>
                  <a:lnTo>
                    <a:pt x="308" y="79"/>
                  </a:lnTo>
                  <a:lnTo>
                    <a:pt x="314" y="79"/>
                  </a:lnTo>
                  <a:lnTo>
                    <a:pt x="323" y="77"/>
                  </a:lnTo>
                  <a:lnTo>
                    <a:pt x="327" y="65"/>
                  </a:lnTo>
                  <a:lnTo>
                    <a:pt x="332" y="63"/>
                  </a:lnTo>
                  <a:lnTo>
                    <a:pt x="337" y="63"/>
                  </a:lnTo>
                  <a:lnTo>
                    <a:pt x="342" y="63"/>
                  </a:lnTo>
                  <a:lnTo>
                    <a:pt x="346" y="65"/>
                  </a:lnTo>
                  <a:lnTo>
                    <a:pt x="349" y="65"/>
                  </a:lnTo>
                  <a:lnTo>
                    <a:pt x="356" y="54"/>
                  </a:lnTo>
                  <a:lnTo>
                    <a:pt x="367" y="52"/>
                  </a:lnTo>
                  <a:lnTo>
                    <a:pt x="374" y="56"/>
                  </a:lnTo>
                  <a:lnTo>
                    <a:pt x="381" y="59"/>
                  </a:lnTo>
                  <a:lnTo>
                    <a:pt x="388" y="61"/>
                  </a:lnTo>
                  <a:lnTo>
                    <a:pt x="397" y="58"/>
                  </a:lnTo>
                  <a:lnTo>
                    <a:pt x="409" y="51"/>
                  </a:lnTo>
                  <a:lnTo>
                    <a:pt x="421" y="45"/>
                  </a:lnTo>
                  <a:close/>
                  <a:moveTo>
                    <a:pt x="2104" y="42"/>
                  </a:moveTo>
                  <a:lnTo>
                    <a:pt x="2111" y="44"/>
                  </a:lnTo>
                  <a:lnTo>
                    <a:pt x="2118" y="47"/>
                  </a:lnTo>
                  <a:lnTo>
                    <a:pt x="2121" y="51"/>
                  </a:lnTo>
                  <a:lnTo>
                    <a:pt x="2126" y="54"/>
                  </a:lnTo>
                  <a:lnTo>
                    <a:pt x="2132" y="58"/>
                  </a:lnTo>
                  <a:lnTo>
                    <a:pt x="2128" y="68"/>
                  </a:lnTo>
                  <a:lnTo>
                    <a:pt x="2107" y="80"/>
                  </a:lnTo>
                  <a:lnTo>
                    <a:pt x="2091" y="94"/>
                  </a:lnTo>
                  <a:lnTo>
                    <a:pt x="2077" y="112"/>
                  </a:lnTo>
                  <a:lnTo>
                    <a:pt x="2074" y="112"/>
                  </a:lnTo>
                  <a:lnTo>
                    <a:pt x="2074" y="108"/>
                  </a:lnTo>
                  <a:lnTo>
                    <a:pt x="2069" y="105"/>
                  </a:lnTo>
                  <a:lnTo>
                    <a:pt x="2065" y="101"/>
                  </a:lnTo>
                  <a:lnTo>
                    <a:pt x="2063" y="98"/>
                  </a:lnTo>
                  <a:lnTo>
                    <a:pt x="2060" y="94"/>
                  </a:lnTo>
                  <a:lnTo>
                    <a:pt x="2058" y="89"/>
                  </a:lnTo>
                  <a:lnTo>
                    <a:pt x="2062" y="82"/>
                  </a:lnTo>
                  <a:lnTo>
                    <a:pt x="2063" y="77"/>
                  </a:lnTo>
                  <a:lnTo>
                    <a:pt x="2065" y="68"/>
                  </a:lnTo>
                  <a:lnTo>
                    <a:pt x="2039" y="68"/>
                  </a:lnTo>
                  <a:lnTo>
                    <a:pt x="2039" y="61"/>
                  </a:lnTo>
                  <a:lnTo>
                    <a:pt x="2053" y="56"/>
                  </a:lnTo>
                  <a:lnTo>
                    <a:pt x="2067" y="52"/>
                  </a:lnTo>
                  <a:lnTo>
                    <a:pt x="2084" y="49"/>
                  </a:lnTo>
                  <a:lnTo>
                    <a:pt x="2086" y="54"/>
                  </a:lnTo>
                  <a:lnTo>
                    <a:pt x="2088" y="56"/>
                  </a:lnTo>
                  <a:lnTo>
                    <a:pt x="2088" y="58"/>
                  </a:lnTo>
                  <a:lnTo>
                    <a:pt x="2090" y="58"/>
                  </a:lnTo>
                  <a:lnTo>
                    <a:pt x="2090" y="59"/>
                  </a:lnTo>
                  <a:lnTo>
                    <a:pt x="2093" y="61"/>
                  </a:lnTo>
                  <a:lnTo>
                    <a:pt x="2095" y="56"/>
                  </a:lnTo>
                  <a:lnTo>
                    <a:pt x="2097" y="52"/>
                  </a:lnTo>
                  <a:lnTo>
                    <a:pt x="2098" y="49"/>
                  </a:lnTo>
                  <a:lnTo>
                    <a:pt x="2102" y="45"/>
                  </a:lnTo>
                  <a:lnTo>
                    <a:pt x="2104" y="42"/>
                  </a:lnTo>
                  <a:close/>
                  <a:moveTo>
                    <a:pt x="2147" y="23"/>
                  </a:moveTo>
                  <a:lnTo>
                    <a:pt x="2151" y="24"/>
                  </a:lnTo>
                  <a:lnTo>
                    <a:pt x="2152" y="24"/>
                  </a:lnTo>
                  <a:lnTo>
                    <a:pt x="2154" y="26"/>
                  </a:lnTo>
                  <a:lnTo>
                    <a:pt x="2154" y="26"/>
                  </a:lnTo>
                  <a:lnTo>
                    <a:pt x="2156" y="28"/>
                  </a:lnTo>
                  <a:lnTo>
                    <a:pt x="2158" y="31"/>
                  </a:lnTo>
                  <a:lnTo>
                    <a:pt x="2161" y="37"/>
                  </a:lnTo>
                  <a:lnTo>
                    <a:pt x="2165" y="42"/>
                  </a:lnTo>
                  <a:lnTo>
                    <a:pt x="2166" y="49"/>
                  </a:lnTo>
                  <a:lnTo>
                    <a:pt x="2158" y="49"/>
                  </a:lnTo>
                  <a:lnTo>
                    <a:pt x="2158" y="45"/>
                  </a:lnTo>
                  <a:lnTo>
                    <a:pt x="2154" y="42"/>
                  </a:lnTo>
                  <a:lnTo>
                    <a:pt x="2151" y="38"/>
                  </a:lnTo>
                  <a:lnTo>
                    <a:pt x="2149" y="35"/>
                  </a:lnTo>
                  <a:lnTo>
                    <a:pt x="2147" y="30"/>
                  </a:lnTo>
                  <a:lnTo>
                    <a:pt x="2147" y="23"/>
                  </a:lnTo>
                  <a:close/>
                  <a:moveTo>
                    <a:pt x="943" y="19"/>
                  </a:moveTo>
                  <a:lnTo>
                    <a:pt x="967" y="19"/>
                  </a:lnTo>
                  <a:lnTo>
                    <a:pt x="992" y="23"/>
                  </a:lnTo>
                  <a:lnTo>
                    <a:pt x="1014" y="26"/>
                  </a:lnTo>
                  <a:lnTo>
                    <a:pt x="1034" y="31"/>
                  </a:lnTo>
                  <a:lnTo>
                    <a:pt x="1063" y="26"/>
                  </a:lnTo>
                  <a:lnTo>
                    <a:pt x="1067" y="30"/>
                  </a:lnTo>
                  <a:lnTo>
                    <a:pt x="1070" y="31"/>
                  </a:lnTo>
                  <a:lnTo>
                    <a:pt x="1074" y="37"/>
                  </a:lnTo>
                  <a:lnTo>
                    <a:pt x="1076" y="40"/>
                  </a:lnTo>
                  <a:lnTo>
                    <a:pt x="1079" y="42"/>
                  </a:lnTo>
                  <a:lnTo>
                    <a:pt x="1096" y="49"/>
                  </a:lnTo>
                  <a:lnTo>
                    <a:pt x="1116" y="54"/>
                  </a:lnTo>
                  <a:lnTo>
                    <a:pt x="1133" y="58"/>
                  </a:lnTo>
                  <a:lnTo>
                    <a:pt x="1133" y="65"/>
                  </a:lnTo>
                  <a:lnTo>
                    <a:pt x="1105" y="65"/>
                  </a:lnTo>
                  <a:lnTo>
                    <a:pt x="1093" y="59"/>
                  </a:lnTo>
                  <a:lnTo>
                    <a:pt x="1079" y="59"/>
                  </a:lnTo>
                  <a:lnTo>
                    <a:pt x="1063" y="61"/>
                  </a:lnTo>
                  <a:lnTo>
                    <a:pt x="1048" y="65"/>
                  </a:lnTo>
                  <a:lnTo>
                    <a:pt x="1048" y="73"/>
                  </a:lnTo>
                  <a:lnTo>
                    <a:pt x="1067" y="73"/>
                  </a:lnTo>
                  <a:lnTo>
                    <a:pt x="1081" y="70"/>
                  </a:lnTo>
                  <a:lnTo>
                    <a:pt x="1098" y="68"/>
                  </a:lnTo>
                  <a:lnTo>
                    <a:pt x="1119" y="68"/>
                  </a:lnTo>
                  <a:lnTo>
                    <a:pt x="1140" y="68"/>
                  </a:lnTo>
                  <a:lnTo>
                    <a:pt x="1156" y="68"/>
                  </a:lnTo>
                  <a:lnTo>
                    <a:pt x="1170" y="82"/>
                  </a:lnTo>
                  <a:lnTo>
                    <a:pt x="1187" y="92"/>
                  </a:lnTo>
                  <a:lnTo>
                    <a:pt x="1182" y="103"/>
                  </a:lnTo>
                  <a:lnTo>
                    <a:pt x="1172" y="110"/>
                  </a:lnTo>
                  <a:lnTo>
                    <a:pt x="1163" y="115"/>
                  </a:lnTo>
                  <a:lnTo>
                    <a:pt x="1151" y="119"/>
                  </a:lnTo>
                  <a:lnTo>
                    <a:pt x="1133" y="119"/>
                  </a:lnTo>
                  <a:lnTo>
                    <a:pt x="1117" y="124"/>
                  </a:lnTo>
                  <a:lnTo>
                    <a:pt x="1100" y="124"/>
                  </a:lnTo>
                  <a:lnTo>
                    <a:pt x="1081" y="122"/>
                  </a:lnTo>
                  <a:lnTo>
                    <a:pt x="1063" y="120"/>
                  </a:lnTo>
                  <a:lnTo>
                    <a:pt x="1046" y="120"/>
                  </a:lnTo>
                  <a:lnTo>
                    <a:pt x="1032" y="124"/>
                  </a:lnTo>
                  <a:lnTo>
                    <a:pt x="1021" y="134"/>
                  </a:lnTo>
                  <a:lnTo>
                    <a:pt x="1063" y="134"/>
                  </a:lnTo>
                  <a:lnTo>
                    <a:pt x="1076" y="131"/>
                  </a:lnTo>
                  <a:lnTo>
                    <a:pt x="1091" y="129"/>
                  </a:lnTo>
                  <a:lnTo>
                    <a:pt x="1109" y="131"/>
                  </a:lnTo>
                  <a:lnTo>
                    <a:pt x="1121" y="134"/>
                  </a:lnTo>
                  <a:lnTo>
                    <a:pt x="1124" y="147"/>
                  </a:lnTo>
                  <a:lnTo>
                    <a:pt x="1130" y="145"/>
                  </a:lnTo>
                  <a:lnTo>
                    <a:pt x="1138" y="140"/>
                  </a:lnTo>
                  <a:lnTo>
                    <a:pt x="1149" y="136"/>
                  </a:lnTo>
                  <a:lnTo>
                    <a:pt x="1159" y="134"/>
                  </a:lnTo>
                  <a:lnTo>
                    <a:pt x="1161" y="140"/>
                  </a:lnTo>
                  <a:lnTo>
                    <a:pt x="1163" y="143"/>
                  </a:lnTo>
                  <a:lnTo>
                    <a:pt x="1165" y="145"/>
                  </a:lnTo>
                  <a:lnTo>
                    <a:pt x="1168" y="147"/>
                  </a:lnTo>
                  <a:lnTo>
                    <a:pt x="1172" y="150"/>
                  </a:lnTo>
                  <a:lnTo>
                    <a:pt x="1156" y="180"/>
                  </a:lnTo>
                  <a:lnTo>
                    <a:pt x="1163" y="180"/>
                  </a:lnTo>
                  <a:lnTo>
                    <a:pt x="1175" y="173"/>
                  </a:lnTo>
                  <a:lnTo>
                    <a:pt x="1191" y="164"/>
                  </a:lnTo>
                  <a:lnTo>
                    <a:pt x="1210" y="157"/>
                  </a:lnTo>
                  <a:lnTo>
                    <a:pt x="1231" y="150"/>
                  </a:lnTo>
                  <a:lnTo>
                    <a:pt x="1254" y="145"/>
                  </a:lnTo>
                  <a:lnTo>
                    <a:pt x="1274" y="145"/>
                  </a:lnTo>
                  <a:lnTo>
                    <a:pt x="1294" y="147"/>
                  </a:lnTo>
                  <a:lnTo>
                    <a:pt x="1308" y="155"/>
                  </a:lnTo>
                  <a:lnTo>
                    <a:pt x="1316" y="169"/>
                  </a:lnTo>
                  <a:lnTo>
                    <a:pt x="1322" y="169"/>
                  </a:lnTo>
                  <a:lnTo>
                    <a:pt x="1322" y="171"/>
                  </a:lnTo>
                  <a:lnTo>
                    <a:pt x="1322" y="171"/>
                  </a:lnTo>
                  <a:lnTo>
                    <a:pt x="1320" y="173"/>
                  </a:lnTo>
                  <a:lnTo>
                    <a:pt x="1318" y="173"/>
                  </a:lnTo>
                  <a:lnTo>
                    <a:pt x="1318" y="173"/>
                  </a:lnTo>
                  <a:lnTo>
                    <a:pt x="1316" y="173"/>
                  </a:lnTo>
                  <a:lnTo>
                    <a:pt x="1313" y="176"/>
                  </a:lnTo>
                  <a:lnTo>
                    <a:pt x="1308" y="178"/>
                  </a:lnTo>
                  <a:lnTo>
                    <a:pt x="1302" y="180"/>
                  </a:lnTo>
                  <a:lnTo>
                    <a:pt x="1295" y="182"/>
                  </a:lnTo>
                  <a:lnTo>
                    <a:pt x="1290" y="183"/>
                  </a:lnTo>
                  <a:lnTo>
                    <a:pt x="1278" y="202"/>
                  </a:lnTo>
                  <a:lnTo>
                    <a:pt x="1255" y="216"/>
                  </a:lnTo>
                  <a:lnTo>
                    <a:pt x="1229" y="225"/>
                  </a:lnTo>
                  <a:lnTo>
                    <a:pt x="1198" y="230"/>
                  </a:lnTo>
                  <a:lnTo>
                    <a:pt x="1198" y="236"/>
                  </a:lnTo>
                  <a:lnTo>
                    <a:pt x="1198" y="239"/>
                  </a:lnTo>
                  <a:lnTo>
                    <a:pt x="1198" y="241"/>
                  </a:lnTo>
                  <a:lnTo>
                    <a:pt x="1196" y="243"/>
                  </a:lnTo>
                  <a:lnTo>
                    <a:pt x="1198" y="244"/>
                  </a:lnTo>
                  <a:lnTo>
                    <a:pt x="1198" y="246"/>
                  </a:lnTo>
                  <a:lnTo>
                    <a:pt x="1201" y="250"/>
                  </a:lnTo>
                  <a:lnTo>
                    <a:pt x="1206" y="253"/>
                  </a:lnTo>
                  <a:lnTo>
                    <a:pt x="1210" y="255"/>
                  </a:lnTo>
                  <a:lnTo>
                    <a:pt x="1213" y="258"/>
                  </a:lnTo>
                  <a:lnTo>
                    <a:pt x="1217" y="260"/>
                  </a:lnTo>
                  <a:lnTo>
                    <a:pt x="1220" y="265"/>
                  </a:lnTo>
                  <a:lnTo>
                    <a:pt x="1217" y="272"/>
                  </a:lnTo>
                  <a:lnTo>
                    <a:pt x="1213" y="288"/>
                  </a:lnTo>
                  <a:lnTo>
                    <a:pt x="1210" y="307"/>
                  </a:lnTo>
                  <a:lnTo>
                    <a:pt x="1206" y="326"/>
                  </a:lnTo>
                  <a:lnTo>
                    <a:pt x="1206" y="342"/>
                  </a:lnTo>
                  <a:lnTo>
                    <a:pt x="1210" y="340"/>
                  </a:lnTo>
                  <a:lnTo>
                    <a:pt x="1213" y="340"/>
                  </a:lnTo>
                  <a:lnTo>
                    <a:pt x="1215" y="340"/>
                  </a:lnTo>
                  <a:lnTo>
                    <a:pt x="1219" y="340"/>
                  </a:lnTo>
                  <a:lnTo>
                    <a:pt x="1220" y="340"/>
                  </a:lnTo>
                  <a:lnTo>
                    <a:pt x="1226" y="342"/>
                  </a:lnTo>
                  <a:lnTo>
                    <a:pt x="1224" y="347"/>
                  </a:lnTo>
                  <a:lnTo>
                    <a:pt x="1224" y="349"/>
                  </a:lnTo>
                  <a:lnTo>
                    <a:pt x="1224" y="353"/>
                  </a:lnTo>
                  <a:lnTo>
                    <a:pt x="1224" y="354"/>
                  </a:lnTo>
                  <a:lnTo>
                    <a:pt x="1224" y="358"/>
                  </a:lnTo>
                  <a:lnTo>
                    <a:pt x="1226" y="365"/>
                  </a:lnTo>
                  <a:lnTo>
                    <a:pt x="1220" y="365"/>
                  </a:lnTo>
                  <a:lnTo>
                    <a:pt x="1220" y="368"/>
                  </a:lnTo>
                  <a:lnTo>
                    <a:pt x="1217" y="367"/>
                  </a:lnTo>
                  <a:lnTo>
                    <a:pt x="1213" y="363"/>
                  </a:lnTo>
                  <a:lnTo>
                    <a:pt x="1212" y="361"/>
                  </a:lnTo>
                  <a:lnTo>
                    <a:pt x="1208" y="360"/>
                  </a:lnTo>
                  <a:lnTo>
                    <a:pt x="1205" y="358"/>
                  </a:lnTo>
                  <a:lnTo>
                    <a:pt x="1198" y="358"/>
                  </a:lnTo>
                  <a:lnTo>
                    <a:pt x="1194" y="360"/>
                  </a:lnTo>
                  <a:lnTo>
                    <a:pt x="1191" y="361"/>
                  </a:lnTo>
                  <a:lnTo>
                    <a:pt x="1187" y="363"/>
                  </a:lnTo>
                  <a:lnTo>
                    <a:pt x="1185" y="365"/>
                  </a:lnTo>
                  <a:lnTo>
                    <a:pt x="1182" y="367"/>
                  </a:lnTo>
                  <a:lnTo>
                    <a:pt x="1180" y="370"/>
                  </a:lnTo>
                  <a:lnTo>
                    <a:pt x="1178" y="377"/>
                  </a:lnTo>
                  <a:lnTo>
                    <a:pt x="1201" y="384"/>
                  </a:lnTo>
                  <a:lnTo>
                    <a:pt x="1206" y="415"/>
                  </a:lnTo>
                  <a:lnTo>
                    <a:pt x="1201" y="415"/>
                  </a:lnTo>
                  <a:lnTo>
                    <a:pt x="1198" y="415"/>
                  </a:lnTo>
                  <a:lnTo>
                    <a:pt x="1194" y="417"/>
                  </a:lnTo>
                  <a:lnTo>
                    <a:pt x="1191" y="419"/>
                  </a:lnTo>
                  <a:lnTo>
                    <a:pt x="1191" y="426"/>
                  </a:lnTo>
                  <a:lnTo>
                    <a:pt x="1199" y="431"/>
                  </a:lnTo>
                  <a:lnTo>
                    <a:pt x="1205" y="438"/>
                  </a:lnTo>
                  <a:lnTo>
                    <a:pt x="1208" y="447"/>
                  </a:lnTo>
                  <a:lnTo>
                    <a:pt x="1210" y="461"/>
                  </a:lnTo>
                  <a:lnTo>
                    <a:pt x="1201" y="461"/>
                  </a:lnTo>
                  <a:lnTo>
                    <a:pt x="1199" y="461"/>
                  </a:lnTo>
                  <a:lnTo>
                    <a:pt x="1194" y="459"/>
                  </a:lnTo>
                  <a:lnTo>
                    <a:pt x="1191" y="461"/>
                  </a:lnTo>
                  <a:lnTo>
                    <a:pt x="1185" y="461"/>
                  </a:lnTo>
                  <a:lnTo>
                    <a:pt x="1182" y="464"/>
                  </a:lnTo>
                  <a:lnTo>
                    <a:pt x="1178" y="468"/>
                  </a:lnTo>
                  <a:lnTo>
                    <a:pt x="1184" y="471"/>
                  </a:lnTo>
                  <a:lnTo>
                    <a:pt x="1187" y="473"/>
                  </a:lnTo>
                  <a:lnTo>
                    <a:pt x="1189" y="475"/>
                  </a:lnTo>
                  <a:lnTo>
                    <a:pt x="1191" y="476"/>
                  </a:lnTo>
                  <a:lnTo>
                    <a:pt x="1192" y="482"/>
                  </a:lnTo>
                  <a:lnTo>
                    <a:pt x="1194" y="487"/>
                  </a:lnTo>
                  <a:lnTo>
                    <a:pt x="1192" y="489"/>
                  </a:lnTo>
                  <a:lnTo>
                    <a:pt x="1192" y="490"/>
                  </a:lnTo>
                  <a:lnTo>
                    <a:pt x="1192" y="490"/>
                  </a:lnTo>
                  <a:lnTo>
                    <a:pt x="1191" y="492"/>
                  </a:lnTo>
                  <a:lnTo>
                    <a:pt x="1191" y="496"/>
                  </a:lnTo>
                  <a:lnTo>
                    <a:pt x="1177" y="496"/>
                  </a:lnTo>
                  <a:lnTo>
                    <a:pt x="1163" y="499"/>
                  </a:lnTo>
                  <a:lnTo>
                    <a:pt x="1152" y="503"/>
                  </a:lnTo>
                  <a:lnTo>
                    <a:pt x="1156" y="503"/>
                  </a:lnTo>
                  <a:lnTo>
                    <a:pt x="1161" y="506"/>
                  </a:lnTo>
                  <a:lnTo>
                    <a:pt x="1165" y="508"/>
                  </a:lnTo>
                  <a:lnTo>
                    <a:pt x="1168" y="508"/>
                  </a:lnTo>
                  <a:lnTo>
                    <a:pt x="1172" y="510"/>
                  </a:lnTo>
                  <a:lnTo>
                    <a:pt x="1175" y="513"/>
                  </a:lnTo>
                  <a:lnTo>
                    <a:pt x="1178" y="518"/>
                  </a:lnTo>
                  <a:lnTo>
                    <a:pt x="1172" y="527"/>
                  </a:lnTo>
                  <a:lnTo>
                    <a:pt x="1168" y="538"/>
                  </a:lnTo>
                  <a:lnTo>
                    <a:pt x="1163" y="550"/>
                  </a:lnTo>
                  <a:lnTo>
                    <a:pt x="1161" y="545"/>
                  </a:lnTo>
                  <a:lnTo>
                    <a:pt x="1158" y="541"/>
                  </a:lnTo>
                  <a:lnTo>
                    <a:pt x="1156" y="539"/>
                  </a:lnTo>
                  <a:lnTo>
                    <a:pt x="1152" y="539"/>
                  </a:lnTo>
                  <a:lnTo>
                    <a:pt x="1147" y="538"/>
                  </a:lnTo>
                  <a:lnTo>
                    <a:pt x="1140" y="538"/>
                  </a:lnTo>
                  <a:lnTo>
                    <a:pt x="1140" y="541"/>
                  </a:lnTo>
                  <a:lnTo>
                    <a:pt x="1144" y="541"/>
                  </a:lnTo>
                  <a:lnTo>
                    <a:pt x="1156" y="553"/>
                  </a:lnTo>
                  <a:lnTo>
                    <a:pt x="1166" y="567"/>
                  </a:lnTo>
                  <a:lnTo>
                    <a:pt x="1172" y="585"/>
                  </a:lnTo>
                  <a:lnTo>
                    <a:pt x="1175" y="606"/>
                  </a:lnTo>
                  <a:lnTo>
                    <a:pt x="1172" y="606"/>
                  </a:lnTo>
                  <a:lnTo>
                    <a:pt x="1172" y="611"/>
                  </a:lnTo>
                  <a:lnTo>
                    <a:pt x="1144" y="614"/>
                  </a:lnTo>
                  <a:lnTo>
                    <a:pt x="1144" y="595"/>
                  </a:lnTo>
                  <a:lnTo>
                    <a:pt x="1140" y="592"/>
                  </a:lnTo>
                  <a:lnTo>
                    <a:pt x="1137" y="590"/>
                  </a:lnTo>
                  <a:lnTo>
                    <a:pt x="1135" y="588"/>
                  </a:lnTo>
                  <a:lnTo>
                    <a:pt x="1130" y="585"/>
                  </a:lnTo>
                  <a:lnTo>
                    <a:pt x="1124" y="583"/>
                  </a:lnTo>
                  <a:lnTo>
                    <a:pt x="1116" y="588"/>
                  </a:lnTo>
                  <a:lnTo>
                    <a:pt x="1105" y="592"/>
                  </a:lnTo>
                  <a:lnTo>
                    <a:pt x="1093" y="593"/>
                  </a:lnTo>
                  <a:lnTo>
                    <a:pt x="1082" y="597"/>
                  </a:lnTo>
                  <a:lnTo>
                    <a:pt x="1076" y="602"/>
                  </a:lnTo>
                  <a:lnTo>
                    <a:pt x="1082" y="602"/>
                  </a:lnTo>
                  <a:lnTo>
                    <a:pt x="1091" y="602"/>
                  </a:lnTo>
                  <a:lnTo>
                    <a:pt x="1105" y="600"/>
                  </a:lnTo>
                  <a:lnTo>
                    <a:pt x="1121" y="599"/>
                  </a:lnTo>
                  <a:lnTo>
                    <a:pt x="1121" y="606"/>
                  </a:lnTo>
                  <a:lnTo>
                    <a:pt x="1086" y="618"/>
                  </a:lnTo>
                  <a:lnTo>
                    <a:pt x="1086" y="621"/>
                  </a:lnTo>
                  <a:lnTo>
                    <a:pt x="1095" y="621"/>
                  </a:lnTo>
                  <a:lnTo>
                    <a:pt x="1100" y="620"/>
                  </a:lnTo>
                  <a:lnTo>
                    <a:pt x="1107" y="618"/>
                  </a:lnTo>
                  <a:lnTo>
                    <a:pt x="1114" y="616"/>
                  </a:lnTo>
                  <a:lnTo>
                    <a:pt x="1121" y="614"/>
                  </a:lnTo>
                  <a:lnTo>
                    <a:pt x="1123" y="623"/>
                  </a:lnTo>
                  <a:lnTo>
                    <a:pt x="1130" y="627"/>
                  </a:lnTo>
                  <a:lnTo>
                    <a:pt x="1137" y="628"/>
                  </a:lnTo>
                  <a:lnTo>
                    <a:pt x="1149" y="627"/>
                  </a:lnTo>
                  <a:lnTo>
                    <a:pt x="1163" y="627"/>
                  </a:lnTo>
                  <a:lnTo>
                    <a:pt x="1163" y="630"/>
                  </a:lnTo>
                  <a:lnTo>
                    <a:pt x="1159" y="630"/>
                  </a:lnTo>
                  <a:lnTo>
                    <a:pt x="1140" y="648"/>
                  </a:lnTo>
                  <a:lnTo>
                    <a:pt x="1119" y="665"/>
                  </a:lnTo>
                  <a:lnTo>
                    <a:pt x="1098" y="679"/>
                  </a:lnTo>
                  <a:lnTo>
                    <a:pt x="1074" y="691"/>
                  </a:lnTo>
                  <a:lnTo>
                    <a:pt x="1048" y="696"/>
                  </a:lnTo>
                  <a:lnTo>
                    <a:pt x="1018" y="695"/>
                  </a:lnTo>
                  <a:lnTo>
                    <a:pt x="1018" y="700"/>
                  </a:lnTo>
                  <a:lnTo>
                    <a:pt x="1018" y="705"/>
                  </a:lnTo>
                  <a:lnTo>
                    <a:pt x="1016" y="709"/>
                  </a:lnTo>
                  <a:lnTo>
                    <a:pt x="1014" y="710"/>
                  </a:lnTo>
                  <a:lnTo>
                    <a:pt x="1013" y="710"/>
                  </a:lnTo>
                  <a:lnTo>
                    <a:pt x="1011" y="712"/>
                  </a:lnTo>
                  <a:lnTo>
                    <a:pt x="1007" y="714"/>
                  </a:lnTo>
                  <a:lnTo>
                    <a:pt x="1004" y="716"/>
                  </a:lnTo>
                  <a:lnTo>
                    <a:pt x="1002" y="717"/>
                  </a:lnTo>
                  <a:lnTo>
                    <a:pt x="999" y="721"/>
                  </a:lnTo>
                  <a:lnTo>
                    <a:pt x="995" y="731"/>
                  </a:lnTo>
                  <a:lnTo>
                    <a:pt x="993" y="744"/>
                  </a:lnTo>
                  <a:lnTo>
                    <a:pt x="990" y="752"/>
                  </a:lnTo>
                  <a:lnTo>
                    <a:pt x="981" y="761"/>
                  </a:lnTo>
                  <a:lnTo>
                    <a:pt x="966" y="771"/>
                  </a:lnTo>
                  <a:lnTo>
                    <a:pt x="946" y="780"/>
                  </a:lnTo>
                  <a:lnTo>
                    <a:pt x="929" y="787"/>
                  </a:lnTo>
                  <a:lnTo>
                    <a:pt x="913" y="791"/>
                  </a:lnTo>
                  <a:lnTo>
                    <a:pt x="913" y="787"/>
                  </a:lnTo>
                  <a:lnTo>
                    <a:pt x="913" y="784"/>
                  </a:lnTo>
                  <a:lnTo>
                    <a:pt x="911" y="784"/>
                  </a:lnTo>
                  <a:lnTo>
                    <a:pt x="911" y="782"/>
                  </a:lnTo>
                  <a:lnTo>
                    <a:pt x="910" y="780"/>
                  </a:lnTo>
                  <a:lnTo>
                    <a:pt x="908" y="794"/>
                  </a:lnTo>
                  <a:lnTo>
                    <a:pt x="903" y="806"/>
                  </a:lnTo>
                  <a:lnTo>
                    <a:pt x="899" y="817"/>
                  </a:lnTo>
                  <a:lnTo>
                    <a:pt x="894" y="827"/>
                  </a:lnTo>
                  <a:lnTo>
                    <a:pt x="890" y="841"/>
                  </a:lnTo>
                  <a:lnTo>
                    <a:pt x="894" y="843"/>
                  </a:lnTo>
                  <a:lnTo>
                    <a:pt x="894" y="845"/>
                  </a:lnTo>
                  <a:lnTo>
                    <a:pt x="896" y="845"/>
                  </a:lnTo>
                  <a:lnTo>
                    <a:pt x="896" y="845"/>
                  </a:lnTo>
                  <a:lnTo>
                    <a:pt x="896" y="847"/>
                  </a:lnTo>
                  <a:lnTo>
                    <a:pt x="894" y="848"/>
                  </a:lnTo>
                  <a:lnTo>
                    <a:pt x="890" y="852"/>
                  </a:lnTo>
                  <a:lnTo>
                    <a:pt x="887" y="854"/>
                  </a:lnTo>
                  <a:lnTo>
                    <a:pt x="884" y="857"/>
                  </a:lnTo>
                  <a:lnTo>
                    <a:pt x="880" y="859"/>
                  </a:lnTo>
                  <a:lnTo>
                    <a:pt x="878" y="862"/>
                  </a:lnTo>
                  <a:lnTo>
                    <a:pt x="875" y="867"/>
                  </a:lnTo>
                  <a:lnTo>
                    <a:pt x="868" y="887"/>
                  </a:lnTo>
                  <a:lnTo>
                    <a:pt x="863" y="908"/>
                  </a:lnTo>
                  <a:lnTo>
                    <a:pt x="861" y="932"/>
                  </a:lnTo>
                  <a:lnTo>
                    <a:pt x="857" y="955"/>
                  </a:lnTo>
                  <a:lnTo>
                    <a:pt x="852" y="976"/>
                  </a:lnTo>
                  <a:lnTo>
                    <a:pt x="849" y="974"/>
                  </a:lnTo>
                  <a:lnTo>
                    <a:pt x="849" y="974"/>
                  </a:lnTo>
                  <a:lnTo>
                    <a:pt x="847" y="974"/>
                  </a:lnTo>
                  <a:lnTo>
                    <a:pt x="847" y="972"/>
                  </a:lnTo>
                  <a:lnTo>
                    <a:pt x="845" y="972"/>
                  </a:lnTo>
                  <a:lnTo>
                    <a:pt x="840" y="969"/>
                  </a:lnTo>
                  <a:lnTo>
                    <a:pt x="831" y="962"/>
                  </a:lnTo>
                  <a:lnTo>
                    <a:pt x="817" y="953"/>
                  </a:lnTo>
                  <a:lnTo>
                    <a:pt x="801" y="944"/>
                  </a:lnTo>
                  <a:lnTo>
                    <a:pt x="786" y="934"/>
                  </a:lnTo>
                  <a:lnTo>
                    <a:pt x="774" y="925"/>
                  </a:lnTo>
                  <a:lnTo>
                    <a:pt x="763" y="920"/>
                  </a:lnTo>
                  <a:lnTo>
                    <a:pt x="760" y="918"/>
                  </a:lnTo>
                  <a:lnTo>
                    <a:pt x="756" y="880"/>
                  </a:lnTo>
                  <a:lnTo>
                    <a:pt x="754" y="876"/>
                  </a:lnTo>
                  <a:lnTo>
                    <a:pt x="749" y="873"/>
                  </a:lnTo>
                  <a:lnTo>
                    <a:pt x="746" y="871"/>
                  </a:lnTo>
                  <a:lnTo>
                    <a:pt x="740" y="867"/>
                  </a:lnTo>
                  <a:lnTo>
                    <a:pt x="737" y="864"/>
                  </a:lnTo>
                  <a:lnTo>
                    <a:pt x="740" y="862"/>
                  </a:lnTo>
                  <a:lnTo>
                    <a:pt x="740" y="860"/>
                  </a:lnTo>
                  <a:lnTo>
                    <a:pt x="742" y="859"/>
                  </a:lnTo>
                  <a:lnTo>
                    <a:pt x="742" y="859"/>
                  </a:lnTo>
                  <a:lnTo>
                    <a:pt x="744" y="855"/>
                  </a:lnTo>
                  <a:lnTo>
                    <a:pt x="746" y="852"/>
                  </a:lnTo>
                  <a:lnTo>
                    <a:pt x="737" y="852"/>
                  </a:lnTo>
                  <a:lnTo>
                    <a:pt x="732" y="852"/>
                  </a:lnTo>
                  <a:lnTo>
                    <a:pt x="728" y="852"/>
                  </a:lnTo>
                  <a:lnTo>
                    <a:pt x="726" y="850"/>
                  </a:lnTo>
                  <a:lnTo>
                    <a:pt x="725" y="847"/>
                  </a:lnTo>
                  <a:lnTo>
                    <a:pt x="721" y="841"/>
                  </a:lnTo>
                  <a:lnTo>
                    <a:pt x="719" y="838"/>
                  </a:lnTo>
                  <a:lnTo>
                    <a:pt x="719" y="834"/>
                  </a:lnTo>
                  <a:lnTo>
                    <a:pt x="719" y="833"/>
                  </a:lnTo>
                  <a:lnTo>
                    <a:pt x="719" y="829"/>
                  </a:lnTo>
                  <a:lnTo>
                    <a:pt x="721" y="826"/>
                  </a:lnTo>
                  <a:lnTo>
                    <a:pt x="721" y="822"/>
                  </a:lnTo>
                  <a:lnTo>
                    <a:pt x="711" y="822"/>
                  </a:lnTo>
                  <a:lnTo>
                    <a:pt x="711" y="817"/>
                  </a:lnTo>
                  <a:lnTo>
                    <a:pt x="712" y="812"/>
                  </a:lnTo>
                  <a:lnTo>
                    <a:pt x="714" y="810"/>
                  </a:lnTo>
                  <a:lnTo>
                    <a:pt x="714" y="806"/>
                  </a:lnTo>
                  <a:lnTo>
                    <a:pt x="716" y="803"/>
                  </a:lnTo>
                  <a:lnTo>
                    <a:pt x="718" y="798"/>
                  </a:lnTo>
                  <a:lnTo>
                    <a:pt x="712" y="798"/>
                  </a:lnTo>
                  <a:lnTo>
                    <a:pt x="707" y="798"/>
                  </a:lnTo>
                  <a:lnTo>
                    <a:pt x="704" y="796"/>
                  </a:lnTo>
                  <a:lnTo>
                    <a:pt x="698" y="794"/>
                  </a:lnTo>
                  <a:lnTo>
                    <a:pt x="697" y="768"/>
                  </a:lnTo>
                  <a:lnTo>
                    <a:pt x="695" y="744"/>
                  </a:lnTo>
                  <a:lnTo>
                    <a:pt x="695" y="721"/>
                  </a:lnTo>
                  <a:lnTo>
                    <a:pt x="702" y="698"/>
                  </a:lnTo>
                  <a:lnTo>
                    <a:pt x="709" y="688"/>
                  </a:lnTo>
                  <a:lnTo>
                    <a:pt x="718" y="681"/>
                  </a:lnTo>
                  <a:lnTo>
                    <a:pt x="725" y="675"/>
                  </a:lnTo>
                  <a:lnTo>
                    <a:pt x="730" y="667"/>
                  </a:lnTo>
                  <a:lnTo>
                    <a:pt x="735" y="656"/>
                  </a:lnTo>
                  <a:lnTo>
                    <a:pt x="737" y="637"/>
                  </a:lnTo>
                  <a:lnTo>
                    <a:pt x="733" y="637"/>
                  </a:lnTo>
                  <a:lnTo>
                    <a:pt x="730" y="641"/>
                  </a:lnTo>
                  <a:lnTo>
                    <a:pt x="726" y="642"/>
                  </a:lnTo>
                  <a:lnTo>
                    <a:pt x="725" y="642"/>
                  </a:lnTo>
                  <a:lnTo>
                    <a:pt x="721" y="642"/>
                  </a:lnTo>
                  <a:lnTo>
                    <a:pt x="718" y="641"/>
                  </a:lnTo>
                  <a:lnTo>
                    <a:pt x="704" y="637"/>
                  </a:lnTo>
                  <a:lnTo>
                    <a:pt x="693" y="630"/>
                  </a:lnTo>
                  <a:lnTo>
                    <a:pt x="686" y="620"/>
                  </a:lnTo>
                  <a:lnTo>
                    <a:pt x="683" y="602"/>
                  </a:lnTo>
                  <a:lnTo>
                    <a:pt x="688" y="602"/>
                  </a:lnTo>
                  <a:lnTo>
                    <a:pt x="688" y="599"/>
                  </a:lnTo>
                  <a:lnTo>
                    <a:pt x="697" y="604"/>
                  </a:lnTo>
                  <a:lnTo>
                    <a:pt x="707" y="611"/>
                  </a:lnTo>
                  <a:lnTo>
                    <a:pt x="716" y="614"/>
                  </a:lnTo>
                  <a:lnTo>
                    <a:pt x="726" y="614"/>
                  </a:lnTo>
                  <a:lnTo>
                    <a:pt x="726" y="613"/>
                  </a:lnTo>
                  <a:lnTo>
                    <a:pt x="728" y="611"/>
                  </a:lnTo>
                  <a:lnTo>
                    <a:pt x="728" y="611"/>
                  </a:lnTo>
                  <a:lnTo>
                    <a:pt x="728" y="609"/>
                  </a:lnTo>
                  <a:lnTo>
                    <a:pt x="730" y="606"/>
                  </a:lnTo>
                  <a:lnTo>
                    <a:pt x="711" y="592"/>
                  </a:lnTo>
                  <a:lnTo>
                    <a:pt x="695" y="572"/>
                  </a:lnTo>
                  <a:lnTo>
                    <a:pt x="690" y="574"/>
                  </a:lnTo>
                  <a:lnTo>
                    <a:pt x="686" y="576"/>
                  </a:lnTo>
                  <a:lnTo>
                    <a:pt x="681" y="578"/>
                  </a:lnTo>
                  <a:lnTo>
                    <a:pt x="676" y="579"/>
                  </a:lnTo>
                  <a:lnTo>
                    <a:pt x="672" y="576"/>
                  </a:lnTo>
                  <a:lnTo>
                    <a:pt x="671" y="574"/>
                  </a:lnTo>
                  <a:lnTo>
                    <a:pt x="669" y="571"/>
                  </a:lnTo>
                  <a:lnTo>
                    <a:pt x="667" y="569"/>
                  </a:lnTo>
                  <a:lnTo>
                    <a:pt x="664" y="564"/>
                  </a:lnTo>
                  <a:lnTo>
                    <a:pt x="674" y="553"/>
                  </a:lnTo>
                  <a:lnTo>
                    <a:pt x="676" y="538"/>
                  </a:lnTo>
                  <a:lnTo>
                    <a:pt x="674" y="518"/>
                  </a:lnTo>
                  <a:lnTo>
                    <a:pt x="669" y="497"/>
                  </a:lnTo>
                  <a:lnTo>
                    <a:pt x="660" y="475"/>
                  </a:lnTo>
                  <a:lnTo>
                    <a:pt x="650" y="454"/>
                  </a:lnTo>
                  <a:lnTo>
                    <a:pt x="637" y="435"/>
                  </a:lnTo>
                  <a:lnTo>
                    <a:pt x="627" y="417"/>
                  </a:lnTo>
                  <a:lnTo>
                    <a:pt x="618" y="403"/>
                  </a:lnTo>
                  <a:lnTo>
                    <a:pt x="597" y="389"/>
                  </a:lnTo>
                  <a:lnTo>
                    <a:pt x="573" y="384"/>
                  </a:lnTo>
                  <a:lnTo>
                    <a:pt x="548" y="384"/>
                  </a:lnTo>
                  <a:lnTo>
                    <a:pt x="520" y="384"/>
                  </a:lnTo>
                  <a:lnTo>
                    <a:pt x="493" y="386"/>
                  </a:lnTo>
                  <a:lnTo>
                    <a:pt x="465" y="384"/>
                  </a:lnTo>
                  <a:lnTo>
                    <a:pt x="465" y="379"/>
                  </a:lnTo>
                  <a:lnTo>
                    <a:pt x="465" y="375"/>
                  </a:lnTo>
                  <a:lnTo>
                    <a:pt x="466" y="374"/>
                  </a:lnTo>
                  <a:lnTo>
                    <a:pt x="466" y="372"/>
                  </a:lnTo>
                  <a:lnTo>
                    <a:pt x="466" y="370"/>
                  </a:lnTo>
                  <a:lnTo>
                    <a:pt x="465" y="368"/>
                  </a:lnTo>
                  <a:lnTo>
                    <a:pt x="454" y="363"/>
                  </a:lnTo>
                  <a:lnTo>
                    <a:pt x="444" y="360"/>
                  </a:lnTo>
                  <a:lnTo>
                    <a:pt x="433" y="353"/>
                  </a:lnTo>
                  <a:lnTo>
                    <a:pt x="442" y="353"/>
                  </a:lnTo>
                  <a:lnTo>
                    <a:pt x="452" y="349"/>
                  </a:lnTo>
                  <a:lnTo>
                    <a:pt x="466" y="346"/>
                  </a:lnTo>
                  <a:lnTo>
                    <a:pt x="482" y="344"/>
                  </a:lnTo>
                  <a:lnTo>
                    <a:pt x="494" y="340"/>
                  </a:lnTo>
                  <a:lnTo>
                    <a:pt x="503" y="333"/>
                  </a:lnTo>
                  <a:lnTo>
                    <a:pt x="461" y="333"/>
                  </a:lnTo>
                  <a:lnTo>
                    <a:pt x="451" y="330"/>
                  </a:lnTo>
                  <a:lnTo>
                    <a:pt x="442" y="330"/>
                  </a:lnTo>
                  <a:lnTo>
                    <a:pt x="431" y="328"/>
                  </a:lnTo>
                  <a:lnTo>
                    <a:pt x="423" y="326"/>
                  </a:lnTo>
                  <a:lnTo>
                    <a:pt x="414" y="323"/>
                  </a:lnTo>
                  <a:lnTo>
                    <a:pt x="409" y="314"/>
                  </a:lnTo>
                  <a:lnTo>
                    <a:pt x="407" y="300"/>
                  </a:lnTo>
                  <a:lnTo>
                    <a:pt x="428" y="297"/>
                  </a:lnTo>
                  <a:lnTo>
                    <a:pt x="447" y="290"/>
                  </a:lnTo>
                  <a:lnTo>
                    <a:pt x="463" y="283"/>
                  </a:lnTo>
                  <a:lnTo>
                    <a:pt x="480" y="276"/>
                  </a:lnTo>
                  <a:lnTo>
                    <a:pt x="515" y="276"/>
                  </a:lnTo>
                  <a:lnTo>
                    <a:pt x="529" y="230"/>
                  </a:lnTo>
                  <a:lnTo>
                    <a:pt x="496" y="230"/>
                  </a:lnTo>
                  <a:lnTo>
                    <a:pt x="487" y="218"/>
                  </a:lnTo>
                  <a:lnTo>
                    <a:pt x="498" y="211"/>
                  </a:lnTo>
                  <a:lnTo>
                    <a:pt x="506" y="204"/>
                  </a:lnTo>
                  <a:lnTo>
                    <a:pt x="517" y="199"/>
                  </a:lnTo>
                  <a:lnTo>
                    <a:pt x="529" y="195"/>
                  </a:lnTo>
                  <a:lnTo>
                    <a:pt x="529" y="183"/>
                  </a:lnTo>
                  <a:lnTo>
                    <a:pt x="543" y="176"/>
                  </a:lnTo>
                  <a:lnTo>
                    <a:pt x="550" y="168"/>
                  </a:lnTo>
                  <a:lnTo>
                    <a:pt x="557" y="157"/>
                  </a:lnTo>
                  <a:lnTo>
                    <a:pt x="568" y="150"/>
                  </a:lnTo>
                  <a:lnTo>
                    <a:pt x="580" y="145"/>
                  </a:lnTo>
                  <a:lnTo>
                    <a:pt x="590" y="145"/>
                  </a:lnTo>
                  <a:lnTo>
                    <a:pt x="599" y="148"/>
                  </a:lnTo>
                  <a:lnTo>
                    <a:pt x="611" y="147"/>
                  </a:lnTo>
                  <a:lnTo>
                    <a:pt x="602" y="143"/>
                  </a:lnTo>
                  <a:lnTo>
                    <a:pt x="597" y="141"/>
                  </a:lnTo>
                  <a:lnTo>
                    <a:pt x="592" y="140"/>
                  </a:lnTo>
                  <a:lnTo>
                    <a:pt x="587" y="134"/>
                  </a:lnTo>
                  <a:lnTo>
                    <a:pt x="604" y="131"/>
                  </a:lnTo>
                  <a:lnTo>
                    <a:pt x="620" y="126"/>
                  </a:lnTo>
                  <a:lnTo>
                    <a:pt x="634" y="122"/>
                  </a:lnTo>
                  <a:lnTo>
                    <a:pt x="650" y="119"/>
                  </a:lnTo>
                  <a:lnTo>
                    <a:pt x="651" y="126"/>
                  </a:lnTo>
                  <a:lnTo>
                    <a:pt x="653" y="129"/>
                  </a:lnTo>
                  <a:lnTo>
                    <a:pt x="655" y="134"/>
                  </a:lnTo>
                  <a:lnTo>
                    <a:pt x="657" y="138"/>
                  </a:lnTo>
                  <a:lnTo>
                    <a:pt x="662" y="140"/>
                  </a:lnTo>
                  <a:lnTo>
                    <a:pt x="669" y="141"/>
                  </a:lnTo>
                  <a:lnTo>
                    <a:pt x="669" y="136"/>
                  </a:lnTo>
                  <a:lnTo>
                    <a:pt x="672" y="131"/>
                  </a:lnTo>
                  <a:lnTo>
                    <a:pt x="674" y="124"/>
                  </a:lnTo>
                  <a:lnTo>
                    <a:pt x="676" y="119"/>
                  </a:lnTo>
                  <a:lnTo>
                    <a:pt x="679" y="124"/>
                  </a:lnTo>
                  <a:lnTo>
                    <a:pt x="685" y="129"/>
                  </a:lnTo>
                  <a:lnTo>
                    <a:pt x="688" y="133"/>
                  </a:lnTo>
                  <a:lnTo>
                    <a:pt x="695" y="136"/>
                  </a:lnTo>
                  <a:lnTo>
                    <a:pt x="702" y="138"/>
                  </a:lnTo>
                  <a:lnTo>
                    <a:pt x="698" y="115"/>
                  </a:lnTo>
                  <a:lnTo>
                    <a:pt x="711" y="112"/>
                  </a:lnTo>
                  <a:lnTo>
                    <a:pt x="721" y="108"/>
                  </a:lnTo>
                  <a:lnTo>
                    <a:pt x="737" y="112"/>
                  </a:lnTo>
                  <a:lnTo>
                    <a:pt x="754" y="119"/>
                  </a:lnTo>
                  <a:lnTo>
                    <a:pt x="772" y="129"/>
                  </a:lnTo>
                  <a:lnTo>
                    <a:pt x="791" y="138"/>
                  </a:lnTo>
                  <a:lnTo>
                    <a:pt x="807" y="145"/>
                  </a:lnTo>
                  <a:lnTo>
                    <a:pt x="822" y="150"/>
                  </a:lnTo>
                  <a:lnTo>
                    <a:pt x="822" y="147"/>
                  </a:lnTo>
                  <a:lnTo>
                    <a:pt x="812" y="138"/>
                  </a:lnTo>
                  <a:lnTo>
                    <a:pt x="805" y="131"/>
                  </a:lnTo>
                  <a:lnTo>
                    <a:pt x="801" y="122"/>
                  </a:lnTo>
                  <a:lnTo>
                    <a:pt x="807" y="112"/>
                  </a:lnTo>
                  <a:lnTo>
                    <a:pt x="803" y="108"/>
                  </a:lnTo>
                  <a:lnTo>
                    <a:pt x="798" y="103"/>
                  </a:lnTo>
                  <a:lnTo>
                    <a:pt x="793" y="99"/>
                  </a:lnTo>
                  <a:lnTo>
                    <a:pt x="788" y="96"/>
                  </a:lnTo>
                  <a:lnTo>
                    <a:pt x="784" y="92"/>
                  </a:lnTo>
                  <a:lnTo>
                    <a:pt x="788" y="84"/>
                  </a:lnTo>
                  <a:lnTo>
                    <a:pt x="798" y="87"/>
                  </a:lnTo>
                  <a:lnTo>
                    <a:pt x="812" y="89"/>
                  </a:lnTo>
                  <a:lnTo>
                    <a:pt x="824" y="87"/>
                  </a:lnTo>
                  <a:lnTo>
                    <a:pt x="833" y="80"/>
                  </a:lnTo>
                  <a:lnTo>
                    <a:pt x="791" y="80"/>
                  </a:lnTo>
                  <a:lnTo>
                    <a:pt x="791" y="77"/>
                  </a:lnTo>
                  <a:lnTo>
                    <a:pt x="788" y="77"/>
                  </a:lnTo>
                  <a:lnTo>
                    <a:pt x="788" y="73"/>
                  </a:lnTo>
                  <a:lnTo>
                    <a:pt x="793" y="70"/>
                  </a:lnTo>
                  <a:lnTo>
                    <a:pt x="798" y="66"/>
                  </a:lnTo>
                  <a:lnTo>
                    <a:pt x="803" y="63"/>
                  </a:lnTo>
                  <a:lnTo>
                    <a:pt x="808" y="59"/>
                  </a:lnTo>
                  <a:lnTo>
                    <a:pt x="814" y="58"/>
                  </a:lnTo>
                  <a:lnTo>
                    <a:pt x="836" y="61"/>
                  </a:lnTo>
                  <a:lnTo>
                    <a:pt x="842" y="45"/>
                  </a:lnTo>
                  <a:lnTo>
                    <a:pt x="868" y="49"/>
                  </a:lnTo>
                  <a:lnTo>
                    <a:pt x="870" y="49"/>
                  </a:lnTo>
                  <a:lnTo>
                    <a:pt x="871" y="45"/>
                  </a:lnTo>
                  <a:lnTo>
                    <a:pt x="873" y="44"/>
                  </a:lnTo>
                  <a:lnTo>
                    <a:pt x="875" y="40"/>
                  </a:lnTo>
                  <a:lnTo>
                    <a:pt x="880" y="38"/>
                  </a:lnTo>
                  <a:lnTo>
                    <a:pt x="884" y="44"/>
                  </a:lnTo>
                  <a:lnTo>
                    <a:pt x="889" y="49"/>
                  </a:lnTo>
                  <a:lnTo>
                    <a:pt x="894" y="54"/>
                  </a:lnTo>
                  <a:lnTo>
                    <a:pt x="894" y="45"/>
                  </a:lnTo>
                  <a:lnTo>
                    <a:pt x="896" y="44"/>
                  </a:lnTo>
                  <a:lnTo>
                    <a:pt x="896" y="42"/>
                  </a:lnTo>
                  <a:lnTo>
                    <a:pt x="896" y="40"/>
                  </a:lnTo>
                  <a:lnTo>
                    <a:pt x="896" y="38"/>
                  </a:lnTo>
                  <a:lnTo>
                    <a:pt x="897" y="35"/>
                  </a:lnTo>
                  <a:lnTo>
                    <a:pt x="899" y="33"/>
                  </a:lnTo>
                  <a:lnTo>
                    <a:pt x="903" y="31"/>
                  </a:lnTo>
                  <a:lnTo>
                    <a:pt x="920" y="23"/>
                  </a:lnTo>
                  <a:lnTo>
                    <a:pt x="943" y="19"/>
                  </a:lnTo>
                  <a:close/>
                  <a:moveTo>
                    <a:pt x="2205" y="16"/>
                  </a:moveTo>
                  <a:lnTo>
                    <a:pt x="2215" y="19"/>
                  </a:lnTo>
                  <a:lnTo>
                    <a:pt x="2215" y="26"/>
                  </a:lnTo>
                  <a:lnTo>
                    <a:pt x="2200" y="26"/>
                  </a:lnTo>
                  <a:lnTo>
                    <a:pt x="2205" y="16"/>
                  </a:lnTo>
                  <a:close/>
                  <a:moveTo>
                    <a:pt x="2676" y="0"/>
                  </a:moveTo>
                  <a:lnTo>
                    <a:pt x="2681" y="3"/>
                  </a:lnTo>
                  <a:lnTo>
                    <a:pt x="2685" y="7"/>
                  </a:lnTo>
                  <a:lnTo>
                    <a:pt x="2687" y="10"/>
                  </a:lnTo>
                  <a:lnTo>
                    <a:pt x="2688" y="16"/>
                  </a:lnTo>
                  <a:lnTo>
                    <a:pt x="2690" y="19"/>
                  </a:lnTo>
                  <a:lnTo>
                    <a:pt x="2692" y="24"/>
                  </a:lnTo>
                  <a:lnTo>
                    <a:pt x="2695" y="26"/>
                  </a:lnTo>
                  <a:lnTo>
                    <a:pt x="2706" y="31"/>
                  </a:lnTo>
                  <a:lnTo>
                    <a:pt x="2716" y="33"/>
                  </a:lnTo>
                  <a:lnTo>
                    <a:pt x="2723" y="33"/>
                  </a:lnTo>
                  <a:lnTo>
                    <a:pt x="2728" y="37"/>
                  </a:lnTo>
                  <a:lnTo>
                    <a:pt x="2732" y="44"/>
                  </a:lnTo>
                  <a:lnTo>
                    <a:pt x="2734" y="58"/>
                  </a:lnTo>
                  <a:lnTo>
                    <a:pt x="2732" y="59"/>
                  </a:lnTo>
                  <a:lnTo>
                    <a:pt x="2732" y="59"/>
                  </a:lnTo>
                  <a:lnTo>
                    <a:pt x="2732" y="61"/>
                  </a:lnTo>
                  <a:lnTo>
                    <a:pt x="2732" y="63"/>
                  </a:lnTo>
                  <a:lnTo>
                    <a:pt x="2730" y="65"/>
                  </a:lnTo>
                  <a:lnTo>
                    <a:pt x="2708" y="65"/>
                  </a:lnTo>
                  <a:lnTo>
                    <a:pt x="2685" y="65"/>
                  </a:lnTo>
                  <a:lnTo>
                    <a:pt x="2666" y="73"/>
                  </a:lnTo>
                  <a:lnTo>
                    <a:pt x="2662" y="75"/>
                  </a:lnTo>
                  <a:lnTo>
                    <a:pt x="2660" y="79"/>
                  </a:lnTo>
                  <a:lnTo>
                    <a:pt x="2659" y="80"/>
                  </a:lnTo>
                  <a:lnTo>
                    <a:pt x="2657" y="82"/>
                  </a:lnTo>
                  <a:lnTo>
                    <a:pt x="2655" y="84"/>
                  </a:lnTo>
                  <a:lnTo>
                    <a:pt x="2652" y="86"/>
                  </a:lnTo>
                  <a:lnTo>
                    <a:pt x="2646" y="89"/>
                  </a:lnTo>
                  <a:lnTo>
                    <a:pt x="2643" y="84"/>
                  </a:lnTo>
                  <a:lnTo>
                    <a:pt x="2641" y="80"/>
                  </a:lnTo>
                  <a:lnTo>
                    <a:pt x="2638" y="77"/>
                  </a:lnTo>
                  <a:lnTo>
                    <a:pt x="2650" y="47"/>
                  </a:lnTo>
                  <a:lnTo>
                    <a:pt x="2662" y="23"/>
                  </a:lnTo>
                  <a:lnTo>
                    <a:pt x="2676" y="0"/>
                  </a:lnTo>
                  <a:close/>
                  <a:moveTo>
                    <a:pt x="2554" y="0"/>
                  </a:moveTo>
                  <a:lnTo>
                    <a:pt x="2563" y="9"/>
                  </a:lnTo>
                  <a:lnTo>
                    <a:pt x="2568" y="19"/>
                  </a:lnTo>
                  <a:lnTo>
                    <a:pt x="2573" y="31"/>
                  </a:lnTo>
                  <a:lnTo>
                    <a:pt x="2564" y="31"/>
                  </a:lnTo>
                  <a:lnTo>
                    <a:pt x="2564" y="26"/>
                  </a:lnTo>
                  <a:lnTo>
                    <a:pt x="2561" y="23"/>
                  </a:lnTo>
                  <a:lnTo>
                    <a:pt x="2557" y="19"/>
                  </a:lnTo>
                  <a:lnTo>
                    <a:pt x="2556" y="14"/>
                  </a:lnTo>
                  <a:lnTo>
                    <a:pt x="2554" y="9"/>
                  </a:lnTo>
                  <a:lnTo>
                    <a:pt x="2554" y="0"/>
                  </a:lnTo>
                  <a:close/>
                </a:path>
              </a:pathLst>
            </a:custGeom>
            <a:grpFill/>
            <a:ln w="3175">
              <a:noFill/>
              <a:round/>
              <a:headEnd/>
              <a:tailEnd/>
            </a:ln>
          </p:spPr>
          <p:txBody>
            <a:bodyPr vert="horz" wrap="square" lIns="91440" tIns="45720" rIns="91440" bIns="45720" numCol="1" anchor="t" anchorCtr="0" compatLnSpc="1">
              <a:prstTxWarp prst="textNoShape">
                <a:avLst/>
              </a:prstTxWarp>
            </a:bodyPr>
            <a:lstStyle/>
            <a:p>
              <a:endParaRPr lang="ko-KR" altLang="en-US">
                <a:latin typeface="Al Tarikh" pitchFamily="2" charset="-78"/>
                <a:cs typeface="Al Tarikh" pitchFamily="2" charset="-78"/>
              </a:endParaRPr>
            </a:p>
          </p:txBody>
        </p:sp>
      </p:grpSp>
      <p:sp>
        <p:nvSpPr>
          <p:cNvPr id="27" name="Oval 11"/>
          <p:cNvSpPr/>
          <p:nvPr/>
        </p:nvSpPr>
        <p:spPr>
          <a:xfrm>
            <a:off x="3605807" y="3583863"/>
            <a:ext cx="540000" cy="540000"/>
          </a:xfrm>
          <a:prstGeom prst="ellipse">
            <a:avLst/>
          </a:prstGeom>
          <a:solidFill>
            <a:srgbClr val="1CBB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l Tarikh" pitchFamily="2" charset="-78"/>
              <a:cs typeface="Al Tarikh" pitchFamily="2" charset="-78"/>
            </a:endParaRPr>
          </a:p>
        </p:txBody>
      </p:sp>
      <p:sp>
        <p:nvSpPr>
          <p:cNvPr id="30" name="Oval 12"/>
          <p:cNvSpPr/>
          <p:nvPr/>
        </p:nvSpPr>
        <p:spPr>
          <a:xfrm>
            <a:off x="251520" y="3145271"/>
            <a:ext cx="540000" cy="540000"/>
          </a:xfrm>
          <a:prstGeom prst="ellipse">
            <a:avLst/>
          </a:prstGeom>
          <a:solidFill>
            <a:srgbClr val="583D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l Tarikh" pitchFamily="2" charset="-78"/>
              <a:cs typeface="Al Tarikh" pitchFamily="2" charset="-78"/>
            </a:endParaRPr>
          </a:p>
        </p:txBody>
      </p:sp>
      <p:cxnSp>
        <p:nvCxnSpPr>
          <p:cNvPr id="31" name="Straight Arrow Connector 14"/>
          <p:cNvCxnSpPr>
            <a:stCxn id="30" idx="7"/>
          </p:cNvCxnSpPr>
          <p:nvPr/>
        </p:nvCxnSpPr>
        <p:spPr>
          <a:xfrm flipV="1">
            <a:off x="712439" y="2750200"/>
            <a:ext cx="367601" cy="474152"/>
          </a:xfrm>
          <a:prstGeom prst="straightConnector1">
            <a:avLst/>
          </a:prstGeom>
          <a:ln w="25400">
            <a:solidFill>
              <a:srgbClr val="583D72"/>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38" name="Straight Arrow Connector 18"/>
          <p:cNvCxnSpPr>
            <a:stCxn id="27" idx="0"/>
          </p:cNvCxnSpPr>
          <p:nvPr/>
        </p:nvCxnSpPr>
        <p:spPr>
          <a:xfrm flipH="1" flipV="1">
            <a:off x="3852175" y="2750199"/>
            <a:ext cx="23632" cy="833664"/>
          </a:xfrm>
          <a:prstGeom prst="straightConnector1">
            <a:avLst/>
          </a:prstGeom>
          <a:ln>
            <a:tailEnd type="triangle" w="lg" len="med"/>
          </a:ln>
        </p:spPr>
        <p:style>
          <a:lnRef idx="1">
            <a:schemeClr val="accent2"/>
          </a:lnRef>
          <a:fillRef idx="0">
            <a:schemeClr val="accent2"/>
          </a:fillRef>
          <a:effectRef idx="0">
            <a:schemeClr val="accent2"/>
          </a:effectRef>
          <a:fontRef idx="minor">
            <a:schemeClr val="tx1"/>
          </a:fontRef>
        </p:style>
      </p:cxnSp>
      <p:sp>
        <p:nvSpPr>
          <p:cNvPr id="41" name="Oval 27"/>
          <p:cNvSpPr/>
          <p:nvPr/>
        </p:nvSpPr>
        <p:spPr>
          <a:xfrm>
            <a:off x="3490682" y="2260099"/>
            <a:ext cx="713322" cy="713322"/>
          </a:xfrm>
          <a:prstGeom prst="ellipse">
            <a:avLst/>
          </a:prstGeom>
          <a:solidFill>
            <a:srgbClr val="1CBBB4">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l Tarikh" pitchFamily="2" charset="-78"/>
              <a:cs typeface="Al Tarikh" pitchFamily="2" charset="-78"/>
            </a:endParaRPr>
          </a:p>
        </p:txBody>
      </p:sp>
      <p:sp>
        <p:nvSpPr>
          <p:cNvPr id="42" name="Oval 28"/>
          <p:cNvSpPr/>
          <p:nvPr/>
        </p:nvSpPr>
        <p:spPr>
          <a:xfrm>
            <a:off x="773462" y="2192996"/>
            <a:ext cx="780425" cy="780425"/>
          </a:xfrm>
          <a:prstGeom prst="ellipse">
            <a:avLst/>
          </a:prstGeom>
          <a:solidFill>
            <a:srgbClr val="583D72">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l Tarikh" pitchFamily="2" charset="-78"/>
              <a:cs typeface="Al Tarikh" pitchFamily="2" charset="-78"/>
            </a:endParaRPr>
          </a:p>
        </p:txBody>
      </p:sp>
      <p:sp>
        <p:nvSpPr>
          <p:cNvPr id="43" name="Rounded Rectangle 27"/>
          <p:cNvSpPr/>
          <p:nvPr/>
        </p:nvSpPr>
        <p:spPr>
          <a:xfrm>
            <a:off x="383629" y="3309352"/>
            <a:ext cx="275782" cy="211838"/>
          </a:xfrm>
          <a:custGeom>
            <a:avLst/>
            <a:gdLst/>
            <a:ahLst/>
            <a:cxnLst/>
            <a:rect l="l" t="t" r="r" b="b"/>
            <a:pathLst>
              <a:path w="3186824" h="2447912">
                <a:moveTo>
                  <a:pt x="1917737" y="1021643"/>
                </a:moveTo>
                <a:cubicBezTo>
                  <a:pt x="2188548" y="1021643"/>
                  <a:pt x="2408083" y="1241178"/>
                  <a:pt x="2408083" y="1511989"/>
                </a:cubicBezTo>
                <a:cubicBezTo>
                  <a:pt x="2408083" y="1782800"/>
                  <a:pt x="2188548" y="2002335"/>
                  <a:pt x="1917737" y="2002335"/>
                </a:cubicBezTo>
                <a:cubicBezTo>
                  <a:pt x="1646926" y="2002335"/>
                  <a:pt x="1427391" y="1782800"/>
                  <a:pt x="1427391" y="1511989"/>
                </a:cubicBezTo>
                <a:cubicBezTo>
                  <a:pt x="1427391" y="1241178"/>
                  <a:pt x="1646926" y="1021643"/>
                  <a:pt x="1917737" y="1021643"/>
                </a:cubicBezTo>
                <a:close/>
                <a:moveTo>
                  <a:pt x="1917737" y="827913"/>
                </a:moveTo>
                <a:cubicBezTo>
                  <a:pt x="1539932" y="827913"/>
                  <a:pt x="1233661" y="1134184"/>
                  <a:pt x="1233661" y="1511989"/>
                </a:cubicBezTo>
                <a:cubicBezTo>
                  <a:pt x="1233661" y="1889794"/>
                  <a:pt x="1539932" y="2196065"/>
                  <a:pt x="1917737" y="2196065"/>
                </a:cubicBezTo>
                <a:cubicBezTo>
                  <a:pt x="2295542" y="2196065"/>
                  <a:pt x="2601813" y="1889794"/>
                  <a:pt x="2601813" y="1511989"/>
                </a:cubicBezTo>
                <a:cubicBezTo>
                  <a:pt x="2601813" y="1134184"/>
                  <a:pt x="2295542" y="827913"/>
                  <a:pt x="1917737" y="827913"/>
                </a:cubicBezTo>
                <a:close/>
                <a:moveTo>
                  <a:pt x="1112286" y="675885"/>
                </a:moveTo>
                <a:lnTo>
                  <a:pt x="1112286" y="830188"/>
                </a:lnTo>
                <a:lnTo>
                  <a:pt x="1328310" y="830188"/>
                </a:lnTo>
                <a:lnTo>
                  <a:pt x="1328310" y="675885"/>
                </a:lnTo>
                <a:close/>
                <a:moveTo>
                  <a:pt x="2586084" y="626422"/>
                </a:moveTo>
                <a:lnTo>
                  <a:pt x="2586084" y="830188"/>
                </a:lnTo>
                <a:lnTo>
                  <a:pt x="3001340" y="830188"/>
                </a:lnTo>
                <a:lnTo>
                  <a:pt x="3001340" y="626422"/>
                </a:lnTo>
                <a:close/>
                <a:moveTo>
                  <a:pt x="1593701" y="108218"/>
                </a:moveTo>
                <a:lnTo>
                  <a:pt x="1593701" y="432905"/>
                </a:lnTo>
                <a:lnTo>
                  <a:pt x="2241773" y="432905"/>
                </a:lnTo>
                <a:lnTo>
                  <a:pt x="2241773" y="108218"/>
                </a:lnTo>
                <a:close/>
                <a:moveTo>
                  <a:pt x="1452512" y="0"/>
                </a:moveTo>
                <a:lnTo>
                  <a:pt x="2382963" y="0"/>
                </a:lnTo>
                <a:cubicBezTo>
                  <a:pt x="2433311" y="0"/>
                  <a:pt x="2474127" y="40816"/>
                  <a:pt x="2474127" y="91164"/>
                </a:cubicBezTo>
                <a:lnTo>
                  <a:pt x="2474127" y="432905"/>
                </a:lnTo>
                <a:lnTo>
                  <a:pt x="2933014" y="432905"/>
                </a:lnTo>
                <a:cubicBezTo>
                  <a:pt x="3073189" y="432905"/>
                  <a:pt x="3186824" y="546540"/>
                  <a:pt x="3186824" y="686715"/>
                </a:cubicBezTo>
                <a:lnTo>
                  <a:pt x="3186824" y="2194102"/>
                </a:lnTo>
                <a:cubicBezTo>
                  <a:pt x="3186824" y="2334277"/>
                  <a:pt x="3073189" y="2447912"/>
                  <a:pt x="2933014" y="2447912"/>
                </a:cubicBezTo>
                <a:lnTo>
                  <a:pt x="253810" y="2447912"/>
                </a:lnTo>
                <a:cubicBezTo>
                  <a:pt x="113635" y="2447912"/>
                  <a:pt x="0" y="2334277"/>
                  <a:pt x="0" y="2194102"/>
                </a:cubicBezTo>
                <a:lnTo>
                  <a:pt x="0" y="686715"/>
                </a:lnTo>
                <a:cubicBezTo>
                  <a:pt x="0" y="546540"/>
                  <a:pt x="113635" y="432905"/>
                  <a:pt x="253810" y="432905"/>
                </a:cubicBezTo>
                <a:lnTo>
                  <a:pt x="307082" y="432905"/>
                </a:lnTo>
                <a:lnTo>
                  <a:pt x="307082" y="313169"/>
                </a:lnTo>
                <a:cubicBezTo>
                  <a:pt x="307082" y="287995"/>
                  <a:pt x="327490" y="267587"/>
                  <a:pt x="352664" y="267587"/>
                </a:cubicBezTo>
                <a:lnTo>
                  <a:pt x="817888" y="267587"/>
                </a:lnTo>
                <a:cubicBezTo>
                  <a:pt x="843062" y="267587"/>
                  <a:pt x="863470" y="287995"/>
                  <a:pt x="863470" y="313169"/>
                </a:cubicBezTo>
                <a:lnTo>
                  <a:pt x="863470" y="432905"/>
                </a:lnTo>
                <a:lnTo>
                  <a:pt x="1361348" y="432905"/>
                </a:lnTo>
                <a:lnTo>
                  <a:pt x="1361348" y="91164"/>
                </a:lnTo>
                <a:cubicBezTo>
                  <a:pt x="1361348" y="40816"/>
                  <a:pt x="1402164" y="0"/>
                  <a:pt x="145251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44" name="Rounded Rectangle 7"/>
          <p:cNvSpPr/>
          <p:nvPr/>
        </p:nvSpPr>
        <p:spPr>
          <a:xfrm>
            <a:off x="3751624" y="3746695"/>
            <a:ext cx="248367" cy="214337"/>
          </a:xfrm>
          <a:custGeom>
            <a:avLst/>
            <a:gdLst/>
            <a:ahLst/>
            <a:cxnLst/>
            <a:rect l="l" t="t" r="r" b="b"/>
            <a:pathLst>
              <a:path w="3240006" h="2796091">
                <a:moveTo>
                  <a:pt x="686867" y="612319"/>
                </a:moveTo>
                <a:cubicBezTo>
                  <a:pt x="611281" y="612319"/>
                  <a:pt x="550007" y="673593"/>
                  <a:pt x="550007" y="749179"/>
                </a:cubicBezTo>
                <a:cubicBezTo>
                  <a:pt x="550007" y="824765"/>
                  <a:pt x="611281" y="886039"/>
                  <a:pt x="686867" y="886039"/>
                </a:cubicBezTo>
                <a:cubicBezTo>
                  <a:pt x="762453" y="886039"/>
                  <a:pt x="823727" y="824765"/>
                  <a:pt x="823727" y="749179"/>
                </a:cubicBezTo>
                <a:cubicBezTo>
                  <a:pt x="823727" y="673593"/>
                  <a:pt x="762453" y="612319"/>
                  <a:pt x="686867" y="612319"/>
                </a:cubicBezTo>
                <a:close/>
                <a:moveTo>
                  <a:pt x="1587500" y="281447"/>
                </a:moveTo>
                <a:cubicBezTo>
                  <a:pt x="1432061" y="281447"/>
                  <a:pt x="1306053" y="407455"/>
                  <a:pt x="1306053" y="562894"/>
                </a:cubicBezTo>
                <a:cubicBezTo>
                  <a:pt x="1306053" y="718333"/>
                  <a:pt x="1432061" y="844341"/>
                  <a:pt x="1587500" y="844341"/>
                </a:cubicBezTo>
                <a:cubicBezTo>
                  <a:pt x="1742939" y="844341"/>
                  <a:pt x="1868947" y="718333"/>
                  <a:pt x="1868947" y="562894"/>
                </a:cubicBezTo>
                <a:cubicBezTo>
                  <a:pt x="1868947" y="407455"/>
                  <a:pt x="1742939" y="281447"/>
                  <a:pt x="1587500" y="281447"/>
                </a:cubicBezTo>
                <a:close/>
                <a:moveTo>
                  <a:pt x="1587500" y="0"/>
                </a:moveTo>
                <a:cubicBezTo>
                  <a:pt x="1898378" y="0"/>
                  <a:pt x="2150394" y="252016"/>
                  <a:pt x="2150394" y="562894"/>
                </a:cubicBezTo>
                <a:cubicBezTo>
                  <a:pt x="2150394" y="786167"/>
                  <a:pt x="2020401" y="979078"/>
                  <a:pt x="1831095" y="1068260"/>
                </a:cubicBezTo>
                <a:lnTo>
                  <a:pt x="2215710" y="1068260"/>
                </a:lnTo>
                <a:cubicBezTo>
                  <a:pt x="2374756" y="1068260"/>
                  <a:pt x="2503688" y="1197192"/>
                  <a:pt x="2503688" y="1356238"/>
                </a:cubicBezTo>
                <a:lnTo>
                  <a:pt x="2503688" y="1474975"/>
                </a:lnTo>
                <a:lnTo>
                  <a:pt x="2656086" y="1474975"/>
                </a:lnTo>
                <a:cubicBezTo>
                  <a:pt x="2692420" y="1474975"/>
                  <a:pt x="2722815" y="1500405"/>
                  <a:pt x="2728975" y="1534767"/>
                </a:cubicBezTo>
                <a:lnTo>
                  <a:pt x="3240006" y="1109804"/>
                </a:lnTo>
                <a:lnTo>
                  <a:pt x="3240006" y="2754548"/>
                </a:lnTo>
                <a:lnTo>
                  <a:pt x="2728975" y="2329585"/>
                </a:lnTo>
                <a:cubicBezTo>
                  <a:pt x="2722815" y="2363946"/>
                  <a:pt x="2692420" y="2389375"/>
                  <a:pt x="2656086" y="2389375"/>
                </a:cubicBezTo>
                <a:lnTo>
                  <a:pt x="2503688" y="2389375"/>
                </a:lnTo>
                <a:lnTo>
                  <a:pt x="2503688" y="2508113"/>
                </a:lnTo>
                <a:cubicBezTo>
                  <a:pt x="2503688" y="2667159"/>
                  <a:pt x="2374756" y="2796091"/>
                  <a:pt x="2215710" y="2796091"/>
                </a:cubicBezTo>
                <a:lnTo>
                  <a:pt x="287978" y="2796091"/>
                </a:lnTo>
                <a:cubicBezTo>
                  <a:pt x="128932" y="2796091"/>
                  <a:pt x="0" y="2667159"/>
                  <a:pt x="0" y="2508113"/>
                </a:cubicBezTo>
                <a:lnTo>
                  <a:pt x="0" y="1356238"/>
                </a:lnTo>
                <a:cubicBezTo>
                  <a:pt x="0" y="1197192"/>
                  <a:pt x="128932" y="1068260"/>
                  <a:pt x="287978" y="1068260"/>
                </a:cubicBezTo>
                <a:lnTo>
                  <a:pt x="544513" y="1068260"/>
                </a:lnTo>
                <a:cubicBezTo>
                  <a:pt x="422089" y="1014226"/>
                  <a:pt x="336949" y="891645"/>
                  <a:pt x="336949" y="749179"/>
                </a:cubicBezTo>
                <a:cubicBezTo>
                  <a:pt x="336949" y="555925"/>
                  <a:pt x="493613" y="399261"/>
                  <a:pt x="686867" y="399261"/>
                </a:cubicBezTo>
                <a:cubicBezTo>
                  <a:pt x="880121" y="399261"/>
                  <a:pt x="1036785" y="555925"/>
                  <a:pt x="1036785" y="749179"/>
                </a:cubicBezTo>
                <a:cubicBezTo>
                  <a:pt x="1036785" y="891645"/>
                  <a:pt x="951645" y="1014226"/>
                  <a:pt x="829222" y="1068260"/>
                </a:cubicBezTo>
                <a:lnTo>
                  <a:pt x="1343906" y="1068260"/>
                </a:lnTo>
                <a:cubicBezTo>
                  <a:pt x="1154600" y="979078"/>
                  <a:pt x="1024606" y="786167"/>
                  <a:pt x="1024606" y="562894"/>
                </a:cubicBezTo>
                <a:cubicBezTo>
                  <a:pt x="1024606" y="252016"/>
                  <a:pt x="1276622" y="0"/>
                  <a:pt x="15875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45" name="TextBox 38"/>
          <p:cNvSpPr txBox="1"/>
          <p:nvPr/>
        </p:nvSpPr>
        <p:spPr>
          <a:xfrm>
            <a:off x="3510515" y="2409390"/>
            <a:ext cx="672064" cy="400110"/>
          </a:xfrm>
          <a:prstGeom prst="rect">
            <a:avLst/>
          </a:prstGeom>
          <a:noFill/>
        </p:spPr>
        <p:txBody>
          <a:bodyPr wrap="square" rtlCol="0" anchor="ctr">
            <a:spAutoFit/>
          </a:bodyPr>
          <a:lstStyle/>
          <a:p>
            <a:pPr algn="ctr"/>
            <a:r>
              <a:rPr lang="en-US" altLang="ko-KR" sz="2000" b="1" dirty="0">
                <a:solidFill>
                  <a:schemeClr val="bg1"/>
                </a:solidFill>
                <a:latin typeface="Al Tarikh" pitchFamily="2" charset="-78"/>
                <a:cs typeface="Al Tarikh" pitchFamily="2" charset="-78"/>
              </a:rPr>
              <a:t>45</a:t>
            </a:r>
            <a:r>
              <a:rPr lang="en-US" altLang="ko-KR" sz="1200" b="1" dirty="0">
                <a:solidFill>
                  <a:schemeClr val="bg1"/>
                </a:solidFill>
                <a:latin typeface="Al Tarikh" pitchFamily="2" charset="-78"/>
                <a:cs typeface="Al Tarikh" pitchFamily="2" charset="-78"/>
              </a:rPr>
              <a:t>%</a:t>
            </a:r>
            <a:endParaRPr lang="ko-KR" altLang="en-US" sz="1200" b="1" dirty="0">
              <a:solidFill>
                <a:schemeClr val="bg1"/>
              </a:solidFill>
              <a:latin typeface="Al Tarikh" pitchFamily="2" charset="-78"/>
              <a:cs typeface="Al Tarikh" pitchFamily="2" charset="-78"/>
            </a:endParaRPr>
          </a:p>
        </p:txBody>
      </p:sp>
      <p:sp>
        <p:nvSpPr>
          <p:cNvPr id="46" name="TextBox 39"/>
          <p:cNvSpPr txBox="1"/>
          <p:nvPr/>
        </p:nvSpPr>
        <p:spPr>
          <a:xfrm>
            <a:off x="827642" y="2400380"/>
            <a:ext cx="672064" cy="400110"/>
          </a:xfrm>
          <a:prstGeom prst="rect">
            <a:avLst/>
          </a:prstGeom>
          <a:noFill/>
        </p:spPr>
        <p:txBody>
          <a:bodyPr wrap="square" rtlCol="0" anchor="ctr">
            <a:spAutoFit/>
          </a:bodyPr>
          <a:lstStyle/>
          <a:p>
            <a:pPr algn="ctr"/>
            <a:r>
              <a:rPr lang="en-US" altLang="ko-KR" sz="2000" b="1" dirty="0">
                <a:solidFill>
                  <a:schemeClr val="bg1"/>
                </a:solidFill>
                <a:latin typeface="Al Tarikh" pitchFamily="2" charset="-78"/>
                <a:cs typeface="Al Tarikh" pitchFamily="2" charset="-78"/>
              </a:rPr>
              <a:t>32</a:t>
            </a:r>
            <a:r>
              <a:rPr lang="en-US" altLang="ko-KR" sz="1200" b="1" dirty="0">
                <a:solidFill>
                  <a:schemeClr val="bg1"/>
                </a:solidFill>
                <a:latin typeface="Al Tarikh" pitchFamily="2" charset="-78"/>
                <a:cs typeface="Al Tarikh" pitchFamily="2" charset="-78"/>
              </a:rPr>
              <a:t>%</a:t>
            </a:r>
            <a:endParaRPr lang="ko-KR" altLang="en-US" sz="1200" b="1" dirty="0">
              <a:solidFill>
                <a:schemeClr val="bg1"/>
              </a:solidFill>
              <a:latin typeface="Al Tarikh" pitchFamily="2" charset="-78"/>
              <a:cs typeface="Al Tarikh" pitchFamily="2" charset="-78"/>
            </a:endParaRPr>
          </a:p>
        </p:txBody>
      </p:sp>
    </p:spTree>
    <p:extLst>
      <p:ext uri="{BB962C8B-B14F-4D97-AF65-F5344CB8AC3E}">
        <p14:creationId xmlns:p14="http://schemas.microsoft.com/office/powerpoint/2010/main" val="26238203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34"/>
                                        </p:tgtEl>
                                        <p:attrNameLst>
                                          <p:attrName>style.visibility</p:attrName>
                                        </p:attrNameLst>
                                      </p:cBhvr>
                                      <p:to>
                                        <p:strVal val="visible"/>
                                      </p:to>
                                    </p:set>
                                    <p:anim calcmode="lin" valueType="num">
                                      <p:cBhvr>
                                        <p:cTn id="13" dur="500" fill="hold"/>
                                        <p:tgtEl>
                                          <p:spTgt spid="34"/>
                                        </p:tgtEl>
                                        <p:attrNameLst>
                                          <p:attrName>ppt_w</p:attrName>
                                        </p:attrNameLst>
                                      </p:cBhvr>
                                      <p:tavLst>
                                        <p:tav tm="0">
                                          <p:val>
                                            <p:fltVal val="0"/>
                                          </p:val>
                                        </p:tav>
                                        <p:tav tm="100000">
                                          <p:val>
                                            <p:strVal val="#ppt_w"/>
                                          </p:val>
                                        </p:tav>
                                      </p:tavLst>
                                    </p:anim>
                                    <p:anim calcmode="lin" valueType="num">
                                      <p:cBhvr>
                                        <p:cTn id="14" dur="500" fill="hold"/>
                                        <p:tgtEl>
                                          <p:spTgt spid="34"/>
                                        </p:tgtEl>
                                        <p:attrNameLst>
                                          <p:attrName>ppt_h</p:attrName>
                                        </p:attrNameLst>
                                      </p:cBhvr>
                                      <p:tavLst>
                                        <p:tav tm="0">
                                          <p:val>
                                            <p:fltVal val="0"/>
                                          </p:val>
                                        </p:tav>
                                        <p:tav tm="100000">
                                          <p:val>
                                            <p:strVal val="#ppt_h"/>
                                          </p:val>
                                        </p:tav>
                                      </p:tavLst>
                                    </p:anim>
                                    <p:animEffect transition="in" filter="fade">
                                      <p:cBhvr>
                                        <p:cTn id="15" dur="500"/>
                                        <p:tgtEl>
                                          <p:spTgt spid="34"/>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35"/>
                                        </p:tgtEl>
                                        <p:attrNameLst>
                                          <p:attrName>style.visibility</p:attrName>
                                        </p:attrNameLst>
                                      </p:cBhvr>
                                      <p:to>
                                        <p:strVal val="visible"/>
                                      </p:to>
                                    </p:set>
                                    <p:anim calcmode="lin" valueType="num">
                                      <p:cBhvr>
                                        <p:cTn id="19" dur="500" fill="hold"/>
                                        <p:tgtEl>
                                          <p:spTgt spid="35"/>
                                        </p:tgtEl>
                                        <p:attrNameLst>
                                          <p:attrName>ppt_w</p:attrName>
                                        </p:attrNameLst>
                                      </p:cBhvr>
                                      <p:tavLst>
                                        <p:tav tm="0">
                                          <p:val>
                                            <p:fltVal val="0"/>
                                          </p:val>
                                        </p:tav>
                                        <p:tav tm="100000">
                                          <p:val>
                                            <p:strVal val="#ppt_w"/>
                                          </p:val>
                                        </p:tav>
                                      </p:tavLst>
                                    </p:anim>
                                    <p:anim calcmode="lin" valueType="num">
                                      <p:cBhvr>
                                        <p:cTn id="20" dur="500" fill="hold"/>
                                        <p:tgtEl>
                                          <p:spTgt spid="35"/>
                                        </p:tgtEl>
                                        <p:attrNameLst>
                                          <p:attrName>ppt_h</p:attrName>
                                        </p:attrNameLst>
                                      </p:cBhvr>
                                      <p:tavLst>
                                        <p:tav tm="0">
                                          <p:val>
                                            <p:fltVal val="0"/>
                                          </p:val>
                                        </p:tav>
                                        <p:tav tm="100000">
                                          <p:val>
                                            <p:strVal val="#ppt_h"/>
                                          </p:val>
                                        </p:tav>
                                      </p:tavLst>
                                    </p:anim>
                                    <p:animEffect transition="in" filter="fade">
                                      <p:cBhvr>
                                        <p:cTn id="21" dur="500"/>
                                        <p:tgtEl>
                                          <p:spTgt spid="35"/>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36"/>
                                        </p:tgtEl>
                                        <p:attrNameLst>
                                          <p:attrName>style.visibility</p:attrName>
                                        </p:attrNameLst>
                                      </p:cBhvr>
                                      <p:to>
                                        <p:strVal val="visible"/>
                                      </p:to>
                                    </p:set>
                                    <p:anim calcmode="lin" valueType="num">
                                      <p:cBhvr>
                                        <p:cTn id="25" dur="500" fill="hold"/>
                                        <p:tgtEl>
                                          <p:spTgt spid="36"/>
                                        </p:tgtEl>
                                        <p:attrNameLst>
                                          <p:attrName>ppt_w</p:attrName>
                                        </p:attrNameLst>
                                      </p:cBhvr>
                                      <p:tavLst>
                                        <p:tav tm="0">
                                          <p:val>
                                            <p:fltVal val="0"/>
                                          </p:val>
                                        </p:tav>
                                        <p:tav tm="100000">
                                          <p:val>
                                            <p:strVal val="#ppt_w"/>
                                          </p:val>
                                        </p:tav>
                                      </p:tavLst>
                                    </p:anim>
                                    <p:anim calcmode="lin" valueType="num">
                                      <p:cBhvr>
                                        <p:cTn id="26" dur="500" fill="hold"/>
                                        <p:tgtEl>
                                          <p:spTgt spid="36"/>
                                        </p:tgtEl>
                                        <p:attrNameLst>
                                          <p:attrName>ppt_h</p:attrName>
                                        </p:attrNameLst>
                                      </p:cBhvr>
                                      <p:tavLst>
                                        <p:tav tm="0">
                                          <p:val>
                                            <p:fltVal val="0"/>
                                          </p:val>
                                        </p:tav>
                                        <p:tav tm="100000">
                                          <p:val>
                                            <p:strVal val="#ppt_h"/>
                                          </p:val>
                                        </p:tav>
                                      </p:tavLst>
                                    </p:anim>
                                    <p:animEffect transition="in" filter="fade">
                                      <p:cBhvr>
                                        <p:cTn id="27" dur="500"/>
                                        <p:tgtEl>
                                          <p:spTgt spid="36"/>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37"/>
                                        </p:tgtEl>
                                        <p:attrNameLst>
                                          <p:attrName>style.visibility</p:attrName>
                                        </p:attrNameLst>
                                      </p:cBhvr>
                                      <p:to>
                                        <p:strVal val="visible"/>
                                      </p:to>
                                    </p:set>
                                    <p:anim calcmode="lin" valueType="num">
                                      <p:cBhvr>
                                        <p:cTn id="31" dur="500" fill="hold"/>
                                        <p:tgtEl>
                                          <p:spTgt spid="37"/>
                                        </p:tgtEl>
                                        <p:attrNameLst>
                                          <p:attrName>ppt_w</p:attrName>
                                        </p:attrNameLst>
                                      </p:cBhvr>
                                      <p:tavLst>
                                        <p:tav tm="0">
                                          <p:val>
                                            <p:fltVal val="0"/>
                                          </p:val>
                                        </p:tav>
                                        <p:tav tm="100000">
                                          <p:val>
                                            <p:strVal val="#ppt_w"/>
                                          </p:val>
                                        </p:tav>
                                      </p:tavLst>
                                    </p:anim>
                                    <p:anim calcmode="lin" valueType="num">
                                      <p:cBhvr>
                                        <p:cTn id="32" dur="500" fill="hold"/>
                                        <p:tgtEl>
                                          <p:spTgt spid="37"/>
                                        </p:tgtEl>
                                        <p:attrNameLst>
                                          <p:attrName>ppt_h</p:attrName>
                                        </p:attrNameLst>
                                      </p:cBhvr>
                                      <p:tavLst>
                                        <p:tav tm="0">
                                          <p:val>
                                            <p:fltVal val="0"/>
                                          </p:val>
                                        </p:tav>
                                        <p:tav tm="100000">
                                          <p:val>
                                            <p:strVal val="#ppt_h"/>
                                          </p:val>
                                        </p:tav>
                                      </p:tavLst>
                                    </p:anim>
                                    <p:animEffect transition="in" filter="fade">
                                      <p:cBhvr>
                                        <p:cTn id="33" dur="500"/>
                                        <p:tgtEl>
                                          <p:spTgt spid="37"/>
                                        </p:tgtEl>
                                      </p:cBhvr>
                                    </p:animEffect>
                                  </p:childTnLst>
                                </p:cTn>
                              </p:par>
                            </p:childTnLst>
                          </p:cTn>
                        </p:par>
                        <p:par>
                          <p:cTn id="34" fill="hold">
                            <p:stCondLst>
                              <p:cond delay="2500"/>
                            </p:stCondLst>
                            <p:childTnLst>
                              <p:par>
                                <p:cTn id="35" presetID="53" presetClass="entr" presetSubtype="16" fill="hold" nodeType="afterEffect">
                                  <p:stCondLst>
                                    <p:cond delay="0"/>
                                  </p:stCondLst>
                                  <p:childTnLst>
                                    <p:set>
                                      <p:cBhvr>
                                        <p:cTn id="36" dur="1" fill="hold">
                                          <p:stCondLst>
                                            <p:cond delay="0"/>
                                          </p:stCondLst>
                                        </p:cTn>
                                        <p:tgtEl>
                                          <p:spTgt spid="22"/>
                                        </p:tgtEl>
                                        <p:attrNameLst>
                                          <p:attrName>style.visibility</p:attrName>
                                        </p:attrNameLst>
                                      </p:cBhvr>
                                      <p:to>
                                        <p:strVal val="visible"/>
                                      </p:to>
                                    </p:set>
                                    <p:anim calcmode="lin" valueType="num">
                                      <p:cBhvr>
                                        <p:cTn id="37" dur="500" fill="hold"/>
                                        <p:tgtEl>
                                          <p:spTgt spid="22"/>
                                        </p:tgtEl>
                                        <p:attrNameLst>
                                          <p:attrName>ppt_w</p:attrName>
                                        </p:attrNameLst>
                                      </p:cBhvr>
                                      <p:tavLst>
                                        <p:tav tm="0">
                                          <p:val>
                                            <p:fltVal val="0"/>
                                          </p:val>
                                        </p:tav>
                                        <p:tav tm="100000">
                                          <p:val>
                                            <p:strVal val="#ppt_w"/>
                                          </p:val>
                                        </p:tav>
                                      </p:tavLst>
                                    </p:anim>
                                    <p:anim calcmode="lin" valueType="num">
                                      <p:cBhvr>
                                        <p:cTn id="38" dur="500" fill="hold"/>
                                        <p:tgtEl>
                                          <p:spTgt spid="22"/>
                                        </p:tgtEl>
                                        <p:attrNameLst>
                                          <p:attrName>ppt_h</p:attrName>
                                        </p:attrNameLst>
                                      </p:cBhvr>
                                      <p:tavLst>
                                        <p:tav tm="0">
                                          <p:val>
                                            <p:fltVal val="0"/>
                                          </p:val>
                                        </p:tav>
                                        <p:tav tm="100000">
                                          <p:val>
                                            <p:strVal val="#ppt_h"/>
                                          </p:val>
                                        </p:tav>
                                      </p:tavLst>
                                    </p:anim>
                                    <p:animEffect transition="in" filter="fade">
                                      <p:cBhvr>
                                        <p:cTn id="39" dur="500"/>
                                        <p:tgtEl>
                                          <p:spTgt spid="22"/>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27"/>
                                        </p:tgtEl>
                                        <p:attrNameLst>
                                          <p:attrName>style.visibility</p:attrName>
                                        </p:attrNameLst>
                                      </p:cBhvr>
                                      <p:to>
                                        <p:strVal val="visible"/>
                                      </p:to>
                                    </p:set>
                                    <p:anim calcmode="lin" valueType="num">
                                      <p:cBhvr>
                                        <p:cTn id="43" dur="500" fill="hold"/>
                                        <p:tgtEl>
                                          <p:spTgt spid="27"/>
                                        </p:tgtEl>
                                        <p:attrNameLst>
                                          <p:attrName>ppt_w</p:attrName>
                                        </p:attrNameLst>
                                      </p:cBhvr>
                                      <p:tavLst>
                                        <p:tav tm="0">
                                          <p:val>
                                            <p:fltVal val="0"/>
                                          </p:val>
                                        </p:tav>
                                        <p:tav tm="100000">
                                          <p:val>
                                            <p:strVal val="#ppt_w"/>
                                          </p:val>
                                        </p:tav>
                                      </p:tavLst>
                                    </p:anim>
                                    <p:anim calcmode="lin" valueType="num">
                                      <p:cBhvr>
                                        <p:cTn id="44" dur="500" fill="hold"/>
                                        <p:tgtEl>
                                          <p:spTgt spid="27"/>
                                        </p:tgtEl>
                                        <p:attrNameLst>
                                          <p:attrName>ppt_h</p:attrName>
                                        </p:attrNameLst>
                                      </p:cBhvr>
                                      <p:tavLst>
                                        <p:tav tm="0">
                                          <p:val>
                                            <p:fltVal val="0"/>
                                          </p:val>
                                        </p:tav>
                                        <p:tav tm="100000">
                                          <p:val>
                                            <p:strVal val="#ppt_h"/>
                                          </p:val>
                                        </p:tav>
                                      </p:tavLst>
                                    </p:anim>
                                    <p:animEffect transition="in" filter="fade">
                                      <p:cBhvr>
                                        <p:cTn id="45" dur="500"/>
                                        <p:tgtEl>
                                          <p:spTgt spid="27"/>
                                        </p:tgtEl>
                                      </p:cBhvr>
                                    </p:animEffect>
                                  </p:childTnLst>
                                </p:cTn>
                              </p:par>
                            </p:childTnLst>
                          </p:cTn>
                        </p:par>
                        <p:par>
                          <p:cTn id="46" fill="hold">
                            <p:stCondLst>
                              <p:cond delay="3500"/>
                            </p:stCondLst>
                            <p:childTnLst>
                              <p:par>
                                <p:cTn id="47" presetID="53" presetClass="entr" presetSubtype="16" fill="hold" grpId="0" nodeType="afterEffect">
                                  <p:stCondLst>
                                    <p:cond delay="0"/>
                                  </p:stCondLst>
                                  <p:childTnLst>
                                    <p:set>
                                      <p:cBhvr>
                                        <p:cTn id="48" dur="1" fill="hold">
                                          <p:stCondLst>
                                            <p:cond delay="0"/>
                                          </p:stCondLst>
                                        </p:cTn>
                                        <p:tgtEl>
                                          <p:spTgt spid="30"/>
                                        </p:tgtEl>
                                        <p:attrNameLst>
                                          <p:attrName>style.visibility</p:attrName>
                                        </p:attrNameLst>
                                      </p:cBhvr>
                                      <p:to>
                                        <p:strVal val="visible"/>
                                      </p:to>
                                    </p:set>
                                    <p:anim calcmode="lin" valueType="num">
                                      <p:cBhvr>
                                        <p:cTn id="49" dur="500" fill="hold"/>
                                        <p:tgtEl>
                                          <p:spTgt spid="30"/>
                                        </p:tgtEl>
                                        <p:attrNameLst>
                                          <p:attrName>ppt_w</p:attrName>
                                        </p:attrNameLst>
                                      </p:cBhvr>
                                      <p:tavLst>
                                        <p:tav tm="0">
                                          <p:val>
                                            <p:fltVal val="0"/>
                                          </p:val>
                                        </p:tav>
                                        <p:tav tm="100000">
                                          <p:val>
                                            <p:strVal val="#ppt_w"/>
                                          </p:val>
                                        </p:tav>
                                      </p:tavLst>
                                    </p:anim>
                                    <p:anim calcmode="lin" valueType="num">
                                      <p:cBhvr>
                                        <p:cTn id="50" dur="500" fill="hold"/>
                                        <p:tgtEl>
                                          <p:spTgt spid="30"/>
                                        </p:tgtEl>
                                        <p:attrNameLst>
                                          <p:attrName>ppt_h</p:attrName>
                                        </p:attrNameLst>
                                      </p:cBhvr>
                                      <p:tavLst>
                                        <p:tav tm="0">
                                          <p:val>
                                            <p:fltVal val="0"/>
                                          </p:val>
                                        </p:tav>
                                        <p:tav tm="100000">
                                          <p:val>
                                            <p:strVal val="#ppt_h"/>
                                          </p:val>
                                        </p:tav>
                                      </p:tavLst>
                                    </p:anim>
                                    <p:animEffect transition="in" filter="fade">
                                      <p:cBhvr>
                                        <p:cTn id="51" dur="500"/>
                                        <p:tgtEl>
                                          <p:spTgt spid="30"/>
                                        </p:tgtEl>
                                      </p:cBhvr>
                                    </p:animEffect>
                                  </p:childTnLst>
                                </p:cTn>
                              </p:par>
                            </p:childTnLst>
                          </p:cTn>
                        </p:par>
                        <p:par>
                          <p:cTn id="52" fill="hold">
                            <p:stCondLst>
                              <p:cond delay="4000"/>
                            </p:stCondLst>
                            <p:childTnLst>
                              <p:par>
                                <p:cTn id="53" presetID="53" presetClass="entr" presetSubtype="16" fill="hold" nodeType="afterEffect">
                                  <p:stCondLst>
                                    <p:cond delay="0"/>
                                  </p:stCondLst>
                                  <p:childTnLst>
                                    <p:set>
                                      <p:cBhvr>
                                        <p:cTn id="54" dur="1" fill="hold">
                                          <p:stCondLst>
                                            <p:cond delay="0"/>
                                          </p:stCondLst>
                                        </p:cTn>
                                        <p:tgtEl>
                                          <p:spTgt spid="31"/>
                                        </p:tgtEl>
                                        <p:attrNameLst>
                                          <p:attrName>style.visibility</p:attrName>
                                        </p:attrNameLst>
                                      </p:cBhvr>
                                      <p:to>
                                        <p:strVal val="visible"/>
                                      </p:to>
                                    </p:set>
                                    <p:anim calcmode="lin" valueType="num">
                                      <p:cBhvr>
                                        <p:cTn id="55" dur="500" fill="hold"/>
                                        <p:tgtEl>
                                          <p:spTgt spid="31"/>
                                        </p:tgtEl>
                                        <p:attrNameLst>
                                          <p:attrName>ppt_w</p:attrName>
                                        </p:attrNameLst>
                                      </p:cBhvr>
                                      <p:tavLst>
                                        <p:tav tm="0">
                                          <p:val>
                                            <p:fltVal val="0"/>
                                          </p:val>
                                        </p:tav>
                                        <p:tav tm="100000">
                                          <p:val>
                                            <p:strVal val="#ppt_w"/>
                                          </p:val>
                                        </p:tav>
                                      </p:tavLst>
                                    </p:anim>
                                    <p:anim calcmode="lin" valueType="num">
                                      <p:cBhvr>
                                        <p:cTn id="56" dur="500" fill="hold"/>
                                        <p:tgtEl>
                                          <p:spTgt spid="31"/>
                                        </p:tgtEl>
                                        <p:attrNameLst>
                                          <p:attrName>ppt_h</p:attrName>
                                        </p:attrNameLst>
                                      </p:cBhvr>
                                      <p:tavLst>
                                        <p:tav tm="0">
                                          <p:val>
                                            <p:fltVal val="0"/>
                                          </p:val>
                                        </p:tav>
                                        <p:tav tm="100000">
                                          <p:val>
                                            <p:strVal val="#ppt_h"/>
                                          </p:val>
                                        </p:tav>
                                      </p:tavLst>
                                    </p:anim>
                                    <p:animEffect transition="in" filter="fade">
                                      <p:cBhvr>
                                        <p:cTn id="57" dur="500"/>
                                        <p:tgtEl>
                                          <p:spTgt spid="31"/>
                                        </p:tgtEl>
                                      </p:cBhvr>
                                    </p:animEffect>
                                  </p:childTnLst>
                                </p:cTn>
                              </p:par>
                            </p:childTnLst>
                          </p:cTn>
                        </p:par>
                        <p:par>
                          <p:cTn id="58" fill="hold">
                            <p:stCondLst>
                              <p:cond delay="4500"/>
                            </p:stCondLst>
                            <p:childTnLst>
                              <p:par>
                                <p:cTn id="59" presetID="53" presetClass="entr" presetSubtype="16" fill="hold" nodeType="afterEffect">
                                  <p:stCondLst>
                                    <p:cond delay="0"/>
                                  </p:stCondLst>
                                  <p:childTnLst>
                                    <p:set>
                                      <p:cBhvr>
                                        <p:cTn id="60" dur="1" fill="hold">
                                          <p:stCondLst>
                                            <p:cond delay="0"/>
                                          </p:stCondLst>
                                        </p:cTn>
                                        <p:tgtEl>
                                          <p:spTgt spid="38"/>
                                        </p:tgtEl>
                                        <p:attrNameLst>
                                          <p:attrName>style.visibility</p:attrName>
                                        </p:attrNameLst>
                                      </p:cBhvr>
                                      <p:to>
                                        <p:strVal val="visible"/>
                                      </p:to>
                                    </p:set>
                                    <p:anim calcmode="lin" valueType="num">
                                      <p:cBhvr>
                                        <p:cTn id="61" dur="500" fill="hold"/>
                                        <p:tgtEl>
                                          <p:spTgt spid="38"/>
                                        </p:tgtEl>
                                        <p:attrNameLst>
                                          <p:attrName>ppt_w</p:attrName>
                                        </p:attrNameLst>
                                      </p:cBhvr>
                                      <p:tavLst>
                                        <p:tav tm="0">
                                          <p:val>
                                            <p:fltVal val="0"/>
                                          </p:val>
                                        </p:tav>
                                        <p:tav tm="100000">
                                          <p:val>
                                            <p:strVal val="#ppt_w"/>
                                          </p:val>
                                        </p:tav>
                                      </p:tavLst>
                                    </p:anim>
                                    <p:anim calcmode="lin" valueType="num">
                                      <p:cBhvr>
                                        <p:cTn id="62" dur="500" fill="hold"/>
                                        <p:tgtEl>
                                          <p:spTgt spid="38"/>
                                        </p:tgtEl>
                                        <p:attrNameLst>
                                          <p:attrName>ppt_h</p:attrName>
                                        </p:attrNameLst>
                                      </p:cBhvr>
                                      <p:tavLst>
                                        <p:tav tm="0">
                                          <p:val>
                                            <p:fltVal val="0"/>
                                          </p:val>
                                        </p:tav>
                                        <p:tav tm="100000">
                                          <p:val>
                                            <p:strVal val="#ppt_h"/>
                                          </p:val>
                                        </p:tav>
                                      </p:tavLst>
                                    </p:anim>
                                    <p:animEffect transition="in" filter="fade">
                                      <p:cBhvr>
                                        <p:cTn id="63" dur="500"/>
                                        <p:tgtEl>
                                          <p:spTgt spid="38"/>
                                        </p:tgtEl>
                                      </p:cBhvr>
                                    </p:animEffect>
                                  </p:childTnLst>
                                </p:cTn>
                              </p:par>
                            </p:childTnLst>
                          </p:cTn>
                        </p:par>
                        <p:par>
                          <p:cTn id="64" fill="hold">
                            <p:stCondLst>
                              <p:cond delay="5000"/>
                            </p:stCondLst>
                            <p:childTnLst>
                              <p:par>
                                <p:cTn id="65" presetID="53" presetClass="entr" presetSubtype="16" fill="hold" grpId="0" nodeType="afterEffect">
                                  <p:stCondLst>
                                    <p:cond delay="0"/>
                                  </p:stCondLst>
                                  <p:childTnLst>
                                    <p:set>
                                      <p:cBhvr>
                                        <p:cTn id="66" dur="1" fill="hold">
                                          <p:stCondLst>
                                            <p:cond delay="0"/>
                                          </p:stCondLst>
                                        </p:cTn>
                                        <p:tgtEl>
                                          <p:spTgt spid="41"/>
                                        </p:tgtEl>
                                        <p:attrNameLst>
                                          <p:attrName>style.visibility</p:attrName>
                                        </p:attrNameLst>
                                      </p:cBhvr>
                                      <p:to>
                                        <p:strVal val="visible"/>
                                      </p:to>
                                    </p:set>
                                    <p:anim calcmode="lin" valueType="num">
                                      <p:cBhvr>
                                        <p:cTn id="67" dur="500" fill="hold"/>
                                        <p:tgtEl>
                                          <p:spTgt spid="41"/>
                                        </p:tgtEl>
                                        <p:attrNameLst>
                                          <p:attrName>ppt_w</p:attrName>
                                        </p:attrNameLst>
                                      </p:cBhvr>
                                      <p:tavLst>
                                        <p:tav tm="0">
                                          <p:val>
                                            <p:fltVal val="0"/>
                                          </p:val>
                                        </p:tav>
                                        <p:tav tm="100000">
                                          <p:val>
                                            <p:strVal val="#ppt_w"/>
                                          </p:val>
                                        </p:tav>
                                      </p:tavLst>
                                    </p:anim>
                                    <p:anim calcmode="lin" valueType="num">
                                      <p:cBhvr>
                                        <p:cTn id="68" dur="500" fill="hold"/>
                                        <p:tgtEl>
                                          <p:spTgt spid="41"/>
                                        </p:tgtEl>
                                        <p:attrNameLst>
                                          <p:attrName>ppt_h</p:attrName>
                                        </p:attrNameLst>
                                      </p:cBhvr>
                                      <p:tavLst>
                                        <p:tav tm="0">
                                          <p:val>
                                            <p:fltVal val="0"/>
                                          </p:val>
                                        </p:tav>
                                        <p:tav tm="100000">
                                          <p:val>
                                            <p:strVal val="#ppt_h"/>
                                          </p:val>
                                        </p:tav>
                                      </p:tavLst>
                                    </p:anim>
                                    <p:animEffect transition="in" filter="fade">
                                      <p:cBhvr>
                                        <p:cTn id="69" dur="500"/>
                                        <p:tgtEl>
                                          <p:spTgt spid="41"/>
                                        </p:tgtEl>
                                      </p:cBhvr>
                                    </p:animEffect>
                                  </p:childTnLst>
                                </p:cTn>
                              </p:par>
                            </p:childTnLst>
                          </p:cTn>
                        </p:par>
                        <p:par>
                          <p:cTn id="70" fill="hold">
                            <p:stCondLst>
                              <p:cond delay="5500"/>
                            </p:stCondLst>
                            <p:childTnLst>
                              <p:par>
                                <p:cTn id="71" presetID="53" presetClass="entr" presetSubtype="16" fill="hold" grpId="0" nodeType="afterEffect">
                                  <p:stCondLst>
                                    <p:cond delay="0"/>
                                  </p:stCondLst>
                                  <p:childTnLst>
                                    <p:set>
                                      <p:cBhvr>
                                        <p:cTn id="72" dur="1" fill="hold">
                                          <p:stCondLst>
                                            <p:cond delay="0"/>
                                          </p:stCondLst>
                                        </p:cTn>
                                        <p:tgtEl>
                                          <p:spTgt spid="42"/>
                                        </p:tgtEl>
                                        <p:attrNameLst>
                                          <p:attrName>style.visibility</p:attrName>
                                        </p:attrNameLst>
                                      </p:cBhvr>
                                      <p:to>
                                        <p:strVal val="visible"/>
                                      </p:to>
                                    </p:set>
                                    <p:anim calcmode="lin" valueType="num">
                                      <p:cBhvr>
                                        <p:cTn id="73" dur="500" fill="hold"/>
                                        <p:tgtEl>
                                          <p:spTgt spid="42"/>
                                        </p:tgtEl>
                                        <p:attrNameLst>
                                          <p:attrName>ppt_w</p:attrName>
                                        </p:attrNameLst>
                                      </p:cBhvr>
                                      <p:tavLst>
                                        <p:tav tm="0">
                                          <p:val>
                                            <p:fltVal val="0"/>
                                          </p:val>
                                        </p:tav>
                                        <p:tav tm="100000">
                                          <p:val>
                                            <p:strVal val="#ppt_w"/>
                                          </p:val>
                                        </p:tav>
                                      </p:tavLst>
                                    </p:anim>
                                    <p:anim calcmode="lin" valueType="num">
                                      <p:cBhvr>
                                        <p:cTn id="74" dur="500" fill="hold"/>
                                        <p:tgtEl>
                                          <p:spTgt spid="42"/>
                                        </p:tgtEl>
                                        <p:attrNameLst>
                                          <p:attrName>ppt_h</p:attrName>
                                        </p:attrNameLst>
                                      </p:cBhvr>
                                      <p:tavLst>
                                        <p:tav tm="0">
                                          <p:val>
                                            <p:fltVal val="0"/>
                                          </p:val>
                                        </p:tav>
                                        <p:tav tm="100000">
                                          <p:val>
                                            <p:strVal val="#ppt_h"/>
                                          </p:val>
                                        </p:tav>
                                      </p:tavLst>
                                    </p:anim>
                                    <p:animEffect transition="in" filter="fade">
                                      <p:cBhvr>
                                        <p:cTn id="75" dur="500"/>
                                        <p:tgtEl>
                                          <p:spTgt spid="42"/>
                                        </p:tgtEl>
                                      </p:cBhvr>
                                    </p:animEffect>
                                  </p:childTnLst>
                                </p:cTn>
                              </p:par>
                            </p:childTnLst>
                          </p:cTn>
                        </p:par>
                        <p:par>
                          <p:cTn id="76" fill="hold">
                            <p:stCondLst>
                              <p:cond delay="6000"/>
                            </p:stCondLst>
                            <p:childTnLst>
                              <p:par>
                                <p:cTn id="77" presetID="53" presetClass="entr" presetSubtype="16" fill="hold" grpId="0" nodeType="afterEffect">
                                  <p:stCondLst>
                                    <p:cond delay="0"/>
                                  </p:stCondLst>
                                  <p:childTnLst>
                                    <p:set>
                                      <p:cBhvr>
                                        <p:cTn id="78" dur="1" fill="hold">
                                          <p:stCondLst>
                                            <p:cond delay="0"/>
                                          </p:stCondLst>
                                        </p:cTn>
                                        <p:tgtEl>
                                          <p:spTgt spid="43"/>
                                        </p:tgtEl>
                                        <p:attrNameLst>
                                          <p:attrName>style.visibility</p:attrName>
                                        </p:attrNameLst>
                                      </p:cBhvr>
                                      <p:to>
                                        <p:strVal val="visible"/>
                                      </p:to>
                                    </p:set>
                                    <p:anim calcmode="lin" valueType="num">
                                      <p:cBhvr>
                                        <p:cTn id="79" dur="500" fill="hold"/>
                                        <p:tgtEl>
                                          <p:spTgt spid="43"/>
                                        </p:tgtEl>
                                        <p:attrNameLst>
                                          <p:attrName>ppt_w</p:attrName>
                                        </p:attrNameLst>
                                      </p:cBhvr>
                                      <p:tavLst>
                                        <p:tav tm="0">
                                          <p:val>
                                            <p:fltVal val="0"/>
                                          </p:val>
                                        </p:tav>
                                        <p:tav tm="100000">
                                          <p:val>
                                            <p:strVal val="#ppt_w"/>
                                          </p:val>
                                        </p:tav>
                                      </p:tavLst>
                                    </p:anim>
                                    <p:anim calcmode="lin" valueType="num">
                                      <p:cBhvr>
                                        <p:cTn id="80" dur="500" fill="hold"/>
                                        <p:tgtEl>
                                          <p:spTgt spid="43"/>
                                        </p:tgtEl>
                                        <p:attrNameLst>
                                          <p:attrName>ppt_h</p:attrName>
                                        </p:attrNameLst>
                                      </p:cBhvr>
                                      <p:tavLst>
                                        <p:tav tm="0">
                                          <p:val>
                                            <p:fltVal val="0"/>
                                          </p:val>
                                        </p:tav>
                                        <p:tav tm="100000">
                                          <p:val>
                                            <p:strVal val="#ppt_h"/>
                                          </p:val>
                                        </p:tav>
                                      </p:tavLst>
                                    </p:anim>
                                    <p:animEffect transition="in" filter="fade">
                                      <p:cBhvr>
                                        <p:cTn id="81" dur="500"/>
                                        <p:tgtEl>
                                          <p:spTgt spid="43"/>
                                        </p:tgtEl>
                                      </p:cBhvr>
                                    </p:animEffect>
                                  </p:childTnLst>
                                </p:cTn>
                              </p:par>
                            </p:childTnLst>
                          </p:cTn>
                        </p:par>
                        <p:par>
                          <p:cTn id="82" fill="hold">
                            <p:stCondLst>
                              <p:cond delay="6500"/>
                            </p:stCondLst>
                            <p:childTnLst>
                              <p:par>
                                <p:cTn id="83" presetID="53" presetClass="entr" presetSubtype="16" fill="hold" grpId="0" nodeType="afterEffect">
                                  <p:stCondLst>
                                    <p:cond delay="0"/>
                                  </p:stCondLst>
                                  <p:childTnLst>
                                    <p:set>
                                      <p:cBhvr>
                                        <p:cTn id="84" dur="1" fill="hold">
                                          <p:stCondLst>
                                            <p:cond delay="0"/>
                                          </p:stCondLst>
                                        </p:cTn>
                                        <p:tgtEl>
                                          <p:spTgt spid="44"/>
                                        </p:tgtEl>
                                        <p:attrNameLst>
                                          <p:attrName>style.visibility</p:attrName>
                                        </p:attrNameLst>
                                      </p:cBhvr>
                                      <p:to>
                                        <p:strVal val="visible"/>
                                      </p:to>
                                    </p:set>
                                    <p:anim calcmode="lin" valueType="num">
                                      <p:cBhvr>
                                        <p:cTn id="85" dur="500" fill="hold"/>
                                        <p:tgtEl>
                                          <p:spTgt spid="44"/>
                                        </p:tgtEl>
                                        <p:attrNameLst>
                                          <p:attrName>ppt_w</p:attrName>
                                        </p:attrNameLst>
                                      </p:cBhvr>
                                      <p:tavLst>
                                        <p:tav tm="0">
                                          <p:val>
                                            <p:fltVal val="0"/>
                                          </p:val>
                                        </p:tav>
                                        <p:tav tm="100000">
                                          <p:val>
                                            <p:strVal val="#ppt_w"/>
                                          </p:val>
                                        </p:tav>
                                      </p:tavLst>
                                    </p:anim>
                                    <p:anim calcmode="lin" valueType="num">
                                      <p:cBhvr>
                                        <p:cTn id="86" dur="500" fill="hold"/>
                                        <p:tgtEl>
                                          <p:spTgt spid="44"/>
                                        </p:tgtEl>
                                        <p:attrNameLst>
                                          <p:attrName>ppt_h</p:attrName>
                                        </p:attrNameLst>
                                      </p:cBhvr>
                                      <p:tavLst>
                                        <p:tav tm="0">
                                          <p:val>
                                            <p:fltVal val="0"/>
                                          </p:val>
                                        </p:tav>
                                        <p:tav tm="100000">
                                          <p:val>
                                            <p:strVal val="#ppt_h"/>
                                          </p:val>
                                        </p:tav>
                                      </p:tavLst>
                                    </p:anim>
                                    <p:animEffect transition="in" filter="fade">
                                      <p:cBhvr>
                                        <p:cTn id="87" dur="500"/>
                                        <p:tgtEl>
                                          <p:spTgt spid="44"/>
                                        </p:tgtEl>
                                      </p:cBhvr>
                                    </p:animEffect>
                                  </p:childTnLst>
                                </p:cTn>
                              </p:par>
                            </p:childTnLst>
                          </p:cTn>
                        </p:par>
                        <p:par>
                          <p:cTn id="88" fill="hold">
                            <p:stCondLst>
                              <p:cond delay="7000"/>
                            </p:stCondLst>
                            <p:childTnLst>
                              <p:par>
                                <p:cTn id="89" presetID="53" presetClass="entr" presetSubtype="16" fill="hold" grpId="0" nodeType="afterEffect">
                                  <p:stCondLst>
                                    <p:cond delay="0"/>
                                  </p:stCondLst>
                                  <p:childTnLst>
                                    <p:set>
                                      <p:cBhvr>
                                        <p:cTn id="90" dur="1" fill="hold">
                                          <p:stCondLst>
                                            <p:cond delay="0"/>
                                          </p:stCondLst>
                                        </p:cTn>
                                        <p:tgtEl>
                                          <p:spTgt spid="45"/>
                                        </p:tgtEl>
                                        <p:attrNameLst>
                                          <p:attrName>style.visibility</p:attrName>
                                        </p:attrNameLst>
                                      </p:cBhvr>
                                      <p:to>
                                        <p:strVal val="visible"/>
                                      </p:to>
                                    </p:set>
                                    <p:anim calcmode="lin" valueType="num">
                                      <p:cBhvr>
                                        <p:cTn id="91" dur="500" fill="hold"/>
                                        <p:tgtEl>
                                          <p:spTgt spid="45"/>
                                        </p:tgtEl>
                                        <p:attrNameLst>
                                          <p:attrName>ppt_w</p:attrName>
                                        </p:attrNameLst>
                                      </p:cBhvr>
                                      <p:tavLst>
                                        <p:tav tm="0">
                                          <p:val>
                                            <p:fltVal val="0"/>
                                          </p:val>
                                        </p:tav>
                                        <p:tav tm="100000">
                                          <p:val>
                                            <p:strVal val="#ppt_w"/>
                                          </p:val>
                                        </p:tav>
                                      </p:tavLst>
                                    </p:anim>
                                    <p:anim calcmode="lin" valueType="num">
                                      <p:cBhvr>
                                        <p:cTn id="92" dur="500" fill="hold"/>
                                        <p:tgtEl>
                                          <p:spTgt spid="45"/>
                                        </p:tgtEl>
                                        <p:attrNameLst>
                                          <p:attrName>ppt_h</p:attrName>
                                        </p:attrNameLst>
                                      </p:cBhvr>
                                      <p:tavLst>
                                        <p:tav tm="0">
                                          <p:val>
                                            <p:fltVal val="0"/>
                                          </p:val>
                                        </p:tav>
                                        <p:tav tm="100000">
                                          <p:val>
                                            <p:strVal val="#ppt_h"/>
                                          </p:val>
                                        </p:tav>
                                      </p:tavLst>
                                    </p:anim>
                                    <p:animEffect transition="in" filter="fade">
                                      <p:cBhvr>
                                        <p:cTn id="93" dur="500"/>
                                        <p:tgtEl>
                                          <p:spTgt spid="45"/>
                                        </p:tgtEl>
                                      </p:cBhvr>
                                    </p:animEffect>
                                  </p:childTnLst>
                                </p:cTn>
                              </p:par>
                            </p:childTnLst>
                          </p:cTn>
                        </p:par>
                        <p:par>
                          <p:cTn id="94" fill="hold">
                            <p:stCondLst>
                              <p:cond delay="7500"/>
                            </p:stCondLst>
                            <p:childTnLst>
                              <p:par>
                                <p:cTn id="95" presetID="53" presetClass="entr" presetSubtype="16" fill="hold" grpId="0" nodeType="afterEffect">
                                  <p:stCondLst>
                                    <p:cond delay="0"/>
                                  </p:stCondLst>
                                  <p:childTnLst>
                                    <p:set>
                                      <p:cBhvr>
                                        <p:cTn id="96" dur="1" fill="hold">
                                          <p:stCondLst>
                                            <p:cond delay="0"/>
                                          </p:stCondLst>
                                        </p:cTn>
                                        <p:tgtEl>
                                          <p:spTgt spid="46"/>
                                        </p:tgtEl>
                                        <p:attrNameLst>
                                          <p:attrName>style.visibility</p:attrName>
                                        </p:attrNameLst>
                                      </p:cBhvr>
                                      <p:to>
                                        <p:strVal val="visible"/>
                                      </p:to>
                                    </p:set>
                                    <p:anim calcmode="lin" valueType="num">
                                      <p:cBhvr>
                                        <p:cTn id="97" dur="500" fill="hold"/>
                                        <p:tgtEl>
                                          <p:spTgt spid="46"/>
                                        </p:tgtEl>
                                        <p:attrNameLst>
                                          <p:attrName>ppt_w</p:attrName>
                                        </p:attrNameLst>
                                      </p:cBhvr>
                                      <p:tavLst>
                                        <p:tav tm="0">
                                          <p:val>
                                            <p:fltVal val="0"/>
                                          </p:val>
                                        </p:tav>
                                        <p:tav tm="100000">
                                          <p:val>
                                            <p:strVal val="#ppt_w"/>
                                          </p:val>
                                        </p:tav>
                                      </p:tavLst>
                                    </p:anim>
                                    <p:anim calcmode="lin" valueType="num">
                                      <p:cBhvr>
                                        <p:cTn id="98" dur="500" fill="hold"/>
                                        <p:tgtEl>
                                          <p:spTgt spid="46"/>
                                        </p:tgtEl>
                                        <p:attrNameLst>
                                          <p:attrName>ppt_h</p:attrName>
                                        </p:attrNameLst>
                                      </p:cBhvr>
                                      <p:tavLst>
                                        <p:tav tm="0">
                                          <p:val>
                                            <p:fltVal val="0"/>
                                          </p:val>
                                        </p:tav>
                                        <p:tav tm="100000">
                                          <p:val>
                                            <p:strVal val="#ppt_h"/>
                                          </p:val>
                                        </p:tav>
                                      </p:tavLst>
                                    </p:anim>
                                    <p:animEffect transition="in" filter="fade">
                                      <p:cBhvr>
                                        <p:cTn id="99"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4" grpId="0"/>
      <p:bldP spid="35" grpId="0"/>
      <p:bldP spid="36" grpId="0"/>
      <p:bldP spid="37" grpId="0"/>
      <p:bldP spid="27" grpId="0" animBg="1"/>
      <p:bldP spid="30" grpId="0" animBg="1"/>
      <p:bldP spid="41" grpId="0" animBg="1"/>
      <p:bldP spid="42" grpId="0" animBg="1"/>
      <p:bldP spid="43" grpId="0" animBg="1"/>
      <p:bldP spid="44" grpId="0" animBg="1"/>
      <p:bldP spid="45" grpId="0"/>
      <p:bldP spid="4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DZ" altLang="ko-KR" dirty="0">
                <a:solidFill>
                  <a:srgbClr val="583D72"/>
                </a:solidFill>
                <a:latin typeface="Al Tarikh" pitchFamily="2" charset="-78"/>
                <a:cs typeface="Al Tarikh" pitchFamily="2" charset="-78"/>
              </a:rPr>
              <a:t>خريطة حول الموضوع</a:t>
            </a:r>
            <a:endParaRPr lang="ko-KR" altLang="en-US" dirty="0">
              <a:latin typeface="Al Tarikh" pitchFamily="2" charset="-78"/>
              <a:cs typeface="Al Tarikh" pitchFamily="2" charset="-78"/>
            </a:endParaRPr>
          </a:p>
        </p:txBody>
      </p:sp>
      <p:sp>
        <p:nvSpPr>
          <p:cNvPr id="8" name="Freeform 15"/>
          <p:cNvSpPr>
            <a:spLocks noEditPoints="1"/>
          </p:cNvSpPr>
          <p:nvPr/>
        </p:nvSpPr>
        <p:spPr bwMode="auto">
          <a:xfrm>
            <a:off x="935596" y="1173245"/>
            <a:ext cx="1519245" cy="1679358"/>
          </a:xfrm>
          <a:custGeom>
            <a:avLst/>
            <a:gdLst>
              <a:gd name="T0" fmla="*/ 2685 w 3729"/>
              <a:gd name="T1" fmla="*/ 507 h 4122"/>
              <a:gd name="T2" fmla="*/ 2661 w 3729"/>
              <a:gd name="T3" fmla="*/ 456 h 4122"/>
              <a:gd name="T4" fmla="*/ 1523 w 3729"/>
              <a:gd name="T5" fmla="*/ 69 h 4122"/>
              <a:gd name="T6" fmla="*/ 1572 w 3729"/>
              <a:gd name="T7" fmla="*/ 238 h 4122"/>
              <a:gd name="T8" fmla="*/ 1783 w 3729"/>
              <a:gd name="T9" fmla="*/ 335 h 4122"/>
              <a:gd name="T10" fmla="*/ 1951 w 3729"/>
              <a:gd name="T11" fmla="*/ 400 h 4122"/>
              <a:gd name="T12" fmla="*/ 2009 w 3729"/>
              <a:gd name="T13" fmla="*/ 278 h 4122"/>
              <a:gd name="T14" fmla="*/ 2176 w 3729"/>
              <a:gd name="T15" fmla="*/ 295 h 4122"/>
              <a:gd name="T16" fmla="*/ 2416 w 3729"/>
              <a:gd name="T17" fmla="*/ 362 h 4122"/>
              <a:gd name="T18" fmla="*/ 2612 w 3729"/>
              <a:gd name="T19" fmla="*/ 347 h 4122"/>
              <a:gd name="T20" fmla="*/ 2780 w 3729"/>
              <a:gd name="T21" fmla="*/ 509 h 4122"/>
              <a:gd name="T22" fmla="*/ 2772 w 3729"/>
              <a:gd name="T23" fmla="*/ 662 h 4122"/>
              <a:gd name="T24" fmla="*/ 2863 w 3729"/>
              <a:gd name="T25" fmla="*/ 831 h 4122"/>
              <a:gd name="T26" fmla="*/ 2949 w 3729"/>
              <a:gd name="T27" fmla="*/ 1031 h 4122"/>
              <a:gd name="T28" fmla="*/ 3078 w 3729"/>
              <a:gd name="T29" fmla="*/ 1226 h 4122"/>
              <a:gd name="T30" fmla="*/ 3289 w 3729"/>
              <a:gd name="T31" fmla="*/ 1406 h 4122"/>
              <a:gd name="T32" fmla="*/ 3320 w 3729"/>
              <a:gd name="T33" fmla="*/ 1506 h 4122"/>
              <a:gd name="T34" fmla="*/ 3552 w 3729"/>
              <a:gd name="T35" fmla="*/ 1486 h 4122"/>
              <a:gd name="T36" fmla="*/ 3725 w 3729"/>
              <a:gd name="T37" fmla="*/ 1511 h 4122"/>
              <a:gd name="T38" fmla="*/ 3672 w 3729"/>
              <a:gd name="T39" fmla="*/ 1675 h 4122"/>
              <a:gd name="T40" fmla="*/ 3612 w 3729"/>
              <a:gd name="T41" fmla="*/ 1811 h 4122"/>
              <a:gd name="T42" fmla="*/ 3460 w 3729"/>
              <a:gd name="T43" fmla="*/ 1998 h 4122"/>
              <a:gd name="T44" fmla="*/ 3252 w 3729"/>
              <a:gd name="T45" fmla="*/ 2178 h 4122"/>
              <a:gd name="T46" fmla="*/ 3083 w 3729"/>
              <a:gd name="T47" fmla="*/ 2411 h 4122"/>
              <a:gd name="T48" fmla="*/ 3154 w 3729"/>
              <a:gd name="T49" fmla="*/ 2731 h 4122"/>
              <a:gd name="T50" fmla="*/ 3152 w 3729"/>
              <a:gd name="T51" fmla="*/ 3018 h 4122"/>
              <a:gd name="T52" fmla="*/ 2923 w 3729"/>
              <a:gd name="T53" fmla="*/ 3191 h 4122"/>
              <a:gd name="T54" fmla="*/ 2840 w 3729"/>
              <a:gd name="T55" fmla="*/ 3315 h 4122"/>
              <a:gd name="T56" fmla="*/ 2849 w 3729"/>
              <a:gd name="T57" fmla="*/ 3515 h 4122"/>
              <a:gd name="T58" fmla="*/ 2712 w 3729"/>
              <a:gd name="T59" fmla="*/ 3622 h 4122"/>
              <a:gd name="T60" fmla="*/ 2623 w 3729"/>
              <a:gd name="T61" fmla="*/ 3811 h 4122"/>
              <a:gd name="T62" fmla="*/ 2440 w 3729"/>
              <a:gd name="T63" fmla="*/ 4009 h 4122"/>
              <a:gd name="T64" fmla="*/ 2203 w 3729"/>
              <a:gd name="T65" fmla="*/ 4073 h 4122"/>
              <a:gd name="T66" fmla="*/ 1967 w 3729"/>
              <a:gd name="T67" fmla="*/ 4102 h 4122"/>
              <a:gd name="T68" fmla="*/ 1892 w 3729"/>
              <a:gd name="T69" fmla="*/ 3989 h 4122"/>
              <a:gd name="T70" fmla="*/ 1849 w 3729"/>
              <a:gd name="T71" fmla="*/ 3802 h 4122"/>
              <a:gd name="T72" fmla="*/ 1740 w 3729"/>
              <a:gd name="T73" fmla="*/ 3606 h 4122"/>
              <a:gd name="T74" fmla="*/ 1689 w 3729"/>
              <a:gd name="T75" fmla="*/ 3366 h 4122"/>
              <a:gd name="T76" fmla="*/ 1583 w 3729"/>
              <a:gd name="T77" fmla="*/ 3175 h 4122"/>
              <a:gd name="T78" fmla="*/ 1609 w 3729"/>
              <a:gd name="T79" fmla="*/ 2911 h 4122"/>
              <a:gd name="T80" fmla="*/ 1656 w 3729"/>
              <a:gd name="T81" fmla="*/ 2706 h 4122"/>
              <a:gd name="T82" fmla="*/ 1589 w 3729"/>
              <a:gd name="T83" fmla="*/ 2426 h 4122"/>
              <a:gd name="T84" fmla="*/ 1429 w 3729"/>
              <a:gd name="T85" fmla="*/ 2218 h 4122"/>
              <a:gd name="T86" fmla="*/ 1463 w 3729"/>
              <a:gd name="T87" fmla="*/ 1969 h 4122"/>
              <a:gd name="T88" fmla="*/ 1256 w 3729"/>
              <a:gd name="T89" fmla="*/ 1898 h 4122"/>
              <a:gd name="T90" fmla="*/ 1003 w 3729"/>
              <a:gd name="T91" fmla="*/ 1809 h 4122"/>
              <a:gd name="T92" fmla="*/ 736 w 3729"/>
              <a:gd name="T93" fmla="*/ 1842 h 4122"/>
              <a:gd name="T94" fmla="*/ 509 w 3729"/>
              <a:gd name="T95" fmla="*/ 1889 h 4122"/>
              <a:gd name="T96" fmla="*/ 300 w 3729"/>
              <a:gd name="T97" fmla="*/ 1742 h 4122"/>
              <a:gd name="T98" fmla="*/ 209 w 3729"/>
              <a:gd name="T99" fmla="*/ 1615 h 4122"/>
              <a:gd name="T100" fmla="*/ 105 w 3729"/>
              <a:gd name="T101" fmla="*/ 1475 h 4122"/>
              <a:gd name="T102" fmla="*/ 34 w 3729"/>
              <a:gd name="T103" fmla="*/ 1347 h 4122"/>
              <a:gd name="T104" fmla="*/ 72 w 3729"/>
              <a:gd name="T105" fmla="*/ 1066 h 4122"/>
              <a:gd name="T106" fmla="*/ 69 w 3729"/>
              <a:gd name="T107" fmla="*/ 831 h 4122"/>
              <a:gd name="T108" fmla="*/ 180 w 3729"/>
              <a:gd name="T109" fmla="*/ 629 h 4122"/>
              <a:gd name="T110" fmla="*/ 280 w 3729"/>
              <a:gd name="T111" fmla="*/ 531 h 4122"/>
              <a:gd name="T112" fmla="*/ 529 w 3729"/>
              <a:gd name="T113" fmla="*/ 222 h 4122"/>
              <a:gd name="T114" fmla="*/ 643 w 3729"/>
              <a:gd name="T115" fmla="*/ 122 h 4122"/>
              <a:gd name="T116" fmla="*/ 829 w 3729"/>
              <a:gd name="T117" fmla="*/ 111 h 4122"/>
              <a:gd name="T118" fmla="*/ 1023 w 3729"/>
              <a:gd name="T119" fmla="*/ 51 h 4122"/>
              <a:gd name="T120" fmla="*/ 1380 w 3729"/>
              <a:gd name="T121" fmla="*/ 26 h 4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729" h="4122">
                <a:moveTo>
                  <a:pt x="2732" y="555"/>
                </a:moveTo>
                <a:lnTo>
                  <a:pt x="2736" y="558"/>
                </a:lnTo>
                <a:lnTo>
                  <a:pt x="2738" y="560"/>
                </a:lnTo>
                <a:lnTo>
                  <a:pt x="2740" y="562"/>
                </a:lnTo>
                <a:lnTo>
                  <a:pt x="2740" y="562"/>
                </a:lnTo>
                <a:lnTo>
                  <a:pt x="2740" y="562"/>
                </a:lnTo>
                <a:lnTo>
                  <a:pt x="2740" y="560"/>
                </a:lnTo>
                <a:lnTo>
                  <a:pt x="2740" y="558"/>
                </a:lnTo>
                <a:lnTo>
                  <a:pt x="2736" y="556"/>
                </a:lnTo>
                <a:lnTo>
                  <a:pt x="2734" y="555"/>
                </a:lnTo>
                <a:lnTo>
                  <a:pt x="2732" y="555"/>
                </a:lnTo>
                <a:close/>
                <a:moveTo>
                  <a:pt x="2703" y="531"/>
                </a:moveTo>
                <a:lnTo>
                  <a:pt x="2723" y="555"/>
                </a:lnTo>
                <a:lnTo>
                  <a:pt x="2729" y="555"/>
                </a:lnTo>
                <a:lnTo>
                  <a:pt x="2723" y="547"/>
                </a:lnTo>
                <a:lnTo>
                  <a:pt x="2718" y="540"/>
                </a:lnTo>
                <a:lnTo>
                  <a:pt x="2711" y="535"/>
                </a:lnTo>
                <a:lnTo>
                  <a:pt x="2703" y="531"/>
                </a:lnTo>
                <a:close/>
                <a:moveTo>
                  <a:pt x="2672" y="478"/>
                </a:moveTo>
                <a:lnTo>
                  <a:pt x="2672" y="495"/>
                </a:lnTo>
                <a:lnTo>
                  <a:pt x="2680" y="495"/>
                </a:lnTo>
                <a:lnTo>
                  <a:pt x="2681" y="502"/>
                </a:lnTo>
                <a:lnTo>
                  <a:pt x="2685" y="507"/>
                </a:lnTo>
                <a:lnTo>
                  <a:pt x="2689" y="513"/>
                </a:lnTo>
                <a:lnTo>
                  <a:pt x="2692" y="518"/>
                </a:lnTo>
                <a:lnTo>
                  <a:pt x="2696" y="518"/>
                </a:lnTo>
                <a:lnTo>
                  <a:pt x="2696" y="502"/>
                </a:lnTo>
                <a:lnTo>
                  <a:pt x="2692" y="500"/>
                </a:lnTo>
                <a:lnTo>
                  <a:pt x="2689" y="498"/>
                </a:lnTo>
                <a:lnTo>
                  <a:pt x="2687" y="495"/>
                </a:lnTo>
                <a:lnTo>
                  <a:pt x="2685" y="491"/>
                </a:lnTo>
                <a:lnTo>
                  <a:pt x="2683" y="486"/>
                </a:lnTo>
                <a:lnTo>
                  <a:pt x="2676" y="486"/>
                </a:lnTo>
                <a:lnTo>
                  <a:pt x="2676" y="478"/>
                </a:lnTo>
                <a:lnTo>
                  <a:pt x="2672" y="478"/>
                </a:lnTo>
                <a:close/>
                <a:moveTo>
                  <a:pt x="2656" y="455"/>
                </a:moveTo>
                <a:lnTo>
                  <a:pt x="2660" y="458"/>
                </a:lnTo>
                <a:lnTo>
                  <a:pt x="2661" y="462"/>
                </a:lnTo>
                <a:lnTo>
                  <a:pt x="2663" y="464"/>
                </a:lnTo>
                <a:lnTo>
                  <a:pt x="2667" y="469"/>
                </a:lnTo>
                <a:lnTo>
                  <a:pt x="2669" y="475"/>
                </a:lnTo>
                <a:lnTo>
                  <a:pt x="2672" y="475"/>
                </a:lnTo>
                <a:lnTo>
                  <a:pt x="2671" y="467"/>
                </a:lnTo>
                <a:lnTo>
                  <a:pt x="2669" y="462"/>
                </a:lnTo>
                <a:lnTo>
                  <a:pt x="2667" y="458"/>
                </a:lnTo>
                <a:lnTo>
                  <a:pt x="2661" y="456"/>
                </a:lnTo>
                <a:lnTo>
                  <a:pt x="2656" y="455"/>
                </a:lnTo>
                <a:close/>
                <a:moveTo>
                  <a:pt x="1469" y="0"/>
                </a:moveTo>
                <a:lnTo>
                  <a:pt x="1480" y="2"/>
                </a:lnTo>
                <a:lnTo>
                  <a:pt x="1480" y="6"/>
                </a:lnTo>
                <a:lnTo>
                  <a:pt x="1485" y="7"/>
                </a:lnTo>
                <a:lnTo>
                  <a:pt x="1489" y="9"/>
                </a:lnTo>
                <a:lnTo>
                  <a:pt x="1494" y="9"/>
                </a:lnTo>
                <a:lnTo>
                  <a:pt x="1500" y="9"/>
                </a:lnTo>
                <a:lnTo>
                  <a:pt x="1500" y="29"/>
                </a:lnTo>
                <a:lnTo>
                  <a:pt x="1511" y="27"/>
                </a:lnTo>
                <a:lnTo>
                  <a:pt x="1518" y="24"/>
                </a:lnTo>
                <a:lnTo>
                  <a:pt x="1527" y="20"/>
                </a:lnTo>
                <a:lnTo>
                  <a:pt x="1540" y="18"/>
                </a:lnTo>
                <a:lnTo>
                  <a:pt x="1543" y="27"/>
                </a:lnTo>
                <a:lnTo>
                  <a:pt x="1545" y="42"/>
                </a:lnTo>
                <a:lnTo>
                  <a:pt x="1543" y="55"/>
                </a:lnTo>
                <a:lnTo>
                  <a:pt x="1540" y="55"/>
                </a:lnTo>
                <a:lnTo>
                  <a:pt x="1538" y="58"/>
                </a:lnTo>
                <a:lnTo>
                  <a:pt x="1536" y="60"/>
                </a:lnTo>
                <a:lnTo>
                  <a:pt x="1534" y="62"/>
                </a:lnTo>
                <a:lnTo>
                  <a:pt x="1534" y="66"/>
                </a:lnTo>
                <a:lnTo>
                  <a:pt x="1532" y="69"/>
                </a:lnTo>
                <a:lnTo>
                  <a:pt x="1523" y="69"/>
                </a:lnTo>
                <a:lnTo>
                  <a:pt x="1523" y="75"/>
                </a:lnTo>
                <a:lnTo>
                  <a:pt x="1521" y="76"/>
                </a:lnTo>
                <a:lnTo>
                  <a:pt x="1521" y="80"/>
                </a:lnTo>
                <a:lnTo>
                  <a:pt x="1520" y="86"/>
                </a:lnTo>
                <a:lnTo>
                  <a:pt x="1534" y="96"/>
                </a:lnTo>
                <a:lnTo>
                  <a:pt x="1541" y="111"/>
                </a:lnTo>
                <a:lnTo>
                  <a:pt x="1545" y="129"/>
                </a:lnTo>
                <a:lnTo>
                  <a:pt x="1543" y="155"/>
                </a:lnTo>
                <a:lnTo>
                  <a:pt x="1516" y="178"/>
                </a:lnTo>
                <a:lnTo>
                  <a:pt x="1512" y="186"/>
                </a:lnTo>
                <a:lnTo>
                  <a:pt x="1503" y="186"/>
                </a:lnTo>
                <a:lnTo>
                  <a:pt x="1503" y="191"/>
                </a:lnTo>
                <a:lnTo>
                  <a:pt x="1492" y="195"/>
                </a:lnTo>
                <a:lnTo>
                  <a:pt x="1496" y="202"/>
                </a:lnTo>
                <a:lnTo>
                  <a:pt x="1509" y="206"/>
                </a:lnTo>
                <a:lnTo>
                  <a:pt x="1514" y="200"/>
                </a:lnTo>
                <a:lnTo>
                  <a:pt x="1523" y="198"/>
                </a:lnTo>
                <a:lnTo>
                  <a:pt x="1532" y="200"/>
                </a:lnTo>
                <a:lnTo>
                  <a:pt x="1543" y="202"/>
                </a:lnTo>
                <a:lnTo>
                  <a:pt x="1549" y="229"/>
                </a:lnTo>
                <a:lnTo>
                  <a:pt x="1560" y="235"/>
                </a:lnTo>
                <a:lnTo>
                  <a:pt x="1560" y="238"/>
                </a:lnTo>
                <a:lnTo>
                  <a:pt x="1572" y="238"/>
                </a:lnTo>
                <a:lnTo>
                  <a:pt x="1572" y="242"/>
                </a:lnTo>
                <a:lnTo>
                  <a:pt x="1589" y="242"/>
                </a:lnTo>
                <a:lnTo>
                  <a:pt x="1592" y="251"/>
                </a:lnTo>
                <a:lnTo>
                  <a:pt x="1600" y="251"/>
                </a:lnTo>
                <a:lnTo>
                  <a:pt x="1600" y="255"/>
                </a:lnTo>
                <a:lnTo>
                  <a:pt x="1609" y="255"/>
                </a:lnTo>
                <a:lnTo>
                  <a:pt x="1609" y="258"/>
                </a:lnTo>
                <a:lnTo>
                  <a:pt x="1660" y="255"/>
                </a:lnTo>
                <a:lnTo>
                  <a:pt x="1660" y="258"/>
                </a:lnTo>
                <a:lnTo>
                  <a:pt x="1680" y="258"/>
                </a:lnTo>
                <a:lnTo>
                  <a:pt x="1680" y="262"/>
                </a:lnTo>
                <a:lnTo>
                  <a:pt x="1700" y="262"/>
                </a:lnTo>
                <a:lnTo>
                  <a:pt x="1700" y="266"/>
                </a:lnTo>
                <a:lnTo>
                  <a:pt x="1709" y="266"/>
                </a:lnTo>
                <a:lnTo>
                  <a:pt x="1712" y="275"/>
                </a:lnTo>
                <a:lnTo>
                  <a:pt x="1720" y="275"/>
                </a:lnTo>
                <a:lnTo>
                  <a:pt x="1720" y="278"/>
                </a:lnTo>
                <a:lnTo>
                  <a:pt x="1752" y="278"/>
                </a:lnTo>
                <a:lnTo>
                  <a:pt x="1756" y="286"/>
                </a:lnTo>
                <a:lnTo>
                  <a:pt x="1763" y="286"/>
                </a:lnTo>
                <a:lnTo>
                  <a:pt x="1769" y="322"/>
                </a:lnTo>
                <a:lnTo>
                  <a:pt x="1778" y="329"/>
                </a:lnTo>
                <a:lnTo>
                  <a:pt x="1783" y="335"/>
                </a:lnTo>
                <a:lnTo>
                  <a:pt x="1789" y="340"/>
                </a:lnTo>
                <a:lnTo>
                  <a:pt x="1796" y="344"/>
                </a:lnTo>
                <a:lnTo>
                  <a:pt x="1807" y="346"/>
                </a:lnTo>
                <a:lnTo>
                  <a:pt x="1823" y="346"/>
                </a:lnTo>
                <a:lnTo>
                  <a:pt x="1836" y="351"/>
                </a:lnTo>
                <a:lnTo>
                  <a:pt x="1849" y="351"/>
                </a:lnTo>
                <a:lnTo>
                  <a:pt x="1863" y="355"/>
                </a:lnTo>
                <a:lnTo>
                  <a:pt x="1863" y="358"/>
                </a:lnTo>
                <a:lnTo>
                  <a:pt x="1880" y="358"/>
                </a:lnTo>
                <a:lnTo>
                  <a:pt x="1883" y="366"/>
                </a:lnTo>
                <a:lnTo>
                  <a:pt x="1896" y="366"/>
                </a:lnTo>
                <a:lnTo>
                  <a:pt x="1896" y="369"/>
                </a:lnTo>
                <a:lnTo>
                  <a:pt x="1903" y="369"/>
                </a:lnTo>
                <a:lnTo>
                  <a:pt x="1903" y="375"/>
                </a:lnTo>
                <a:lnTo>
                  <a:pt x="1916" y="375"/>
                </a:lnTo>
                <a:lnTo>
                  <a:pt x="1920" y="382"/>
                </a:lnTo>
                <a:lnTo>
                  <a:pt x="1929" y="382"/>
                </a:lnTo>
                <a:lnTo>
                  <a:pt x="1932" y="391"/>
                </a:lnTo>
                <a:lnTo>
                  <a:pt x="1934" y="391"/>
                </a:lnTo>
                <a:lnTo>
                  <a:pt x="1938" y="393"/>
                </a:lnTo>
                <a:lnTo>
                  <a:pt x="1941" y="396"/>
                </a:lnTo>
                <a:lnTo>
                  <a:pt x="1945" y="398"/>
                </a:lnTo>
                <a:lnTo>
                  <a:pt x="1951" y="400"/>
                </a:lnTo>
                <a:lnTo>
                  <a:pt x="1954" y="402"/>
                </a:lnTo>
                <a:lnTo>
                  <a:pt x="1956" y="402"/>
                </a:lnTo>
                <a:lnTo>
                  <a:pt x="1956" y="398"/>
                </a:lnTo>
                <a:lnTo>
                  <a:pt x="1969" y="398"/>
                </a:lnTo>
                <a:lnTo>
                  <a:pt x="1972" y="393"/>
                </a:lnTo>
                <a:lnTo>
                  <a:pt x="1976" y="389"/>
                </a:lnTo>
                <a:lnTo>
                  <a:pt x="1980" y="386"/>
                </a:lnTo>
                <a:lnTo>
                  <a:pt x="1983" y="382"/>
                </a:lnTo>
                <a:lnTo>
                  <a:pt x="1985" y="376"/>
                </a:lnTo>
                <a:lnTo>
                  <a:pt x="1989" y="369"/>
                </a:lnTo>
                <a:lnTo>
                  <a:pt x="1989" y="369"/>
                </a:lnTo>
                <a:lnTo>
                  <a:pt x="1991" y="367"/>
                </a:lnTo>
                <a:lnTo>
                  <a:pt x="1992" y="367"/>
                </a:lnTo>
                <a:lnTo>
                  <a:pt x="1992" y="366"/>
                </a:lnTo>
                <a:lnTo>
                  <a:pt x="1992" y="362"/>
                </a:lnTo>
                <a:lnTo>
                  <a:pt x="1992" y="358"/>
                </a:lnTo>
                <a:lnTo>
                  <a:pt x="1989" y="358"/>
                </a:lnTo>
                <a:lnTo>
                  <a:pt x="1989" y="349"/>
                </a:lnTo>
                <a:lnTo>
                  <a:pt x="1983" y="349"/>
                </a:lnTo>
                <a:lnTo>
                  <a:pt x="1981" y="331"/>
                </a:lnTo>
                <a:lnTo>
                  <a:pt x="1985" y="311"/>
                </a:lnTo>
                <a:lnTo>
                  <a:pt x="1989" y="295"/>
                </a:lnTo>
                <a:lnTo>
                  <a:pt x="2009" y="278"/>
                </a:lnTo>
                <a:lnTo>
                  <a:pt x="2009" y="275"/>
                </a:lnTo>
                <a:lnTo>
                  <a:pt x="2023" y="271"/>
                </a:lnTo>
                <a:lnTo>
                  <a:pt x="2029" y="262"/>
                </a:lnTo>
                <a:lnTo>
                  <a:pt x="2056" y="262"/>
                </a:lnTo>
                <a:lnTo>
                  <a:pt x="2063" y="251"/>
                </a:lnTo>
                <a:lnTo>
                  <a:pt x="2112" y="251"/>
                </a:lnTo>
                <a:lnTo>
                  <a:pt x="2112" y="255"/>
                </a:lnTo>
                <a:lnTo>
                  <a:pt x="2123" y="255"/>
                </a:lnTo>
                <a:lnTo>
                  <a:pt x="2123" y="258"/>
                </a:lnTo>
                <a:lnTo>
                  <a:pt x="2132" y="258"/>
                </a:lnTo>
                <a:lnTo>
                  <a:pt x="2132" y="262"/>
                </a:lnTo>
                <a:lnTo>
                  <a:pt x="2160" y="262"/>
                </a:lnTo>
                <a:lnTo>
                  <a:pt x="2160" y="266"/>
                </a:lnTo>
                <a:lnTo>
                  <a:pt x="2163" y="271"/>
                </a:lnTo>
                <a:lnTo>
                  <a:pt x="2163" y="273"/>
                </a:lnTo>
                <a:lnTo>
                  <a:pt x="2165" y="276"/>
                </a:lnTo>
                <a:lnTo>
                  <a:pt x="2163" y="280"/>
                </a:lnTo>
                <a:lnTo>
                  <a:pt x="2163" y="282"/>
                </a:lnTo>
                <a:lnTo>
                  <a:pt x="2165" y="284"/>
                </a:lnTo>
                <a:lnTo>
                  <a:pt x="2167" y="286"/>
                </a:lnTo>
                <a:lnTo>
                  <a:pt x="2171" y="287"/>
                </a:lnTo>
                <a:lnTo>
                  <a:pt x="2176" y="289"/>
                </a:lnTo>
                <a:lnTo>
                  <a:pt x="2176" y="295"/>
                </a:lnTo>
                <a:lnTo>
                  <a:pt x="2203" y="295"/>
                </a:lnTo>
                <a:lnTo>
                  <a:pt x="2203" y="298"/>
                </a:lnTo>
                <a:lnTo>
                  <a:pt x="2220" y="302"/>
                </a:lnTo>
                <a:lnTo>
                  <a:pt x="2220" y="306"/>
                </a:lnTo>
                <a:lnTo>
                  <a:pt x="2223" y="306"/>
                </a:lnTo>
                <a:lnTo>
                  <a:pt x="2225" y="306"/>
                </a:lnTo>
                <a:lnTo>
                  <a:pt x="2227" y="304"/>
                </a:lnTo>
                <a:lnTo>
                  <a:pt x="2227" y="302"/>
                </a:lnTo>
                <a:lnTo>
                  <a:pt x="2229" y="302"/>
                </a:lnTo>
                <a:lnTo>
                  <a:pt x="2243" y="302"/>
                </a:lnTo>
                <a:lnTo>
                  <a:pt x="2256" y="306"/>
                </a:lnTo>
                <a:lnTo>
                  <a:pt x="2269" y="309"/>
                </a:lnTo>
                <a:lnTo>
                  <a:pt x="2272" y="342"/>
                </a:lnTo>
                <a:lnTo>
                  <a:pt x="2296" y="346"/>
                </a:lnTo>
                <a:lnTo>
                  <a:pt x="2305" y="344"/>
                </a:lnTo>
                <a:lnTo>
                  <a:pt x="2318" y="342"/>
                </a:lnTo>
                <a:lnTo>
                  <a:pt x="2332" y="342"/>
                </a:lnTo>
                <a:lnTo>
                  <a:pt x="2332" y="346"/>
                </a:lnTo>
                <a:lnTo>
                  <a:pt x="2369" y="349"/>
                </a:lnTo>
                <a:lnTo>
                  <a:pt x="2369" y="355"/>
                </a:lnTo>
                <a:lnTo>
                  <a:pt x="2389" y="355"/>
                </a:lnTo>
                <a:lnTo>
                  <a:pt x="2392" y="362"/>
                </a:lnTo>
                <a:lnTo>
                  <a:pt x="2416" y="362"/>
                </a:lnTo>
                <a:lnTo>
                  <a:pt x="2416" y="366"/>
                </a:lnTo>
                <a:lnTo>
                  <a:pt x="2429" y="369"/>
                </a:lnTo>
                <a:lnTo>
                  <a:pt x="2449" y="369"/>
                </a:lnTo>
                <a:lnTo>
                  <a:pt x="2456" y="375"/>
                </a:lnTo>
                <a:lnTo>
                  <a:pt x="2467" y="380"/>
                </a:lnTo>
                <a:lnTo>
                  <a:pt x="2480" y="384"/>
                </a:lnTo>
                <a:lnTo>
                  <a:pt x="2492" y="382"/>
                </a:lnTo>
                <a:lnTo>
                  <a:pt x="2503" y="366"/>
                </a:lnTo>
                <a:lnTo>
                  <a:pt x="2536" y="358"/>
                </a:lnTo>
                <a:lnTo>
                  <a:pt x="2536" y="349"/>
                </a:lnTo>
                <a:lnTo>
                  <a:pt x="2563" y="346"/>
                </a:lnTo>
                <a:lnTo>
                  <a:pt x="2569" y="338"/>
                </a:lnTo>
                <a:lnTo>
                  <a:pt x="2572" y="336"/>
                </a:lnTo>
                <a:lnTo>
                  <a:pt x="2578" y="338"/>
                </a:lnTo>
                <a:lnTo>
                  <a:pt x="2583" y="338"/>
                </a:lnTo>
                <a:lnTo>
                  <a:pt x="2589" y="340"/>
                </a:lnTo>
                <a:lnTo>
                  <a:pt x="2592" y="340"/>
                </a:lnTo>
                <a:lnTo>
                  <a:pt x="2596" y="342"/>
                </a:lnTo>
                <a:lnTo>
                  <a:pt x="2600" y="349"/>
                </a:lnTo>
                <a:lnTo>
                  <a:pt x="2603" y="351"/>
                </a:lnTo>
                <a:lnTo>
                  <a:pt x="2607" y="349"/>
                </a:lnTo>
                <a:lnTo>
                  <a:pt x="2611" y="349"/>
                </a:lnTo>
                <a:lnTo>
                  <a:pt x="2612" y="347"/>
                </a:lnTo>
                <a:lnTo>
                  <a:pt x="2612" y="346"/>
                </a:lnTo>
                <a:lnTo>
                  <a:pt x="2616" y="346"/>
                </a:lnTo>
                <a:lnTo>
                  <a:pt x="2620" y="346"/>
                </a:lnTo>
                <a:lnTo>
                  <a:pt x="2623" y="347"/>
                </a:lnTo>
                <a:lnTo>
                  <a:pt x="2625" y="349"/>
                </a:lnTo>
                <a:lnTo>
                  <a:pt x="2629" y="349"/>
                </a:lnTo>
                <a:lnTo>
                  <a:pt x="2629" y="362"/>
                </a:lnTo>
                <a:lnTo>
                  <a:pt x="2641" y="364"/>
                </a:lnTo>
                <a:lnTo>
                  <a:pt x="2660" y="367"/>
                </a:lnTo>
                <a:lnTo>
                  <a:pt x="2681" y="369"/>
                </a:lnTo>
                <a:lnTo>
                  <a:pt x="2701" y="369"/>
                </a:lnTo>
                <a:lnTo>
                  <a:pt x="2716" y="366"/>
                </a:lnTo>
                <a:lnTo>
                  <a:pt x="2716" y="362"/>
                </a:lnTo>
                <a:lnTo>
                  <a:pt x="2743" y="358"/>
                </a:lnTo>
                <a:lnTo>
                  <a:pt x="2756" y="395"/>
                </a:lnTo>
                <a:lnTo>
                  <a:pt x="2769" y="402"/>
                </a:lnTo>
                <a:lnTo>
                  <a:pt x="2769" y="426"/>
                </a:lnTo>
                <a:lnTo>
                  <a:pt x="2776" y="429"/>
                </a:lnTo>
                <a:lnTo>
                  <a:pt x="2776" y="438"/>
                </a:lnTo>
                <a:lnTo>
                  <a:pt x="2780" y="438"/>
                </a:lnTo>
                <a:lnTo>
                  <a:pt x="2780" y="446"/>
                </a:lnTo>
                <a:lnTo>
                  <a:pt x="2783" y="446"/>
                </a:lnTo>
                <a:lnTo>
                  <a:pt x="2780" y="509"/>
                </a:lnTo>
                <a:lnTo>
                  <a:pt x="2776" y="509"/>
                </a:lnTo>
                <a:lnTo>
                  <a:pt x="2776" y="518"/>
                </a:lnTo>
                <a:lnTo>
                  <a:pt x="2772" y="518"/>
                </a:lnTo>
                <a:lnTo>
                  <a:pt x="2772" y="531"/>
                </a:lnTo>
                <a:lnTo>
                  <a:pt x="2769" y="531"/>
                </a:lnTo>
                <a:lnTo>
                  <a:pt x="2769" y="535"/>
                </a:lnTo>
                <a:lnTo>
                  <a:pt x="2772" y="535"/>
                </a:lnTo>
                <a:lnTo>
                  <a:pt x="2772" y="558"/>
                </a:lnTo>
                <a:lnTo>
                  <a:pt x="2763" y="564"/>
                </a:lnTo>
                <a:lnTo>
                  <a:pt x="2758" y="567"/>
                </a:lnTo>
                <a:lnTo>
                  <a:pt x="2752" y="569"/>
                </a:lnTo>
                <a:lnTo>
                  <a:pt x="2740" y="566"/>
                </a:lnTo>
                <a:lnTo>
                  <a:pt x="2740" y="578"/>
                </a:lnTo>
                <a:lnTo>
                  <a:pt x="2736" y="578"/>
                </a:lnTo>
                <a:lnTo>
                  <a:pt x="2736" y="582"/>
                </a:lnTo>
                <a:lnTo>
                  <a:pt x="2740" y="582"/>
                </a:lnTo>
                <a:lnTo>
                  <a:pt x="2743" y="602"/>
                </a:lnTo>
                <a:lnTo>
                  <a:pt x="2749" y="602"/>
                </a:lnTo>
                <a:lnTo>
                  <a:pt x="2749" y="615"/>
                </a:lnTo>
                <a:lnTo>
                  <a:pt x="2752" y="615"/>
                </a:lnTo>
                <a:lnTo>
                  <a:pt x="2756" y="635"/>
                </a:lnTo>
                <a:lnTo>
                  <a:pt x="2763" y="638"/>
                </a:lnTo>
                <a:lnTo>
                  <a:pt x="2772" y="662"/>
                </a:lnTo>
                <a:lnTo>
                  <a:pt x="2780" y="666"/>
                </a:lnTo>
                <a:lnTo>
                  <a:pt x="2780" y="678"/>
                </a:lnTo>
                <a:lnTo>
                  <a:pt x="2783" y="678"/>
                </a:lnTo>
                <a:lnTo>
                  <a:pt x="2783" y="686"/>
                </a:lnTo>
                <a:lnTo>
                  <a:pt x="2792" y="691"/>
                </a:lnTo>
                <a:lnTo>
                  <a:pt x="2796" y="706"/>
                </a:lnTo>
                <a:lnTo>
                  <a:pt x="2809" y="715"/>
                </a:lnTo>
                <a:lnTo>
                  <a:pt x="2816" y="738"/>
                </a:lnTo>
                <a:lnTo>
                  <a:pt x="2820" y="738"/>
                </a:lnTo>
                <a:lnTo>
                  <a:pt x="2820" y="746"/>
                </a:lnTo>
                <a:lnTo>
                  <a:pt x="2829" y="751"/>
                </a:lnTo>
                <a:lnTo>
                  <a:pt x="2849" y="775"/>
                </a:lnTo>
                <a:lnTo>
                  <a:pt x="2845" y="782"/>
                </a:lnTo>
                <a:lnTo>
                  <a:pt x="2841" y="789"/>
                </a:lnTo>
                <a:lnTo>
                  <a:pt x="2840" y="796"/>
                </a:lnTo>
                <a:lnTo>
                  <a:pt x="2840" y="806"/>
                </a:lnTo>
                <a:lnTo>
                  <a:pt x="2843" y="806"/>
                </a:lnTo>
                <a:lnTo>
                  <a:pt x="2843" y="818"/>
                </a:lnTo>
                <a:lnTo>
                  <a:pt x="2849" y="818"/>
                </a:lnTo>
                <a:lnTo>
                  <a:pt x="2852" y="822"/>
                </a:lnTo>
                <a:lnTo>
                  <a:pt x="2856" y="824"/>
                </a:lnTo>
                <a:lnTo>
                  <a:pt x="2860" y="827"/>
                </a:lnTo>
                <a:lnTo>
                  <a:pt x="2863" y="831"/>
                </a:lnTo>
                <a:lnTo>
                  <a:pt x="2869" y="838"/>
                </a:lnTo>
                <a:lnTo>
                  <a:pt x="2876" y="838"/>
                </a:lnTo>
                <a:lnTo>
                  <a:pt x="2876" y="842"/>
                </a:lnTo>
                <a:lnTo>
                  <a:pt x="2889" y="842"/>
                </a:lnTo>
                <a:lnTo>
                  <a:pt x="2889" y="844"/>
                </a:lnTo>
                <a:lnTo>
                  <a:pt x="2891" y="847"/>
                </a:lnTo>
                <a:lnTo>
                  <a:pt x="2894" y="851"/>
                </a:lnTo>
                <a:lnTo>
                  <a:pt x="2896" y="856"/>
                </a:lnTo>
                <a:lnTo>
                  <a:pt x="2900" y="860"/>
                </a:lnTo>
                <a:lnTo>
                  <a:pt x="2901" y="864"/>
                </a:lnTo>
                <a:lnTo>
                  <a:pt x="2903" y="866"/>
                </a:lnTo>
                <a:lnTo>
                  <a:pt x="2912" y="866"/>
                </a:lnTo>
                <a:lnTo>
                  <a:pt x="2916" y="875"/>
                </a:lnTo>
                <a:lnTo>
                  <a:pt x="2920" y="875"/>
                </a:lnTo>
                <a:lnTo>
                  <a:pt x="2920" y="895"/>
                </a:lnTo>
                <a:lnTo>
                  <a:pt x="2923" y="895"/>
                </a:lnTo>
                <a:lnTo>
                  <a:pt x="2932" y="918"/>
                </a:lnTo>
                <a:lnTo>
                  <a:pt x="2936" y="918"/>
                </a:lnTo>
                <a:lnTo>
                  <a:pt x="2936" y="951"/>
                </a:lnTo>
                <a:lnTo>
                  <a:pt x="2940" y="951"/>
                </a:lnTo>
                <a:lnTo>
                  <a:pt x="2940" y="958"/>
                </a:lnTo>
                <a:lnTo>
                  <a:pt x="2943" y="958"/>
                </a:lnTo>
                <a:lnTo>
                  <a:pt x="2949" y="1031"/>
                </a:lnTo>
                <a:lnTo>
                  <a:pt x="2956" y="1035"/>
                </a:lnTo>
                <a:lnTo>
                  <a:pt x="2960" y="1062"/>
                </a:lnTo>
                <a:lnTo>
                  <a:pt x="2976" y="1062"/>
                </a:lnTo>
                <a:lnTo>
                  <a:pt x="2987" y="1076"/>
                </a:lnTo>
                <a:lnTo>
                  <a:pt x="3003" y="1091"/>
                </a:lnTo>
                <a:lnTo>
                  <a:pt x="3020" y="1098"/>
                </a:lnTo>
                <a:lnTo>
                  <a:pt x="3020" y="1106"/>
                </a:lnTo>
                <a:lnTo>
                  <a:pt x="3029" y="1106"/>
                </a:lnTo>
                <a:lnTo>
                  <a:pt x="3032" y="1118"/>
                </a:lnTo>
                <a:lnTo>
                  <a:pt x="3040" y="1122"/>
                </a:lnTo>
                <a:lnTo>
                  <a:pt x="3056" y="1171"/>
                </a:lnTo>
                <a:lnTo>
                  <a:pt x="3060" y="1171"/>
                </a:lnTo>
                <a:lnTo>
                  <a:pt x="3060" y="1195"/>
                </a:lnTo>
                <a:lnTo>
                  <a:pt x="3063" y="1195"/>
                </a:lnTo>
                <a:lnTo>
                  <a:pt x="3063" y="1202"/>
                </a:lnTo>
                <a:lnTo>
                  <a:pt x="3069" y="1202"/>
                </a:lnTo>
                <a:lnTo>
                  <a:pt x="3069" y="1222"/>
                </a:lnTo>
                <a:lnTo>
                  <a:pt x="3072" y="1222"/>
                </a:lnTo>
                <a:lnTo>
                  <a:pt x="3074" y="1224"/>
                </a:lnTo>
                <a:lnTo>
                  <a:pt x="3074" y="1224"/>
                </a:lnTo>
                <a:lnTo>
                  <a:pt x="3074" y="1226"/>
                </a:lnTo>
                <a:lnTo>
                  <a:pt x="3076" y="1226"/>
                </a:lnTo>
                <a:lnTo>
                  <a:pt x="3078" y="1226"/>
                </a:lnTo>
                <a:lnTo>
                  <a:pt x="3080" y="1226"/>
                </a:lnTo>
                <a:lnTo>
                  <a:pt x="3089" y="1251"/>
                </a:lnTo>
                <a:lnTo>
                  <a:pt x="3112" y="1251"/>
                </a:lnTo>
                <a:lnTo>
                  <a:pt x="3116" y="1275"/>
                </a:lnTo>
                <a:lnTo>
                  <a:pt x="3120" y="1275"/>
                </a:lnTo>
                <a:lnTo>
                  <a:pt x="3120" y="1278"/>
                </a:lnTo>
                <a:lnTo>
                  <a:pt x="3143" y="1278"/>
                </a:lnTo>
                <a:lnTo>
                  <a:pt x="3156" y="1295"/>
                </a:lnTo>
                <a:lnTo>
                  <a:pt x="3172" y="1295"/>
                </a:lnTo>
                <a:lnTo>
                  <a:pt x="3172" y="1298"/>
                </a:lnTo>
                <a:lnTo>
                  <a:pt x="3183" y="1306"/>
                </a:lnTo>
                <a:lnTo>
                  <a:pt x="3183" y="1315"/>
                </a:lnTo>
                <a:lnTo>
                  <a:pt x="3203" y="1329"/>
                </a:lnTo>
                <a:lnTo>
                  <a:pt x="3209" y="1338"/>
                </a:lnTo>
                <a:lnTo>
                  <a:pt x="3216" y="1338"/>
                </a:lnTo>
                <a:lnTo>
                  <a:pt x="3220" y="1346"/>
                </a:lnTo>
                <a:lnTo>
                  <a:pt x="3243" y="1366"/>
                </a:lnTo>
                <a:lnTo>
                  <a:pt x="3243" y="1378"/>
                </a:lnTo>
                <a:lnTo>
                  <a:pt x="3256" y="1382"/>
                </a:lnTo>
                <a:lnTo>
                  <a:pt x="3269" y="1398"/>
                </a:lnTo>
                <a:lnTo>
                  <a:pt x="3276" y="1398"/>
                </a:lnTo>
                <a:lnTo>
                  <a:pt x="3276" y="1406"/>
                </a:lnTo>
                <a:lnTo>
                  <a:pt x="3289" y="1406"/>
                </a:lnTo>
                <a:lnTo>
                  <a:pt x="3289" y="1409"/>
                </a:lnTo>
                <a:lnTo>
                  <a:pt x="3292" y="1415"/>
                </a:lnTo>
                <a:lnTo>
                  <a:pt x="3296" y="1420"/>
                </a:lnTo>
                <a:lnTo>
                  <a:pt x="3300" y="1426"/>
                </a:lnTo>
                <a:lnTo>
                  <a:pt x="3303" y="1431"/>
                </a:lnTo>
                <a:lnTo>
                  <a:pt x="3303" y="1455"/>
                </a:lnTo>
                <a:lnTo>
                  <a:pt x="3296" y="1458"/>
                </a:lnTo>
                <a:lnTo>
                  <a:pt x="3296" y="1466"/>
                </a:lnTo>
                <a:lnTo>
                  <a:pt x="3292" y="1466"/>
                </a:lnTo>
                <a:lnTo>
                  <a:pt x="3292" y="1469"/>
                </a:lnTo>
                <a:lnTo>
                  <a:pt x="3294" y="1471"/>
                </a:lnTo>
                <a:lnTo>
                  <a:pt x="3294" y="1473"/>
                </a:lnTo>
                <a:lnTo>
                  <a:pt x="3296" y="1476"/>
                </a:lnTo>
                <a:lnTo>
                  <a:pt x="3296" y="1482"/>
                </a:lnTo>
                <a:lnTo>
                  <a:pt x="3301" y="1484"/>
                </a:lnTo>
                <a:lnTo>
                  <a:pt x="3307" y="1486"/>
                </a:lnTo>
                <a:lnTo>
                  <a:pt x="3309" y="1489"/>
                </a:lnTo>
                <a:lnTo>
                  <a:pt x="3311" y="1491"/>
                </a:lnTo>
                <a:lnTo>
                  <a:pt x="3311" y="1495"/>
                </a:lnTo>
                <a:lnTo>
                  <a:pt x="3312" y="1498"/>
                </a:lnTo>
                <a:lnTo>
                  <a:pt x="3312" y="1502"/>
                </a:lnTo>
                <a:lnTo>
                  <a:pt x="3316" y="1506"/>
                </a:lnTo>
                <a:lnTo>
                  <a:pt x="3320" y="1506"/>
                </a:lnTo>
                <a:lnTo>
                  <a:pt x="3323" y="1515"/>
                </a:lnTo>
                <a:lnTo>
                  <a:pt x="3332" y="1515"/>
                </a:lnTo>
                <a:lnTo>
                  <a:pt x="3336" y="1522"/>
                </a:lnTo>
                <a:lnTo>
                  <a:pt x="3347" y="1529"/>
                </a:lnTo>
                <a:lnTo>
                  <a:pt x="3361" y="1533"/>
                </a:lnTo>
                <a:lnTo>
                  <a:pt x="3380" y="1535"/>
                </a:lnTo>
                <a:lnTo>
                  <a:pt x="3383" y="1531"/>
                </a:lnTo>
                <a:lnTo>
                  <a:pt x="3385" y="1529"/>
                </a:lnTo>
                <a:lnTo>
                  <a:pt x="3389" y="1527"/>
                </a:lnTo>
                <a:lnTo>
                  <a:pt x="3392" y="1526"/>
                </a:lnTo>
                <a:lnTo>
                  <a:pt x="3392" y="1522"/>
                </a:lnTo>
                <a:lnTo>
                  <a:pt x="3400" y="1522"/>
                </a:lnTo>
                <a:lnTo>
                  <a:pt x="3409" y="1511"/>
                </a:lnTo>
                <a:lnTo>
                  <a:pt x="3469" y="1515"/>
                </a:lnTo>
                <a:lnTo>
                  <a:pt x="3469" y="1511"/>
                </a:lnTo>
                <a:lnTo>
                  <a:pt x="3476" y="1511"/>
                </a:lnTo>
                <a:lnTo>
                  <a:pt x="3480" y="1502"/>
                </a:lnTo>
                <a:lnTo>
                  <a:pt x="3500" y="1498"/>
                </a:lnTo>
                <a:lnTo>
                  <a:pt x="3500" y="1495"/>
                </a:lnTo>
                <a:lnTo>
                  <a:pt x="3536" y="1498"/>
                </a:lnTo>
                <a:lnTo>
                  <a:pt x="3536" y="1495"/>
                </a:lnTo>
                <a:lnTo>
                  <a:pt x="3549" y="1495"/>
                </a:lnTo>
                <a:lnTo>
                  <a:pt x="3552" y="1486"/>
                </a:lnTo>
                <a:lnTo>
                  <a:pt x="3567" y="1484"/>
                </a:lnTo>
                <a:lnTo>
                  <a:pt x="3581" y="1486"/>
                </a:lnTo>
                <a:lnTo>
                  <a:pt x="3598" y="1487"/>
                </a:lnTo>
                <a:lnTo>
                  <a:pt x="3612" y="1486"/>
                </a:lnTo>
                <a:lnTo>
                  <a:pt x="3612" y="1482"/>
                </a:lnTo>
                <a:lnTo>
                  <a:pt x="3623" y="1482"/>
                </a:lnTo>
                <a:lnTo>
                  <a:pt x="3623" y="1478"/>
                </a:lnTo>
                <a:lnTo>
                  <a:pt x="3636" y="1478"/>
                </a:lnTo>
                <a:lnTo>
                  <a:pt x="3636" y="1475"/>
                </a:lnTo>
                <a:lnTo>
                  <a:pt x="3660" y="1469"/>
                </a:lnTo>
                <a:lnTo>
                  <a:pt x="3663" y="1462"/>
                </a:lnTo>
                <a:lnTo>
                  <a:pt x="3674" y="1453"/>
                </a:lnTo>
                <a:lnTo>
                  <a:pt x="3687" y="1447"/>
                </a:lnTo>
                <a:lnTo>
                  <a:pt x="3703" y="1446"/>
                </a:lnTo>
                <a:lnTo>
                  <a:pt x="3709" y="1451"/>
                </a:lnTo>
                <a:lnTo>
                  <a:pt x="3714" y="1455"/>
                </a:lnTo>
                <a:lnTo>
                  <a:pt x="3720" y="1456"/>
                </a:lnTo>
                <a:lnTo>
                  <a:pt x="3729" y="1458"/>
                </a:lnTo>
                <a:lnTo>
                  <a:pt x="3729" y="1486"/>
                </a:lnTo>
                <a:lnTo>
                  <a:pt x="3723" y="1486"/>
                </a:lnTo>
                <a:lnTo>
                  <a:pt x="3720" y="1498"/>
                </a:lnTo>
                <a:lnTo>
                  <a:pt x="3723" y="1498"/>
                </a:lnTo>
                <a:lnTo>
                  <a:pt x="3725" y="1511"/>
                </a:lnTo>
                <a:lnTo>
                  <a:pt x="3725" y="1529"/>
                </a:lnTo>
                <a:lnTo>
                  <a:pt x="3723" y="1544"/>
                </a:lnTo>
                <a:lnTo>
                  <a:pt x="3720" y="1555"/>
                </a:lnTo>
                <a:lnTo>
                  <a:pt x="3718" y="1556"/>
                </a:lnTo>
                <a:lnTo>
                  <a:pt x="3718" y="1556"/>
                </a:lnTo>
                <a:lnTo>
                  <a:pt x="3718" y="1556"/>
                </a:lnTo>
                <a:lnTo>
                  <a:pt x="3716" y="1556"/>
                </a:lnTo>
                <a:lnTo>
                  <a:pt x="3714" y="1556"/>
                </a:lnTo>
                <a:lnTo>
                  <a:pt x="3712" y="1558"/>
                </a:lnTo>
                <a:lnTo>
                  <a:pt x="3711" y="1589"/>
                </a:lnTo>
                <a:lnTo>
                  <a:pt x="3703" y="1615"/>
                </a:lnTo>
                <a:lnTo>
                  <a:pt x="3703" y="1626"/>
                </a:lnTo>
                <a:lnTo>
                  <a:pt x="3692" y="1635"/>
                </a:lnTo>
                <a:lnTo>
                  <a:pt x="3692" y="1642"/>
                </a:lnTo>
                <a:lnTo>
                  <a:pt x="3689" y="1642"/>
                </a:lnTo>
                <a:lnTo>
                  <a:pt x="3689" y="1651"/>
                </a:lnTo>
                <a:lnTo>
                  <a:pt x="3683" y="1651"/>
                </a:lnTo>
                <a:lnTo>
                  <a:pt x="3683" y="1658"/>
                </a:lnTo>
                <a:lnTo>
                  <a:pt x="3680" y="1658"/>
                </a:lnTo>
                <a:lnTo>
                  <a:pt x="3680" y="1666"/>
                </a:lnTo>
                <a:lnTo>
                  <a:pt x="3676" y="1666"/>
                </a:lnTo>
                <a:lnTo>
                  <a:pt x="3676" y="1675"/>
                </a:lnTo>
                <a:lnTo>
                  <a:pt x="3672" y="1675"/>
                </a:lnTo>
                <a:lnTo>
                  <a:pt x="3672" y="1682"/>
                </a:lnTo>
                <a:lnTo>
                  <a:pt x="3660" y="1689"/>
                </a:lnTo>
                <a:lnTo>
                  <a:pt x="3660" y="1698"/>
                </a:lnTo>
                <a:lnTo>
                  <a:pt x="3656" y="1698"/>
                </a:lnTo>
                <a:lnTo>
                  <a:pt x="3656" y="1715"/>
                </a:lnTo>
                <a:lnTo>
                  <a:pt x="3652" y="1715"/>
                </a:lnTo>
                <a:lnTo>
                  <a:pt x="3652" y="1722"/>
                </a:lnTo>
                <a:lnTo>
                  <a:pt x="3649" y="1722"/>
                </a:lnTo>
                <a:lnTo>
                  <a:pt x="3649" y="1731"/>
                </a:lnTo>
                <a:lnTo>
                  <a:pt x="3640" y="1735"/>
                </a:lnTo>
                <a:lnTo>
                  <a:pt x="3640" y="1742"/>
                </a:lnTo>
                <a:lnTo>
                  <a:pt x="3636" y="1742"/>
                </a:lnTo>
                <a:lnTo>
                  <a:pt x="3636" y="1749"/>
                </a:lnTo>
                <a:lnTo>
                  <a:pt x="3632" y="1749"/>
                </a:lnTo>
                <a:lnTo>
                  <a:pt x="3632" y="1758"/>
                </a:lnTo>
                <a:lnTo>
                  <a:pt x="3629" y="1758"/>
                </a:lnTo>
                <a:lnTo>
                  <a:pt x="3629" y="1766"/>
                </a:lnTo>
                <a:lnTo>
                  <a:pt x="3620" y="1769"/>
                </a:lnTo>
                <a:lnTo>
                  <a:pt x="3620" y="1795"/>
                </a:lnTo>
                <a:lnTo>
                  <a:pt x="3616" y="1795"/>
                </a:lnTo>
                <a:lnTo>
                  <a:pt x="3616" y="1802"/>
                </a:lnTo>
                <a:lnTo>
                  <a:pt x="3612" y="1802"/>
                </a:lnTo>
                <a:lnTo>
                  <a:pt x="3612" y="1811"/>
                </a:lnTo>
                <a:lnTo>
                  <a:pt x="3609" y="1811"/>
                </a:lnTo>
                <a:lnTo>
                  <a:pt x="3603" y="1822"/>
                </a:lnTo>
                <a:lnTo>
                  <a:pt x="3592" y="1829"/>
                </a:lnTo>
                <a:lnTo>
                  <a:pt x="3592" y="1842"/>
                </a:lnTo>
                <a:lnTo>
                  <a:pt x="3589" y="1842"/>
                </a:lnTo>
                <a:lnTo>
                  <a:pt x="3589" y="1851"/>
                </a:lnTo>
                <a:lnTo>
                  <a:pt x="3580" y="1855"/>
                </a:lnTo>
                <a:lnTo>
                  <a:pt x="3580" y="1862"/>
                </a:lnTo>
                <a:lnTo>
                  <a:pt x="3576" y="1862"/>
                </a:lnTo>
                <a:lnTo>
                  <a:pt x="3576" y="1875"/>
                </a:lnTo>
                <a:lnTo>
                  <a:pt x="3560" y="1886"/>
                </a:lnTo>
                <a:lnTo>
                  <a:pt x="3556" y="1902"/>
                </a:lnTo>
                <a:lnTo>
                  <a:pt x="3543" y="1909"/>
                </a:lnTo>
                <a:lnTo>
                  <a:pt x="3543" y="1918"/>
                </a:lnTo>
                <a:lnTo>
                  <a:pt x="3529" y="1931"/>
                </a:lnTo>
                <a:lnTo>
                  <a:pt x="3523" y="1938"/>
                </a:lnTo>
                <a:lnTo>
                  <a:pt x="3516" y="1938"/>
                </a:lnTo>
                <a:lnTo>
                  <a:pt x="3516" y="1942"/>
                </a:lnTo>
                <a:lnTo>
                  <a:pt x="3509" y="1946"/>
                </a:lnTo>
                <a:lnTo>
                  <a:pt x="3509" y="1955"/>
                </a:lnTo>
                <a:lnTo>
                  <a:pt x="3472" y="1986"/>
                </a:lnTo>
                <a:lnTo>
                  <a:pt x="3469" y="1998"/>
                </a:lnTo>
                <a:lnTo>
                  <a:pt x="3460" y="1998"/>
                </a:lnTo>
                <a:lnTo>
                  <a:pt x="3449" y="2015"/>
                </a:lnTo>
                <a:lnTo>
                  <a:pt x="3436" y="2015"/>
                </a:lnTo>
                <a:lnTo>
                  <a:pt x="3436" y="2018"/>
                </a:lnTo>
                <a:lnTo>
                  <a:pt x="3429" y="2018"/>
                </a:lnTo>
                <a:lnTo>
                  <a:pt x="3420" y="2029"/>
                </a:lnTo>
                <a:lnTo>
                  <a:pt x="3403" y="2035"/>
                </a:lnTo>
                <a:lnTo>
                  <a:pt x="3396" y="2046"/>
                </a:lnTo>
                <a:lnTo>
                  <a:pt x="3389" y="2046"/>
                </a:lnTo>
                <a:lnTo>
                  <a:pt x="3383" y="2055"/>
                </a:lnTo>
                <a:lnTo>
                  <a:pt x="3376" y="2055"/>
                </a:lnTo>
                <a:lnTo>
                  <a:pt x="3356" y="2078"/>
                </a:lnTo>
                <a:lnTo>
                  <a:pt x="3349" y="2078"/>
                </a:lnTo>
                <a:lnTo>
                  <a:pt x="3343" y="2086"/>
                </a:lnTo>
                <a:lnTo>
                  <a:pt x="3332" y="2091"/>
                </a:lnTo>
                <a:lnTo>
                  <a:pt x="3332" y="2098"/>
                </a:lnTo>
                <a:lnTo>
                  <a:pt x="3303" y="2122"/>
                </a:lnTo>
                <a:lnTo>
                  <a:pt x="3303" y="2126"/>
                </a:lnTo>
                <a:lnTo>
                  <a:pt x="3296" y="2126"/>
                </a:lnTo>
                <a:lnTo>
                  <a:pt x="3291" y="2138"/>
                </a:lnTo>
                <a:lnTo>
                  <a:pt x="3280" y="2151"/>
                </a:lnTo>
                <a:lnTo>
                  <a:pt x="3269" y="2164"/>
                </a:lnTo>
                <a:lnTo>
                  <a:pt x="3260" y="2175"/>
                </a:lnTo>
                <a:lnTo>
                  <a:pt x="3252" y="2178"/>
                </a:lnTo>
                <a:lnTo>
                  <a:pt x="3252" y="2186"/>
                </a:lnTo>
                <a:lnTo>
                  <a:pt x="3236" y="2198"/>
                </a:lnTo>
                <a:lnTo>
                  <a:pt x="3232" y="2215"/>
                </a:lnTo>
                <a:lnTo>
                  <a:pt x="3223" y="2218"/>
                </a:lnTo>
                <a:lnTo>
                  <a:pt x="3203" y="2255"/>
                </a:lnTo>
                <a:lnTo>
                  <a:pt x="3180" y="2258"/>
                </a:lnTo>
                <a:lnTo>
                  <a:pt x="3180" y="2264"/>
                </a:lnTo>
                <a:lnTo>
                  <a:pt x="3178" y="2269"/>
                </a:lnTo>
                <a:lnTo>
                  <a:pt x="3176" y="2273"/>
                </a:lnTo>
                <a:lnTo>
                  <a:pt x="3174" y="2276"/>
                </a:lnTo>
                <a:lnTo>
                  <a:pt x="3174" y="2280"/>
                </a:lnTo>
                <a:lnTo>
                  <a:pt x="3172" y="2286"/>
                </a:lnTo>
                <a:lnTo>
                  <a:pt x="3143" y="2295"/>
                </a:lnTo>
                <a:lnTo>
                  <a:pt x="3136" y="2329"/>
                </a:lnTo>
                <a:lnTo>
                  <a:pt x="3123" y="2338"/>
                </a:lnTo>
                <a:lnTo>
                  <a:pt x="3123" y="2355"/>
                </a:lnTo>
                <a:lnTo>
                  <a:pt x="3120" y="2355"/>
                </a:lnTo>
                <a:lnTo>
                  <a:pt x="3112" y="2378"/>
                </a:lnTo>
                <a:lnTo>
                  <a:pt x="3109" y="2378"/>
                </a:lnTo>
                <a:lnTo>
                  <a:pt x="3109" y="2386"/>
                </a:lnTo>
                <a:lnTo>
                  <a:pt x="3103" y="2386"/>
                </a:lnTo>
                <a:lnTo>
                  <a:pt x="3100" y="2402"/>
                </a:lnTo>
                <a:lnTo>
                  <a:pt x="3083" y="2411"/>
                </a:lnTo>
                <a:lnTo>
                  <a:pt x="3063" y="2486"/>
                </a:lnTo>
                <a:lnTo>
                  <a:pt x="3081" y="2498"/>
                </a:lnTo>
                <a:lnTo>
                  <a:pt x="3096" y="2515"/>
                </a:lnTo>
                <a:lnTo>
                  <a:pt x="3100" y="2515"/>
                </a:lnTo>
                <a:lnTo>
                  <a:pt x="3100" y="2555"/>
                </a:lnTo>
                <a:lnTo>
                  <a:pt x="3094" y="2564"/>
                </a:lnTo>
                <a:lnTo>
                  <a:pt x="3094" y="2575"/>
                </a:lnTo>
                <a:lnTo>
                  <a:pt x="3096" y="2589"/>
                </a:lnTo>
                <a:lnTo>
                  <a:pt x="3096" y="2606"/>
                </a:lnTo>
                <a:lnTo>
                  <a:pt x="3092" y="2606"/>
                </a:lnTo>
                <a:lnTo>
                  <a:pt x="3092" y="2616"/>
                </a:lnTo>
                <a:lnTo>
                  <a:pt x="3096" y="2635"/>
                </a:lnTo>
                <a:lnTo>
                  <a:pt x="3103" y="2655"/>
                </a:lnTo>
                <a:lnTo>
                  <a:pt x="3111" y="2675"/>
                </a:lnTo>
                <a:lnTo>
                  <a:pt x="3116" y="2691"/>
                </a:lnTo>
                <a:lnTo>
                  <a:pt x="3120" y="2702"/>
                </a:lnTo>
                <a:lnTo>
                  <a:pt x="3127" y="2704"/>
                </a:lnTo>
                <a:lnTo>
                  <a:pt x="3132" y="2706"/>
                </a:lnTo>
                <a:lnTo>
                  <a:pt x="3138" y="2707"/>
                </a:lnTo>
                <a:lnTo>
                  <a:pt x="3141" y="2711"/>
                </a:lnTo>
                <a:lnTo>
                  <a:pt x="3145" y="2716"/>
                </a:lnTo>
                <a:lnTo>
                  <a:pt x="3149" y="2722"/>
                </a:lnTo>
                <a:lnTo>
                  <a:pt x="3154" y="2731"/>
                </a:lnTo>
                <a:lnTo>
                  <a:pt x="3158" y="2746"/>
                </a:lnTo>
                <a:lnTo>
                  <a:pt x="3156" y="2762"/>
                </a:lnTo>
                <a:lnTo>
                  <a:pt x="3152" y="2762"/>
                </a:lnTo>
                <a:lnTo>
                  <a:pt x="3152" y="2782"/>
                </a:lnTo>
                <a:lnTo>
                  <a:pt x="3149" y="2782"/>
                </a:lnTo>
                <a:lnTo>
                  <a:pt x="3149" y="2809"/>
                </a:lnTo>
                <a:lnTo>
                  <a:pt x="3147" y="2811"/>
                </a:lnTo>
                <a:lnTo>
                  <a:pt x="3147" y="2811"/>
                </a:lnTo>
                <a:lnTo>
                  <a:pt x="3145" y="2813"/>
                </a:lnTo>
                <a:lnTo>
                  <a:pt x="3143" y="2815"/>
                </a:lnTo>
                <a:lnTo>
                  <a:pt x="3143" y="2818"/>
                </a:lnTo>
                <a:lnTo>
                  <a:pt x="3149" y="2818"/>
                </a:lnTo>
                <a:lnTo>
                  <a:pt x="3149" y="2831"/>
                </a:lnTo>
                <a:lnTo>
                  <a:pt x="3152" y="2831"/>
                </a:lnTo>
                <a:lnTo>
                  <a:pt x="3152" y="2935"/>
                </a:lnTo>
                <a:lnTo>
                  <a:pt x="3160" y="2938"/>
                </a:lnTo>
                <a:lnTo>
                  <a:pt x="3163" y="2949"/>
                </a:lnTo>
                <a:lnTo>
                  <a:pt x="3165" y="2967"/>
                </a:lnTo>
                <a:lnTo>
                  <a:pt x="3163" y="2982"/>
                </a:lnTo>
                <a:lnTo>
                  <a:pt x="3160" y="2982"/>
                </a:lnTo>
                <a:lnTo>
                  <a:pt x="3160" y="2995"/>
                </a:lnTo>
                <a:lnTo>
                  <a:pt x="3152" y="2998"/>
                </a:lnTo>
                <a:lnTo>
                  <a:pt x="3152" y="3018"/>
                </a:lnTo>
                <a:lnTo>
                  <a:pt x="3140" y="3026"/>
                </a:lnTo>
                <a:lnTo>
                  <a:pt x="3140" y="3035"/>
                </a:lnTo>
                <a:lnTo>
                  <a:pt x="3116" y="3055"/>
                </a:lnTo>
                <a:lnTo>
                  <a:pt x="3116" y="3062"/>
                </a:lnTo>
                <a:lnTo>
                  <a:pt x="3100" y="3075"/>
                </a:lnTo>
                <a:lnTo>
                  <a:pt x="3096" y="3086"/>
                </a:lnTo>
                <a:lnTo>
                  <a:pt x="3080" y="3089"/>
                </a:lnTo>
                <a:lnTo>
                  <a:pt x="3072" y="3102"/>
                </a:lnTo>
                <a:lnTo>
                  <a:pt x="3063" y="3102"/>
                </a:lnTo>
                <a:lnTo>
                  <a:pt x="3063" y="3106"/>
                </a:lnTo>
                <a:lnTo>
                  <a:pt x="3056" y="3106"/>
                </a:lnTo>
                <a:lnTo>
                  <a:pt x="3056" y="3109"/>
                </a:lnTo>
                <a:lnTo>
                  <a:pt x="3036" y="3109"/>
                </a:lnTo>
                <a:lnTo>
                  <a:pt x="3036" y="3115"/>
                </a:lnTo>
                <a:lnTo>
                  <a:pt x="3020" y="3118"/>
                </a:lnTo>
                <a:lnTo>
                  <a:pt x="3020" y="3122"/>
                </a:lnTo>
                <a:lnTo>
                  <a:pt x="2972" y="3138"/>
                </a:lnTo>
                <a:lnTo>
                  <a:pt x="2949" y="3166"/>
                </a:lnTo>
                <a:lnTo>
                  <a:pt x="2943" y="3166"/>
                </a:lnTo>
                <a:lnTo>
                  <a:pt x="2943" y="3178"/>
                </a:lnTo>
                <a:lnTo>
                  <a:pt x="2932" y="3186"/>
                </a:lnTo>
                <a:lnTo>
                  <a:pt x="2932" y="3191"/>
                </a:lnTo>
                <a:lnTo>
                  <a:pt x="2923" y="3191"/>
                </a:lnTo>
                <a:lnTo>
                  <a:pt x="2920" y="3198"/>
                </a:lnTo>
                <a:lnTo>
                  <a:pt x="2916" y="3198"/>
                </a:lnTo>
                <a:lnTo>
                  <a:pt x="2914" y="3202"/>
                </a:lnTo>
                <a:lnTo>
                  <a:pt x="2914" y="3204"/>
                </a:lnTo>
                <a:lnTo>
                  <a:pt x="2914" y="3204"/>
                </a:lnTo>
                <a:lnTo>
                  <a:pt x="2914" y="3206"/>
                </a:lnTo>
                <a:lnTo>
                  <a:pt x="2914" y="3207"/>
                </a:lnTo>
                <a:lnTo>
                  <a:pt x="2914" y="3207"/>
                </a:lnTo>
                <a:lnTo>
                  <a:pt x="2914" y="3209"/>
                </a:lnTo>
                <a:lnTo>
                  <a:pt x="2912" y="3211"/>
                </a:lnTo>
                <a:lnTo>
                  <a:pt x="2909" y="3215"/>
                </a:lnTo>
                <a:lnTo>
                  <a:pt x="2909" y="3218"/>
                </a:lnTo>
                <a:lnTo>
                  <a:pt x="2889" y="3218"/>
                </a:lnTo>
                <a:lnTo>
                  <a:pt x="2852" y="3258"/>
                </a:lnTo>
                <a:lnTo>
                  <a:pt x="2843" y="3258"/>
                </a:lnTo>
                <a:lnTo>
                  <a:pt x="2840" y="3266"/>
                </a:lnTo>
                <a:lnTo>
                  <a:pt x="2832" y="3266"/>
                </a:lnTo>
                <a:lnTo>
                  <a:pt x="2820" y="3289"/>
                </a:lnTo>
                <a:lnTo>
                  <a:pt x="2823" y="3289"/>
                </a:lnTo>
                <a:lnTo>
                  <a:pt x="2829" y="3296"/>
                </a:lnTo>
                <a:lnTo>
                  <a:pt x="2832" y="3302"/>
                </a:lnTo>
                <a:lnTo>
                  <a:pt x="2836" y="3307"/>
                </a:lnTo>
                <a:lnTo>
                  <a:pt x="2840" y="3315"/>
                </a:lnTo>
                <a:lnTo>
                  <a:pt x="2840" y="3346"/>
                </a:lnTo>
                <a:lnTo>
                  <a:pt x="2849" y="3351"/>
                </a:lnTo>
                <a:lnTo>
                  <a:pt x="2851" y="3362"/>
                </a:lnTo>
                <a:lnTo>
                  <a:pt x="2851" y="3373"/>
                </a:lnTo>
                <a:lnTo>
                  <a:pt x="2856" y="3382"/>
                </a:lnTo>
                <a:lnTo>
                  <a:pt x="2858" y="3384"/>
                </a:lnTo>
                <a:lnTo>
                  <a:pt x="2858" y="3384"/>
                </a:lnTo>
                <a:lnTo>
                  <a:pt x="2858" y="3386"/>
                </a:lnTo>
                <a:lnTo>
                  <a:pt x="2860" y="3386"/>
                </a:lnTo>
                <a:lnTo>
                  <a:pt x="2861" y="3386"/>
                </a:lnTo>
                <a:lnTo>
                  <a:pt x="2863" y="3386"/>
                </a:lnTo>
                <a:lnTo>
                  <a:pt x="2860" y="3455"/>
                </a:lnTo>
                <a:lnTo>
                  <a:pt x="2856" y="3455"/>
                </a:lnTo>
                <a:lnTo>
                  <a:pt x="2856" y="3471"/>
                </a:lnTo>
                <a:lnTo>
                  <a:pt x="2852" y="3471"/>
                </a:lnTo>
                <a:lnTo>
                  <a:pt x="2852" y="3473"/>
                </a:lnTo>
                <a:lnTo>
                  <a:pt x="2852" y="3475"/>
                </a:lnTo>
                <a:lnTo>
                  <a:pt x="2854" y="3476"/>
                </a:lnTo>
                <a:lnTo>
                  <a:pt x="2856" y="3478"/>
                </a:lnTo>
                <a:lnTo>
                  <a:pt x="2856" y="3478"/>
                </a:lnTo>
                <a:lnTo>
                  <a:pt x="2858" y="3493"/>
                </a:lnTo>
                <a:lnTo>
                  <a:pt x="2854" y="3504"/>
                </a:lnTo>
                <a:lnTo>
                  <a:pt x="2849" y="3515"/>
                </a:lnTo>
                <a:lnTo>
                  <a:pt x="2843" y="3522"/>
                </a:lnTo>
                <a:lnTo>
                  <a:pt x="2843" y="3531"/>
                </a:lnTo>
                <a:lnTo>
                  <a:pt x="2816" y="3551"/>
                </a:lnTo>
                <a:lnTo>
                  <a:pt x="2800" y="3551"/>
                </a:lnTo>
                <a:lnTo>
                  <a:pt x="2800" y="3555"/>
                </a:lnTo>
                <a:lnTo>
                  <a:pt x="2789" y="3555"/>
                </a:lnTo>
                <a:lnTo>
                  <a:pt x="2783" y="3562"/>
                </a:lnTo>
                <a:lnTo>
                  <a:pt x="2772" y="3562"/>
                </a:lnTo>
                <a:lnTo>
                  <a:pt x="2772" y="3566"/>
                </a:lnTo>
                <a:lnTo>
                  <a:pt x="2756" y="3569"/>
                </a:lnTo>
                <a:lnTo>
                  <a:pt x="2756" y="3575"/>
                </a:lnTo>
                <a:lnTo>
                  <a:pt x="2736" y="3575"/>
                </a:lnTo>
                <a:lnTo>
                  <a:pt x="2732" y="3582"/>
                </a:lnTo>
                <a:lnTo>
                  <a:pt x="2716" y="3586"/>
                </a:lnTo>
                <a:lnTo>
                  <a:pt x="2716" y="3589"/>
                </a:lnTo>
                <a:lnTo>
                  <a:pt x="2709" y="3595"/>
                </a:lnTo>
                <a:lnTo>
                  <a:pt x="2703" y="3606"/>
                </a:lnTo>
                <a:lnTo>
                  <a:pt x="2700" y="3606"/>
                </a:lnTo>
                <a:lnTo>
                  <a:pt x="2703" y="3609"/>
                </a:lnTo>
                <a:lnTo>
                  <a:pt x="2707" y="3613"/>
                </a:lnTo>
                <a:lnTo>
                  <a:pt x="2709" y="3615"/>
                </a:lnTo>
                <a:lnTo>
                  <a:pt x="2709" y="3622"/>
                </a:lnTo>
                <a:lnTo>
                  <a:pt x="2712" y="3622"/>
                </a:lnTo>
                <a:lnTo>
                  <a:pt x="2712" y="3655"/>
                </a:lnTo>
                <a:lnTo>
                  <a:pt x="2709" y="3655"/>
                </a:lnTo>
                <a:lnTo>
                  <a:pt x="2709" y="3682"/>
                </a:lnTo>
                <a:lnTo>
                  <a:pt x="2703" y="3682"/>
                </a:lnTo>
                <a:lnTo>
                  <a:pt x="2703" y="3695"/>
                </a:lnTo>
                <a:lnTo>
                  <a:pt x="2700" y="3695"/>
                </a:lnTo>
                <a:lnTo>
                  <a:pt x="2700" y="3702"/>
                </a:lnTo>
                <a:lnTo>
                  <a:pt x="2696" y="3702"/>
                </a:lnTo>
                <a:lnTo>
                  <a:pt x="2696" y="3718"/>
                </a:lnTo>
                <a:lnTo>
                  <a:pt x="2692" y="3718"/>
                </a:lnTo>
                <a:lnTo>
                  <a:pt x="2692" y="3726"/>
                </a:lnTo>
                <a:lnTo>
                  <a:pt x="2689" y="3726"/>
                </a:lnTo>
                <a:lnTo>
                  <a:pt x="2683" y="3762"/>
                </a:lnTo>
                <a:lnTo>
                  <a:pt x="2669" y="3775"/>
                </a:lnTo>
                <a:lnTo>
                  <a:pt x="2669" y="3778"/>
                </a:lnTo>
                <a:lnTo>
                  <a:pt x="2660" y="3778"/>
                </a:lnTo>
                <a:lnTo>
                  <a:pt x="2652" y="3789"/>
                </a:lnTo>
                <a:lnTo>
                  <a:pt x="2643" y="3789"/>
                </a:lnTo>
                <a:lnTo>
                  <a:pt x="2643" y="3795"/>
                </a:lnTo>
                <a:lnTo>
                  <a:pt x="2640" y="3798"/>
                </a:lnTo>
                <a:lnTo>
                  <a:pt x="2634" y="3804"/>
                </a:lnTo>
                <a:lnTo>
                  <a:pt x="2629" y="3807"/>
                </a:lnTo>
                <a:lnTo>
                  <a:pt x="2623" y="3811"/>
                </a:lnTo>
                <a:lnTo>
                  <a:pt x="2616" y="3815"/>
                </a:lnTo>
                <a:lnTo>
                  <a:pt x="2612" y="3826"/>
                </a:lnTo>
                <a:lnTo>
                  <a:pt x="2609" y="3826"/>
                </a:lnTo>
                <a:lnTo>
                  <a:pt x="2609" y="3835"/>
                </a:lnTo>
                <a:lnTo>
                  <a:pt x="2600" y="3838"/>
                </a:lnTo>
                <a:lnTo>
                  <a:pt x="2596" y="3858"/>
                </a:lnTo>
                <a:lnTo>
                  <a:pt x="2583" y="3866"/>
                </a:lnTo>
                <a:lnTo>
                  <a:pt x="2583" y="3875"/>
                </a:lnTo>
                <a:lnTo>
                  <a:pt x="2576" y="3878"/>
                </a:lnTo>
                <a:lnTo>
                  <a:pt x="2576" y="3886"/>
                </a:lnTo>
                <a:lnTo>
                  <a:pt x="2560" y="3898"/>
                </a:lnTo>
                <a:lnTo>
                  <a:pt x="2560" y="3906"/>
                </a:lnTo>
                <a:lnTo>
                  <a:pt x="2532" y="3929"/>
                </a:lnTo>
                <a:lnTo>
                  <a:pt x="2529" y="3938"/>
                </a:lnTo>
                <a:lnTo>
                  <a:pt x="2512" y="3942"/>
                </a:lnTo>
                <a:lnTo>
                  <a:pt x="2509" y="3955"/>
                </a:lnTo>
                <a:lnTo>
                  <a:pt x="2489" y="3966"/>
                </a:lnTo>
                <a:lnTo>
                  <a:pt x="2489" y="3975"/>
                </a:lnTo>
                <a:lnTo>
                  <a:pt x="2483" y="3975"/>
                </a:lnTo>
                <a:lnTo>
                  <a:pt x="2480" y="3982"/>
                </a:lnTo>
                <a:lnTo>
                  <a:pt x="2472" y="3982"/>
                </a:lnTo>
                <a:lnTo>
                  <a:pt x="2449" y="4009"/>
                </a:lnTo>
                <a:lnTo>
                  <a:pt x="2440" y="4009"/>
                </a:lnTo>
                <a:lnTo>
                  <a:pt x="2432" y="4022"/>
                </a:lnTo>
                <a:lnTo>
                  <a:pt x="2409" y="4031"/>
                </a:lnTo>
                <a:lnTo>
                  <a:pt x="2400" y="4042"/>
                </a:lnTo>
                <a:lnTo>
                  <a:pt x="2383" y="4046"/>
                </a:lnTo>
                <a:lnTo>
                  <a:pt x="2380" y="4055"/>
                </a:lnTo>
                <a:lnTo>
                  <a:pt x="2340" y="4058"/>
                </a:lnTo>
                <a:lnTo>
                  <a:pt x="2340" y="4058"/>
                </a:lnTo>
                <a:lnTo>
                  <a:pt x="2340" y="4056"/>
                </a:lnTo>
                <a:lnTo>
                  <a:pt x="2338" y="4055"/>
                </a:lnTo>
                <a:lnTo>
                  <a:pt x="2336" y="4055"/>
                </a:lnTo>
                <a:lnTo>
                  <a:pt x="2332" y="4055"/>
                </a:lnTo>
                <a:lnTo>
                  <a:pt x="2332" y="4058"/>
                </a:lnTo>
                <a:lnTo>
                  <a:pt x="2323" y="4058"/>
                </a:lnTo>
                <a:lnTo>
                  <a:pt x="2312" y="4075"/>
                </a:lnTo>
                <a:lnTo>
                  <a:pt x="2276" y="4075"/>
                </a:lnTo>
                <a:lnTo>
                  <a:pt x="2272" y="4082"/>
                </a:lnTo>
                <a:lnTo>
                  <a:pt x="2263" y="4082"/>
                </a:lnTo>
                <a:lnTo>
                  <a:pt x="2263" y="4086"/>
                </a:lnTo>
                <a:lnTo>
                  <a:pt x="2216" y="4082"/>
                </a:lnTo>
                <a:lnTo>
                  <a:pt x="2216" y="4078"/>
                </a:lnTo>
                <a:lnTo>
                  <a:pt x="2209" y="4078"/>
                </a:lnTo>
                <a:lnTo>
                  <a:pt x="2209" y="4075"/>
                </a:lnTo>
                <a:lnTo>
                  <a:pt x="2203" y="4073"/>
                </a:lnTo>
                <a:lnTo>
                  <a:pt x="2200" y="4073"/>
                </a:lnTo>
                <a:lnTo>
                  <a:pt x="2198" y="4075"/>
                </a:lnTo>
                <a:lnTo>
                  <a:pt x="2196" y="4076"/>
                </a:lnTo>
                <a:lnTo>
                  <a:pt x="2194" y="4078"/>
                </a:lnTo>
                <a:lnTo>
                  <a:pt x="2194" y="4080"/>
                </a:lnTo>
                <a:lnTo>
                  <a:pt x="2192" y="4082"/>
                </a:lnTo>
                <a:lnTo>
                  <a:pt x="2192" y="4082"/>
                </a:lnTo>
                <a:lnTo>
                  <a:pt x="2140" y="4078"/>
                </a:lnTo>
                <a:lnTo>
                  <a:pt x="2140" y="4082"/>
                </a:lnTo>
                <a:lnTo>
                  <a:pt x="2129" y="4082"/>
                </a:lnTo>
                <a:lnTo>
                  <a:pt x="2116" y="4098"/>
                </a:lnTo>
                <a:lnTo>
                  <a:pt x="2052" y="4098"/>
                </a:lnTo>
                <a:lnTo>
                  <a:pt x="2052" y="4102"/>
                </a:lnTo>
                <a:lnTo>
                  <a:pt x="2036" y="4106"/>
                </a:lnTo>
                <a:lnTo>
                  <a:pt x="2023" y="4122"/>
                </a:lnTo>
                <a:lnTo>
                  <a:pt x="1983" y="4122"/>
                </a:lnTo>
                <a:lnTo>
                  <a:pt x="1981" y="4120"/>
                </a:lnTo>
                <a:lnTo>
                  <a:pt x="1978" y="4118"/>
                </a:lnTo>
                <a:lnTo>
                  <a:pt x="1974" y="4116"/>
                </a:lnTo>
                <a:lnTo>
                  <a:pt x="1972" y="4115"/>
                </a:lnTo>
                <a:lnTo>
                  <a:pt x="1972" y="4106"/>
                </a:lnTo>
                <a:lnTo>
                  <a:pt x="1971" y="4104"/>
                </a:lnTo>
                <a:lnTo>
                  <a:pt x="1967" y="4102"/>
                </a:lnTo>
                <a:lnTo>
                  <a:pt x="1961" y="4098"/>
                </a:lnTo>
                <a:lnTo>
                  <a:pt x="1956" y="4096"/>
                </a:lnTo>
                <a:lnTo>
                  <a:pt x="1951" y="4093"/>
                </a:lnTo>
                <a:lnTo>
                  <a:pt x="1947" y="4091"/>
                </a:lnTo>
                <a:lnTo>
                  <a:pt x="1943" y="4091"/>
                </a:lnTo>
                <a:lnTo>
                  <a:pt x="1941" y="4089"/>
                </a:lnTo>
                <a:lnTo>
                  <a:pt x="1941" y="4091"/>
                </a:lnTo>
                <a:lnTo>
                  <a:pt x="1941" y="4091"/>
                </a:lnTo>
                <a:lnTo>
                  <a:pt x="1941" y="4093"/>
                </a:lnTo>
                <a:lnTo>
                  <a:pt x="1941" y="4093"/>
                </a:lnTo>
                <a:lnTo>
                  <a:pt x="1940" y="4095"/>
                </a:lnTo>
                <a:lnTo>
                  <a:pt x="1920" y="4095"/>
                </a:lnTo>
                <a:lnTo>
                  <a:pt x="1916" y="4055"/>
                </a:lnTo>
                <a:lnTo>
                  <a:pt x="1920" y="4055"/>
                </a:lnTo>
                <a:lnTo>
                  <a:pt x="1920" y="4051"/>
                </a:lnTo>
                <a:lnTo>
                  <a:pt x="1916" y="4051"/>
                </a:lnTo>
                <a:lnTo>
                  <a:pt x="1912" y="4038"/>
                </a:lnTo>
                <a:lnTo>
                  <a:pt x="1909" y="4038"/>
                </a:lnTo>
                <a:lnTo>
                  <a:pt x="1909" y="4031"/>
                </a:lnTo>
                <a:lnTo>
                  <a:pt x="1900" y="4026"/>
                </a:lnTo>
                <a:lnTo>
                  <a:pt x="1900" y="4015"/>
                </a:lnTo>
                <a:lnTo>
                  <a:pt x="1892" y="4009"/>
                </a:lnTo>
                <a:lnTo>
                  <a:pt x="1892" y="3989"/>
                </a:lnTo>
                <a:lnTo>
                  <a:pt x="1896" y="3989"/>
                </a:lnTo>
                <a:lnTo>
                  <a:pt x="1896" y="3986"/>
                </a:lnTo>
                <a:lnTo>
                  <a:pt x="1912" y="3986"/>
                </a:lnTo>
                <a:lnTo>
                  <a:pt x="1916" y="3978"/>
                </a:lnTo>
                <a:lnTo>
                  <a:pt x="1916" y="3967"/>
                </a:lnTo>
                <a:lnTo>
                  <a:pt x="1916" y="3953"/>
                </a:lnTo>
                <a:lnTo>
                  <a:pt x="1916" y="3942"/>
                </a:lnTo>
                <a:lnTo>
                  <a:pt x="1903" y="3935"/>
                </a:lnTo>
                <a:lnTo>
                  <a:pt x="1903" y="3926"/>
                </a:lnTo>
                <a:lnTo>
                  <a:pt x="1892" y="3918"/>
                </a:lnTo>
                <a:lnTo>
                  <a:pt x="1892" y="3911"/>
                </a:lnTo>
                <a:lnTo>
                  <a:pt x="1889" y="3911"/>
                </a:lnTo>
                <a:lnTo>
                  <a:pt x="1880" y="3886"/>
                </a:lnTo>
                <a:lnTo>
                  <a:pt x="1876" y="3886"/>
                </a:lnTo>
                <a:lnTo>
                  <a:pt x="1872" y="3866"/>
                </a:lnTo>
                <a:lnTo>
                  <a:pt x="1863" y="3862"/>
                </a:lnTo>
                <a:lnTo>
                  <a:pt x="1863" y="3855"/>
                </a:lnTo>
                <a:lnTo>
                  <a:pt x="1860" y="3855"/>
                </a:lnTo>
                <a:lnTo>
                  <a:pt x="1860" y="3835"/>
                </a:lnTo>
                <a:lnTo>
                  <a:pt x="1856" y="3835"/>
                </a:lnTo>
                <a:lnTo>
                  <a:pt x="1856" y="3826"/>
                </a:lnTo>
                <a:lnTo>
                  <a:pt x="1852" y="3826"/>
                </a:lnTo>
                <a:lnTo>
                  <a:pt x="1849" y="3802"/>
                </a:lnTo>
                <a:lnTo>
                  <a:pt x="1843" y="3802"/>
                </a:lnTo>
                <a:lnTo>
                  <a:pt x="1836" y="3778"/>
                </a:lnTo>
                <a:lnTo>
                  <a:pt x="1832" y="3778"/>
                </a:lnTo>
                <a:lnTo>
                  <a:pt x="1829" y="3775"/>
                </a:lnTo>
                <a:lnTo>
                  <a:pt x="1827" y="3771"/>
                </a:lnTo>
                <a:lnTo>
                  <a:pt x="1825" y="3767"/>
                </a:lnTo>
                <a:lnTo>
                  <a:pt x="1823" y="3762"/>
                </a:lnTo>
                <a:lnTo>
                  <a:pt x="1812" y="3762"/>
                </a:lnTo>
                <a:lnTo>
                  <a:pt x="1789" y="3735"/>
                </a:lnTo>
                <a:lnTo>
                  <a:pt x="1780" y="3729"/>
                </a:lnTo>
                <a:lnTo>
                  <a:pt x="1780" y="3722"/>
                </a:lnTo>
                <a:lnTo>
                  <a:pt x="1776" y="3722"/>
                </a:lnTo>
                <a:lnTo>
                  <a:pt x="1776" y="3715"/>
                </a:lnTo>
                <a:lnTo>
                  <a:pt x="1772" y="3715"/>
                </a:lnTo>
                <a:lnTo>
                  <a:pt x="1772" y="3706"/>
                </a:lnTo>
                <a:lnTo>
                  <a:pt x="1763" y="3702"/>
                </a:lnTo>
                <a:lnTo>
                  <a:pt x="1763" y="3695"/>
                </a:lnTo>
                <a:lnTo>
                  <a:pt x="1756" y="3691"/>
                </a:lnTo>
                <a:lnTo>
                  <a:pt x="1752" y="3642"/>
                </a:lnTo>
                <a:lnTo>
                  <a:pt x="1743" y="3638"/>
                </a:lnTo>
                <a:lnTo>
                  <a:pt x="1743" y="3618"/>
                </a:lnTo>
                <a:lnTo>
                  <a:pt x="1740" y="3618"/>
                </a:lnTo>
                <a:lnTo>
                  <a:pt x="1740" y="3606"/>
                </a:lnTo>
                <a:lnTo>
                  <a:pt x="1736" y="3606"/>
                </a:lnTo>
                <a:lnTo>
                  <a:pt x="1736" y="3555"/>
                </a:lnTo>
                <a:lnTo>
                  <a:pt x="1732" y="3555"/>
                </a:lnTo>
                <a:lnTo>
                  <a:pt x="1729" y="3538"/>
                </a:lnTo>
                <a:lnTo>
                  <a:pt x="1723" y="3538"/>
                </a:lnTo>
                <a:lnTo>
                  <a:pt x="1723" y="3522"/>
                </a:lnTo>
                <a:lnTo>
                  <a:pt x="1720" y="3522"/>
                </a:lnTo>
                <a:lnTo>
                  <a:pt x="1720" y="3509"/>
                </a:lnTo>
                <a:lnTo>
                  <a:pt x="1716" y="3509"/>
                </a:lnTo>
                <a:lnTo>
                  <a:pt x="1716" y="3491"/>
                </a:lnTo>
                <a:lnTo>
                  <a:pt x="1720" y="3491"/>
                </a:lnTo>
                <a:lnTo>
                  <a:pt x="1716" y="3442"/>
                </a:lnTo>
                <a:lnTo>
                  <a:pt x="1716" y="3436"/>
                </a:lnTo>
                <a:lnTo>
                  <a:pt x="1718" y="3431"/>
                </a:lnTo>
                <a:lnTo>
                  <a:pt x="1718" y="3426"/>
                </a:lnTo>
                <a:lnTo>
                  <a:pt x="1720" y="3420"/>
                </a:lnTo>
                <a:lnTo>
                  <a:pt x="1720" y="3416"/>
                </a:lnTo>
                <a:lnTo>
                  <a:pt x="1720" y="3415"/>
                </a:lnTo>
                <a:lnTo>
                  <a:pt x="1716" y="3415"/>
                </a:lnTo>
                <a:lnTo>
                  <a:pt x="1709" y="3391"/>
                </a:lnTo>
                <a:lnTo>
                  <a:pt x="1692" y="3378"/>
                </a:lnTo>
                <a:lnTo>
                  <a:pt x="1692" y="3366"/>
                </a:lnTo>
                <a:lnTo>
                  <a:pt x="1689" y="3366"/>
                </a:lnTo>
                <a:lnTo>
                  <a:pt x="1689" y="3358"/>
                </a:lnTo>
                <a:lnTo>
                  <a:pt x="1683" y="3358"/>
                </a:lnTo>
                <a:lnTo>
                  <a:pt x="1683" y="3351"/>
                </a:lnTo>
                <a:lnTo>
                  <a:pt x="1669" y="3338"/>
                </a:lnTo>
                <a:lnTo>
                  <a:pt x="1669" y="3331"/>
                </a:lnTo>
                <a:lnTo>
                  <a:pt x="1660" y="3326"/>
                </a:lnTo>
                <a:lnTo>
                  <a:pt x="1660" y="3318"/>
                </a:lnTo>
                <a:lnTo>
                  <a:pt x="1656" y="3318"/>
                </a:lnTo>
                <a:lnTo>
                  <a:pt x="1656" y="3298"/>
                </a:lnTo>
                <a:lnTo>
                  <a:pt x="1652" y="3298"/>
                </a:lnTo>
                <a:lnTo>
                  <a:pt x="1652" y="3289"/>
                </a:lnTo>
                <a:lnTo>
                  <a:pt x="1643" y="3286"/>
                </a:lnTo>
                <a:lnTo>
                  <a:pt x="1643" y="3278"/>
                </a:lnTo>
                <a:lnTo>
                  <a:pt x="1640" y="3278"/>
                </a:lnTo>
                <a:lnTo>
                  <a:pt x="1640" y="3262"/>
                </a:lnTo>
                <a:lnTo>
                  <a:pt x="1629" y="3255"/>
                </a:lnTo>
                <a:lnTo>
                  <a:pt x="1629" y="3242"/>
                </a:lnTo>
                <a:lnTo>
                  <a:pt x="1620" y="3238"/>
                </a:lnTo>
                <a:lnTo>
                  <a:pt x="1612" y="3215"/>
                </a:lnTo>
                <a:lnTo>
                  <a:pt x="1603" y="3211"/>
                </a:lnTo>
                <a:lnTo>
                  <a:pt x="1603" y="3202"/>
                </a:lnTo>
                <a:lnTo>
                  <a:pt x="1589" y="3191"/>
                </a:lnTo>
                <a:lnTo>
                  <a:pt x="1583" y="3175"/>
                </a:lnTo>
                <a:lnTo>
                  <a:pt x="1576" y="3169"/>
                </a:lnTo>
                <a:lnTo>
                  <a:pt x="1576" y="3162"/>
                </a:lnTo>
                <a:lnTo>
                  <a:pt x="1572" y="3162"/>
                </a:lnTo>
                <a:lnTo>
                  <a:pt x="1571" y="3149"/>
                </a:lnTo>
                <a:lnTo>
                  <a:pt x="1571" y="3131"/>
                </a:lnTo>
                <a:lnTo>
                  <a:pt x="1572" y="3111"/>
                </a:lnTo>
                <a:lnTo>
                  <a:pt x="1574" y="3093"/>
                </a:lnTo>
                <a:lnTo>
                  <a:pt x="1576" y="3082"/>
                </a:lnTo>
                <a:lnTo>
                  <a:pt x="1572" y="3022"/>
                </a:lnTo>
                <a:lnTo>
                  <a:pt x="1576" y="3022"/>
                </a:lnTo>
                <a:lnTo>
                  <a:pt x="1576" y="3015"/>
                </a:lnTo>
                <a:lnTo>
                  <a:pt x="1589" y="3006"/>
                </a:lnTo>
                <a:lnTo>
                  <a:pt x="1589" y="2986"/>
                </a:lnTo>
                <a:lnTo>
                  <a:pt x="1592" y="2986"/>
                </a:lnTo>
                <a:lnTo>
                  <a:pt x="1592" y="2975"/>
                </a:lnTo>
                <a:lnTo>
                  <a:pt x="1596" y="2975"/>
                </a:lnTo>
                <a:lnTo>
                  <a:pt x="1596" y="2966"/>
                </a:lnTo>
                <a:lnTo>
                  <a:pt x="1600" y="2966"/>
                </a:lnTo>
                <a:lnTo>
                  <a:pt x="1600" y="2942"/>
                </a:lnTo>
                <a:lnTo>
                  <a:pt x="1603" y="2942"/>
                </a:lnTo>
                <a:lnTo>
                  <a:pt x="1603" y="2918"/>
                </a:lnTo>
                <a:lnTo>
                  <a:pt x="1609" y="2918"/>
                </a:lnTo>
                <a:lnTo>
                  <a:pt x="1609" y="2911"/>
                </a:lnTo>
                <a:lnTo>
                  <a:pt x="1612" y="2911"/>
                </a:lnTo>
                <a:lnTo>
                  <a:pt x="1612" y="2886"/>
                </a:lnTo>
                <a:lnTo>
                  <a:pt x="1618" y="2876"/>
                </a:lnTo>
                <a:lnTo>
                  <a:pt x="1623" y="2871"/>
                </a:lnTo>
                <a:lnTo>
                  <a:pt x="1631" y="2866"/>
                </a:lnTo>
                <a:lnTo>
                  <a:pt x="1636" y="2856"/>
                </a:lnTo>
                <a:lnTo>
                  <a:pt x="1640" y="2842"/>
                </a:lnTo>
                <a:lnTo>
                  <a:pt x="1652" y="2842"/>
                </a:lnTo>
                <a:lnTo>
                  <a:pt x="1660" y="2831"/>
                </a:lnTo>
                <a:lnTo>
                  <a:pt x="1667" y="2824"/>
                </a:lnTo>
                <a:lnTo>
                  <a:pt x="1672" y="2818"/>
                </a:lnTo>
                <a:lnTo>
                  <a:pt x="1676" y="2809"/>
                </a:lnTo>
                <a:lnTo>
                  <a:pt x="1680" y="2796"/>
                </a:lnTo>
                <a:lnTo>
                  <a:pt x="1680" y="2778"/>
                </a:lnTo>
                <a:lnTo>
                  <a:pt x="1681" y="2773"/>
                </a:lnTo>
                <a:lnTo>
                  <a:pt x="1683" y="2762"/>
                </a:lnTo>
                <a:lnTo>
                  <a:pt x="1681" y="2751"/>
                </a:lnTo>
                <a:lnTo>
                  <a:pt x="1680" y="2742"/>
                </a:lnTo>
                <a:lnTo>
                  <a:pt x="1669" y="2735"/>
                </a:lnTo>
                <a:lnTo>
                  <a:pt x="1669" y="2722"/>
                </a:lnTo>
                <a:lnTo>
                  <a:pt x="1663" y="2722"/>
                </a:lnTo>
                <a:lnTo>
                  <a:pt x="1660" y="2706"/>
                </a:lnTo>
                <a:lnTo>
                  <a:pt x="1656" y="2706"/>
                </a:lnTo>
                <a:lnTo>
                  <a:pt x="1656" y="2695"/>
                </a:lnTo>
                <a:lnTo>
                  <a:pt x="1652" y="2695"/>
                </a:lnTo>
                <a:lnTo>
                  <a:pt x="1652" y="2678"/>
                </a:lnTo>
                <a:lnTo>
                  <a:pt x="1643" y="2675"/>
                </a:lnTo>
                <a:lnTo>
                  <a:pt x="1640" y="2635"/>
                </a:lnTo>
                <a:lnTo>
                  <a:pt x="1651" y="2627"/>
                </a:lnTo>
                <a:lnTo>
                  <a:pt x="1654" y="2618"/>
                </a:lnTo>
                <a:lnTo>
                  <a:pt x="1656" y="2602"/>
                </a:lnTo>
                <a:lnTo>
                  <a:pt x="1649" y="2593"/>
                </a:lnTo>
                <a:lnTo>
                  <a:pt x="1645" y="2586"/>
                </a:lnTo>
                <a:lnTo>
                  <a:pt x="1643" y="2576"/>
                </a:lnTo>
                <a:lnTo>
                  <a:pt x="1640" y="2566"/>
                </a:lnTo>
                <a:lnTo>
                  <a:pt x="1636" y="2566"/>
                </a:lnTo>
                <a:lnTo>
                  <a:pt x="1632" y="2551"/>
                </a:lnTo>
                <a:lnTo>
                  <a:pt x="1629" y="2551"/>
                </a:lnTo>
                <a:lnTo>
                  <a:pt x="1629" y="2529"/>
                </a:lnTo>
                <a:lnTo>
                  <a:pt x="1616" y="2522"/>
                </a:lnTo>
                <a:lnTo>
                  <a:pt x="1612" y="2502"/>
                </a:lnTo>
                <a:lnTo>
                  <a:pt x="1603" y="2498"/>
                </a:lnTo>
                <a:lnTo>
                  <a:pt x="1603" y="2491"/>
                </a:lnTo>
                <a:lnTo>
                  <a:pt x="1600" y="2491"/>
                </a:lnTo>
                <a:lnTo>
                  <a:pt x="1600" y="2462"/>
                </a:lnTo>
                <a:lnTo>
                  <a:pt x="1589" y="2426"/>
                </a:lnTo>
                <a:lnTo>
                  <a:pt x="1580" y="2426"/>
                </a:lnTo>
                <a:lnTo>
                  <a:pt x="1576" y="2411"/>
                </a:lnTo>
                <a:lnTo>
                  <a:pt x="1572" y="2411"/>
                </a:lnTo>
                <a:lnTo>
                  <a:pt x="1572" y="2398"/>
                </a:lnTo>
                <a:lnTo>
                  <a:pt x="1563" y="2395"/>
                </a:lnTo>
                <a:lnTo>
                  <a:pt x="1556" y="2384"/>
                </a:lnTo>
                <a:lnTo>
                  <a:pt x="1549" y="2373"/>
                </a:lnTo>
                <a:lnTo>
                  <a:pt x="1543" y="2358"/>
                </a:lnTo>
                <a:lnTo>
                  <a:pt x="1532" y="2358"/>
                </a:lnTo>
                <a:lnTo>
                  <a:pt x="1532" y="2351"/>
                </a:lnTo>
                <a:lnTo>
                  <a:pt x="1518" y="2338"/>
                </a:lnTo>
                <a:lnTo>
                  <a:pt x="1507" y="2324"/>
                </a:lnTo>
                <a:lnTo>
                  <a:pt x="1496" y="2309"/>
                </a:lnTo>
                <a:lnTo>
                  <a:pt x="1476" y="2295"/>
                </a:lnTo>
                <a:lnTo>
                  <a:pt x="1476" y="2282"/>
                </a:lnTo>
                <a:lnTo>
                  <a:pt x="1465" y="2278"/>
                </a:lnTo>
                <a:lnTo>
                  <a:pt x="1458" y="2273"/>
                </a:lnTo>
                <a:lnTo>
                  <a:pt x="1452" y="2264"/>
                </a:lnTo>
                <a:lnTo>
                  <a:pt x="1452" y="2249"/>
                </a:lnTo>
                <a:lnTo>
                  <a:pt x="1440" y="2244"/>
                </a:lnTo>
                <a:lnTo>
                  <a:pt x="1436" y="2235"/>
                </a:lnTo>
                <a:lnTo>
                  <a:pt x="1436" y="2218"/>
                </a:lnTo>
                <a:lnTo>
                  <a:pt x="1429" y="2218"/>
                </a:lnTo>
                <a:lnTo>
                  <a:pt x="1423" y="2206"/>
                </a:lnTo>
                <a:lnTo>
                  <a:pt x="1420" y="2196"/>
                </a:lnTo>
                <a:lnTo>
                  <a:pt x="1414" y="2187"/>
                </a:lnTo>
                <a:lnTo>
                  <a:pt x="1411" y="2175"/>
                </a:lnTo>
                <a:lnTo>
                  <a:pt x="1409" y="2158"/>
                </a:lnTo>
                <a:lnTo>
                  <a:pt x="1432" y="2158"/>
                </a:lnTo>
                <a:lnTo>
                  <a:pt x="1432" y="2151"/>
                </a:lnTo>
                <a:lnTo>
                  <a:pt x="1440" y="2146"/>
                </a:lnTo>
                <a:lnTo>
                  <a:pt x="1440" y="2086"/>
                </a:lnTo>
                <a:lnTo>
                  <a:pt x="1449" y="2086"/>
                </a:lnTo>
                <a:lnTo>
                  <a:pt x="1443" y="2075"/>
                </a:lnTo>
                <a:lnTo>
                  <a:pt x="1440" y="2075"/>
                </a:lnTo>
                <a:lnTo>
                  <a:pt x="1438" y="2060"/>
                </a:lnTo>
                <a:lnTo>
                  <a:pt x="1441" y="2047"/>
                </a:lnTo>
                <a:lnTo>
                  <a:pt x="1447" y="2035"/>
                </a:lnTo>
                <a:lnTo>
                  <a:pt x="1452" y="2026"/>
                </a:lnTo>
                <a:lnTo>
                  <a:pt x="1460" y="2022"/>
                </a:lnTo>
                <a:lnTo>
                  <a:pt x="1460" y="1998"/>
                </a:lnTo>
                <a:lnTo>
                  <a:pt x="1469" y="1998"/>
                </a:lnTo>
                <a:lnTo>
                  <a:pt x="1467" y="1993"/>
                </a:lnTo>
                <a:lnTo>
                  <a:pt x="1463" y="1986"/>
                </a:lnTo>
                <a:lnTo>
                  <a:pt x="1463" y="1978"/>
                </a:lnTo>
                <a:lnTo>
                  <a:pt x="1463" y="1969"/>
                </a:lnTo>
                <a:lnTo>
                  <a:pt x="1469" y="1969"/>
                </a:lnTo>
                <a:lnTo>
                  <a:pt x="1469" y="1955"/>
                </a:lnTo>
                <a:lnTo>
                  <a:pt x="1460" y="1951"/>
                </a:lnTo>
                <a:lnTo>
                  <a:pt x="1460" y="1942"/>
                </a:lnTo>
                <a:lnTo>
                  <a:pt x="1456" y="1942"/>
                </a:lnTo>
                <a:lnTo>
                  <a:pt x="1452" y="1922"/>
                </a:lnTo>
                <a:lnTo>
                  <a:pt x="1432" y="1918"/>
                </a:lnTo>
                <a:lnTo>
                  <a:pt x="1429" y="1915"/>
                </a:lnTo>
                <a:lnTo>
                  <a:pt x="1427" y="1911"/>
                </a:lnTo>
                <a:lnTo>
                  <a:pt x="1423" y="1907"/>
                </a:lnTo>
                <a:lnTo>
                  <a:pt x="1421" y="1904"/>
                </a:lnTo>
                <a:lnTo>
                  <a:pt x="1420" y="1898"/>
                </a:lnTo>
                <a:lnTo>
                  <a:pt x="1416" y="1898"/>
                </a:lnTo>
                <a:lnTo>
                  <a:pt x="1416" y="1886"/>
                </a:lnTo>
                <a:lnTo>
                  <a:pt x="1396" y="1886"/>
                </a:lnTo>
                <a:lnTo>
                  <a:pt x="1396" y="1882"/>
                </a:lnTo>
                <a:lnTo>
                  <a:pt x="1372" y="1882"/>
                </a:lnTo>
                <a:lnTo>
                  <a:pt x="1372" y="1886"/>
                </a:lnTo>
                <a:lnTo>
                  <a:pt x="1343" y="1886"/>
                </a:lnTo>
                <a:lnTo>
                  <a:pt x="1343" y="1882"/>
                </a:lnTo>
                <a:lnTo>
                  <a:pt x="1340" y="1882"/>
                </a:lnTo>
                <a:lnTo>
                  <a:pt x="1332" y="1895"/>
                </a:lnTo>
                <a:lnTo>
                  <a:pt x="1256" y="1898"/>
                </a:lnTo>
                <a:lnTo>
                  <a:pt x="1252" y="1893"/>
                </a:lnTo>
                <a:lnTo>
                  <a:pt x="1249" y="1891"/>
                </a:lnTo>
                <a:lnTo>
                  <a:pt x="1245" y="1889"/>
                </a:lnTo>
                <a:lnTo>
                  <a:pt x="1243" y="1889"/>
                </a:lnTo>
                <a:lnTo>
                  <a:pt x="1240" y="1886"/>
                </a:lnTo>
                <a:lnTo>
                  <a:pt x="1240" y="1878"/>
                </a:lnTo>
                <a:lnTo>
                  <a:pt x="1232" y="1875"/>
                </a:lnTo>
                <a:lnTo>
                  <a:pt x="1223" y="1835"/>
                </a:lnTo>
                <a:lnTo>
                  <a:pt x="1216" y="1829"/>
                </a:lnTo>
                <a:lnTo>
                  <a:pt x="1216" y="1822"/>
                </a:lnTo>
                <a:lnTo>
                  <a:pt x="1209" y="1818"/>
                </a:lnTo>
                <a:lnTo>
                  <a:pt x="1209" y="1811"/>
                </a:lnTo>
                <a:lnTo>
                  <a:pt x="1203" y="1811"/>
                </a:lnTo>
                <a:lnTo>
                  <a:pt x="1203" y="1802"/>
                </a:lnTo>
                <a:lnTo>
                  <a:pt x="1176" y="1778"/>
                </a:lnTo>
                <a:lnTo>
                  <a:pt x="1100" y="1775"/>
                </a:lnTo>
                <a:lnTo>
                  <a:pt x="1100" y="1778"/>
                </a:lnTo>
                <a:lnTo>
                  <a:pt x="1016" y="1791"/>
                </a:lnTo>
                <a:lnTo>
                  <a:pt x="1016" y="1802"/>
                </a:lnTo>
                <a:lnTo>
                  <a:pt x="1012" y="1804"/>
                </a:lnTo>
                <a:lnTo>
                  <a:pt x="1009" y="1807"/>
                </a:lnTo>
                <a:lnTo>
                  <a:pt x="1007" y="1807"/>
                </a:lnTo>
                <a:lnTo>
                  <a:pt x="1003" y="1809"/>
                </a:lnTo>
                <a:lnTo>
                  <a:pt x="1000" y="1809"/>
                </a:lnTo>
                <a:lnTo>
                  <a:pt x="996" y="1809"/>
                </a:lnTo>
                <a:lnTo>
                  <a:pt x="989" y="1811"/>
                </a:lnTo>
                <a:lnTo>
                  <a:pt x="989" y="1815"/>
                </a:lnTo>
                <a:lnTo>
                  <a:pt x="943" y="1818"/>
                </a:lnTo>
                <a:lnTo>
                  <a:pt x="940" y="1826"/>
                </a:lnTo>
                <a:lnTo>
                  <a:pt x="923" y="1829"/>
                </a:lnTo>
                <a:lnTo>
                  <a:pt x="920" y="1838"/>
                </a:lnTo>
                <a:lnTo>
                  <a:pt x="903" y="1842"/>
                </a:lnTo>
                <a:lnTo>
                  <a:pt x="903" y="1846"/>
                </a:lnTo>
                <a:lnTo>
                  <a:pt x="869" y="1851"/>
                </a:lnTo>
                <a:lnTo>
                  <a:pt x="869" y="1855"/>
                </a:lnTo>
                <a:lnTo>
                  <a:pt x="860" y="1855"/>
                </a:lnTo>
                <a:lnTo>
                  <a:pt x="856" y="1862"/>
                </a:lnTo>
                <a:lnTo>
                  <a:pt x="841" y="1869"/>
                </a:lnTo>
                <a:lnTo>
                  <a:pt x="820" y="1871"/>
                </a:lnTo>
                <a:lnTo>
                  <a:pt x="809" y="1858"/>
                </a:lnTo>
                <a:lnTo>
                  <a:pt x="796" y="1856"/>
                </a:lnTo>
                <a:lnTo>
                  <a:pt x="781" y="1856"/>
                </a:lnTo>
                <a:lnTo>
                  <a:pt x="763" y="1855"/>
                </a:lnTo>
                <a:lnTo>
                  <a:pt x="763" y="1851"/>
                </a:lnTo>
                <a:lnTo>
                  <a:pt x="740" y="1851"/>
                </a:lnTo>
                <a:lnTo>
                  <a:pt x="736" y="1842"/>
                </a:lnTo>
                <a:lnTo>
                  <a:pt x="729" y="1840"/>
                </a:lnTo>
                <a:lnTo>
                  <a:pt x="714" y="1840"/>
                </a:lnTo>
                <a:lnTo>
                  <a:pt x="701" y="1840"/>
                </a:lnTo>
                <a:lnTo>
                  <a:pt x="692" y="1842"/>
                </a:lnTo>
                <a:lnTo>
                  <a:pt x="689" y="1851"/>
                </a:lnTo>
                <a:lnTo>
                  <a:pt x="663" y="1851"/>
                </a:lnTo>
                <a:lnTo>
                  <a:pt x="663" y="1846"/>
                </a:lnTo>
                <a:lnTo>
                  <a:pt x="652" y="1851"/>
                </a:lnTo>
                <a:lnTo>
                  <a:pt x="652" y="1855"/>
                </a:lnTo>
                <a:lnTo>
                  <a:pt x="629" y="1855"/>
                </a:lnTo>
                <a:lnTo>
                  <a:pt x="629" y="1858"/>
                </a:lnTo>
                <a:lnTo>
                  <a:pt x="620" y="1858"/>
                </a:lnTo>
                <a:lnTo>
                  <a:pt x="616" y="1866"/>
                </a:lnTo>
                <a:lnTo>
                  <a:pt x="609" y="1866"/>
                </a:lnTo>
                <a:lnTo>
                  <a:pt x="609" y="1871"/>
                </a:lnTo>
                <a:lnTo>
                  <a:pt x="576" y="1875"/>
                </a:lnTo>
                <a:lnTo>
                  <a:pt x="576" y="1878"/>
                </a:lnTo>
                <a:lnTo>
                  <a:pt x="563" y="1878"/>
                </a:lnTo>
                <a:lnTo>
                  <a:pt x="560" y="1886"/>
                </a:lnTo>
                <a:lnTo>
                  <a:pt x="549" y="1886"/>
                </a:lnTo>
                <a:lnTo>
                  <a:pt x="549" y="1889"/>
                </a:lnTo>
                <a:lnTo>
                  <a:pt x="509" y="1895"/>
                </a:lnTo>
                <a:lnTo>
                  <a:pt x="509" y="1889"/>
                </a:lnTo>
                <a:lnTo>
                  <a:pt x="500" y="1889"/>
                </a:lnTo>
                <a:lnTo>
                  <a:pt x="496" y="1882"/>
                </a:lnTo>
                <a:lnTo>
                  <a:pt x="483" y="1882"/>
                </a:lnTo>
                <a:lnTo>
                  <a:pt x="480" y="1875"/>
                </a:lnTo>
                <a:lnTo>
                  <a:pt x="472" y="1875"/>
                </a:lnTo>
                <a:lnTo>
                  <a:pt x="469" y="1866"/>
                </a:lnTo>
                <a:lnTo>
                  <a:pt x="460" y="1866"/>
                </a:lnTo>
                <a:lnTo>
                  <a:pt x="456" y="1858"/>
                </a:lnTo>
                <a:lnTo>
                  <a:pt x="449" y="1858"/>
                </a:lnTo>
                <a:lnTo>
                  <a:pt x="443" y="1851"/>
                </a:lnTo>
                <a:lnTo>
                  <a:pt x="429" y="1846"/>
                </a:lnTo>
                <a:lnTo>
                  <a:pt x="420" y="1835"/>
                </a:lnTo>
                <a:lnTo>
                  <a:pt x="412" y="1835"/>
                </a:lnTo>
                <a:lnTo>
                  <a:pt x="372" y="1791"/>
                </a:lnTo>
                <a:lnTo>
                  <a:pt x="363" y="1791"/>
                </a:lnTo>
                <a:lnTo>
                  <a:pt x="360" y="1782"/>
                </a:lnTo>
                <a:lnTo>
                  <a:pt x="349" y="1778"/>
                </a:lnTo>
                <a:lnTo>
                  <a:pt x="349" y="1775"/>
                </a:lnTo>
                <a:lnTo>
                  <a:pt x="332" y="1769"/>
                </a:lnTo>
                <a:lnTo>
                  <a:pt x="329" y="1762"/>
                </a:lnTo>
                <a:lnTo>
                  <a:pt x="316" y="1762"/>
                </a:lnTo>
                <a:lnTo>
                  <a:pt x="309" y="1742"/>
                </a:lnTo>
                <a:lnTo>
                  <a:pt x="300" y="1742"/>
                </a:lnTo>
                <a:lnTo>
                  <a:pt x="300" y="1738"/>
                </a:lnTo>
                <a:lnTo>
                  <a:pt x="292" y="1738"/>
                </a:lnTo>
                <a:lnTo>
                  <a:pt x="289" y="1731"/>
                </a:lnTo>
                <a:lnTo>
                  <a:pt x="276" y="1731"/>
                </a:lnTo>
                <a:lnTo>
                  <a:pt x="269" y="1718"/>
                </a:lnTo>
                <a:lnTo>
                  <a:pt x="265" y="1716"/>
                </a:lnTo>
                <a:lnTo>
                  <a:pt x="261" y="1716"/>
                </a:lnTo>
                <a:lnTo>
                  <a:pt x="260" y="1716"/>
                </a:lnTo>
                <a:lnTo>
                  <a:pt x="258" y="1716"/>
                </a:lnTo>
                <a:lnTo>
                  <a:pt x="258" y="1716"/>
                </a:lnTo>
                <a:lnTo>
                  <a:pt x="256" y="1716"/>
                </a:lnTo>
                <a:lnTo>
                  <a:pt x="254" y="1715"/>
                </a:lnTo>
                <a:lnTo>
                  <a:pt x="254" y="1711"/>
                </a:lnTo>
                <a:lnTo>
                  <a:pt x="252" y="1706"/>
                </a:lnTo>
                <a:lnTo>
                  <a:pt x="240" y="1706"/>
                </a:lnTo>
                <a:lnTo>
                  <a:pt x="236" y="1689"/>
                </a:lnTo>
                <a:lnTo>
                  <a:pt x="232" y="1689"/>
                </a:lnTo>
                <a:lnTo>
                  <a:pt x="232" y="1678"/>
                </a:lnTo>
                <a:lnTo>
                  <a:pt x="216" y="1671"/>
                </a:lnTo>
                <a:lnTo>
                  <a:pt x="212" y="1622"/>
                </a:lnTo>
                <a:lnTo>
                  <a:pt x="216" y="1622"/>
                </a:lnTo>
                <a:lnTo>
                  <a:pt x="216" y="1618"/>
                </a:lnTo>
                <a:lnTo>
                  <a:pt x="209" y="1615"/>
                </a:lnTo>
                <a:lnTo>
                  <a:pt x="203" y="1602"/>
                </a:lnTo>
                <a:lnTo>
                  <a:pt x="192" y="1595"/>
                </a:lnTo>
                <a:lnTo>
                  <a:pt x="192" y="1582"/>
                </a:lnTo>
                <a:lnTo>
                  <a:pt x="189" y="1582"/>
                </a:lnTo>
                <a:lnTo>
                  <a:pt x="189" y="1578"/>
                </a:lnTo>
                <a:lnTo>
                  <a:pt x="185" y="1576"/>
                </a:lnTo>
                <a:lnTo>
                  <a:pt x="180" y="1575"/>
                </a:lnTo>
                <a:lnTo>
                  <a:pt x="176" y="1575"/>
                </a:lnTo>
                <a:lnTo>
                  <a:pt x="171" y="1573"/>
                </a:lnTo>
                <a:lnTo>
                  <a:pt x="169" y="1569"/>
                </a:lnTo>
                <a:lnTo>
                  <a:pt x="169" y="1562"/>
                </a:lnTo>
                <a:lnTo>
                  <a:pt x="149" y="1558"/>
                </a:lnTo>
                <a:lnTo>
                  <a:pt x="143" y="1547"/>
                </a:lnTo>
                <a:lnTo>
                  <a:pt x="140" y="1540"/>
                </a:lnTo>
                <a:lnTo>
                  <a:pt x="134" y="1531"/>
                </a:lnTo>
                <a:lnTo>
                  <a:pt x="132" y="1518"/>
                </a:lnTo>
                <a:lnTo>
                  <a:pt x="118" y="1511"/>
                </a:lnTo>
                <a:lnTo>
                  <a:pt x="111" y="1498"/>
                </a:lnTo>
                <a:lnTo>
                  <a:pt x="109" y="1478"/>
                </a:lnTo>
                <a:lnTo>
                  <a:pt x="107" y="1476"/>
                </a:lnTo>
                <a:lnTo>
                  <a:pt x="105" y="1476"/>
                </a:lnTo>
                <a:lnTo>
                  <a:pt x="105" y="1475"/>
                </a:lnTo>
                <a:lnTo>
                  <a:pt x="105" y="1475"/>
                </a:lnTo>
                <a:lnTo>
                  <a:pt x="105" y="1473"/>
                </a:lnTo>
                <a:lnTo>
                  <a:pt x="103" y="1469"/>
                </a:lnTo>
                <a:lnTo>
                  <a:pt x="92" y="1469"/>
                </a:lnTo>
                <a:lnTo>
                  <a:pt x="92" y="1478"/>
                </a:lnTo>
                <a:lnTo>
                  <a:pt x="72" y="1478"/>
                </a:lnTo>
                <a:lnTo>
                  <a:pt x="69" y="1462"/>
                </a:lnTo>
                <a:lnTo>
                  <a:pt x="56" y="1458"/>
                </a:lnTo>
                <a:lnTo>
                  <a:pt x="54" y="1453"/>
                </a:lnTo>
                <a:lnTo>
                  <a:pt x="52" y="1449"/>
                </a:lnTo>
                <a:lnTo>
                  <a:pt x="51" y="1446"/>
                </a:lnTo>
                <a:lnTo>
                  <a:pt x="49" y="1444"/>
                </a:lnTo>
                <a:lnTo>
                  <a:pt x="45" y="1440"/>
                </a:lnTo>
                <a:lnTo>
                  <a:pt x="43" y="1435"/>
                </a:lnTo>
                <a:lnTo>
                  <a:pt x="29" y="1435"/>
                </a:lnTo>
                <a:lnTo>
                  <a:pt x="25" y="1416"/>
                </a:lnTo>
                <a:lnTo>
                  <a:pt x="23" y="1395"/>
                </a:lnTo>
                <a:lnTo>
                  <a:pt x="27" y="1386"/>
                </a:lnTo>
                <a:lnTo>
                  <a:pt x="27" y="1376"/>
                </a:lnTo>
                <a:lnTo>
                  <a:pt x="27" y="1366"/>
                </a:lnTo>
                <a:lnTo>
                  <a:pt x="29" y="1355"/>
                </a:lnTo>
                <a:lnTo>
                  <a:pt x="32" y="1355"/>
                </a:lnTo>
                <a:lnTo>
                  <a:pt x="34" y="1351"/>
                </a:lnTo>
                <a:lnTo>
                  <a:pt x="34" y="1347"/>
                </a:lnTo>
                <a:lnTo>
                  <a:pt x="36" y="1344"/>
                </a:lnTo>
                <a:lnTo>
                  <a:pt x="36" y="1338"/>
                </a:lnTo>
                <a:lnTo>
                  <a:pt x="23" y="1335"/>
                </a:lnTo>
                <a:lnTo>
                  <a:pt x="20" y="1322"/>
                </a:lnTo>
                <a:lnTo>
                  <a:pt x="14" y="1311"/>
                </a:lnTo>
                <a:lnTo>
                  <a:pt x="7" y="1302"/>
                </a:lnTo>
                <a:lnTo>
                  <a:pt x="3" y="1291"/>
                </a:lnTo>
                <a:lnTo>
                  <a:pt x="0" y="1275"/>
                </a:lnTo>
                <a:lnTo>
                  <a:pt x="14" y="1264"/>
                </a:lnTo>
                <a:lnTo>
                  <a:pt x="27" y="1251"/>
                </a:lnTo>
                <a:lnTo>
                  <a:pt x="36" y="1235"/>
                </a:lnTo>
                <a:lnTo>
                  <a:pt x="40" y="1235"/>
                </a:lnTo>
                <a:lnTo>
                  <a:pt x="43" y="1209"/>
                </a:lnTo>
                <a:lnTo>
                  <a:pt x="49" y="1209"/>
                </a:lnTo>
                <a:lnTo>
                  <a:pt x="52" y="1166"/>
                </a:lnTo>
                <a:lnTo>
                  <a:pt x="60" y="1162"/>
                </a:lnTo>
                <a:lnTo>
                  <a:pt x="63" y="1142"/>
                </a:lnTo>
                <a:lnTo>
                  <a:pt x="69" y="1142"/>
                </a:lnTo>
                <a:lnTo>
                  <a:pt x="69" y="1135"/>
                </a:lnTo>
                <a:lnTo>
                  <a:pt x="72" y="1135"/>
                </a:lnTo>
                <a:lnTo>
                  <a:pt x="78" y="1113"/>
                </a:lnTo>
                <a:lnTo>
                  <a:pt x="76" y="1089"/>
                </a:lnTo>
                <a:lnTo>
                  <a:pt x="72" y="1066"/>
                </a:lnTo>
                <a:lnTo>
                  <a:pt x="72" y="1049"/>
                </a:lnTo>
                <a:lnTo>
                  <a:pt x="56" y="1038"/>
                </a:lnTo>
                <a:lnTo>
                  <a:pt x="60" y="1002"/>
                </a:lnTo>
                <a:lnTo>
                  <a:pt x="63" y="1002"/>
                </a:lnTo>
                <a:lnTo>
                  <a:pt x="63" y="995"/>
                </a:lnTo>
                <a:lnTo>
                  <a:pt x="69" y="995"/>
                </a:lnTo>
                <a:lnTo>
                  <a:pt x="69" y="982"/>
                </a:lnTo>
                <a:lnTo>
                  <a:pt x="67" y="971"/>
                </a:lnTo>
                <a:lnTo>
                  <a:pt x="63" y="962"/>
                </a:lnTo>
                <a:lnTo>
                  <a:pt x="52" y="962"/>
                </a:lnTo>
                <a:lnTo>
                  <a:pt x="52" y="955"/>
                </a:lnTo>
                <a:lnTo>
                  <a:pt x="51" y="956"/>
                </a:lnTo>
                <a:lnTo>
                  <a:pt x="49" y="956"/>
                </a:lnTo>
                <a:lnTo>
                  <a:pt x="49" y="956"/>
                </a:lnTo>
                <a:lnTo>
                  <a:pt x="49" y="958"/>
                </a:lnTo>
                <a:lnTo>
                  <a:pt x="49" y="958"/>
                </a:lnTo>
                <a:lnTo>
                  <a:pt x="49" y="962"/>
                </a:lnTo>
                <a:lnTo>
                  <a:pt x="23" y="962"/>
                </a:lnTo>
                <a:lnTo>
                  <a:pt x="29" y="902"/>
                </a:lnTo>
                <a:lnTo>
                  <a:pt x="36" y="902"/>
                </a:lnTo>
                <a:lnTo>
                  <a:pt x="36" y="871"/>
                </a:lnTo>
                <a:lnTo>
                  <a:pt x="63" y="849"/>
                </a:lnTo>
                <a:lnTo>
                  <a:pt x="69" y="831"/>
                </a:lnTo>
                <a:lnTo>
                  <a:pt x="72" y="831"/>
                </a:lnTo>
                <a:lnTo>
                  <a:pt x="76" y="815"/>
                </a:lnTo>
                <a:lnTo>
                  <a:pt x="80" y="815"/>
                </a:lnTo>
                <a:lnTo>
                  <a:pt x="80" y="802"/>
                </a:lnTo>
                <a:lnTo>
                  <a:pt x="89" y="798"/>
                </a:lnTo>
                <a:lnTo>
                  <a:pt x="92" y="769"/>
                </a:lnTo>
                <a:lnTo>
                  <a:pt x="92" y="769"/>
                </a:lnTo>
                <a:lnTo>
                  <a:pt x="94" y="767"/>
                </a:lnTo>
                <a:lnTo>
                  <a:pt x="96" y="767"/>
                </a:lnTo>
                <a:lnTo>
                  <a:pt x="98" y="766"/>
                </a:lnTo>
                <a:lnTo>
                  <a:pt x="98" y="764"/>
                </a:lnTo>
                <a:lnTo>
                  <a:pt x="100" y="758"/>
                </a:lnTo>
                <a:lnTo>
                  <a:pt x="109" y="758"/>
                </a:lnTo>
                <a:lnTo>
                  <a:pt x="149" y="715"/>
                </a:lnTo>
                <a:lnTo>
                  <a:pt x="156" y="709"/>
                </a:lnTo>
                <a:lnTo>
                  <a:pt x="156" y="675"/>
                </a:lnTo>
                <a:lnTo>
                  <a:pt x="160" y="675"/>
                </a:lnTo>
                <a:lnTo>
                  <a:pt x="163" y="658"/>
                </a:lnTo>
                <a:lnTo>
                  <a:pt x="172" y="655"/>
                </a:lnTo>
                <a:lnTo>
                  <a:pt x="172" y="646"/>
                </a:lnTo>
                <a:lnTo>
                  <a:pt x="176" y="646"/>
                </a:lnTo>
                <a:lnTo>
                  <a:pt x="176" y="629"/>
                </a:lnTo>
                <a:lnTo>
                  <a:pt x="180" y="629"/>
                </a:lnTo>
                <a:lnTo>
                  <a:pt x="183" y="626"/>
                </a:lnTo>
                <a:lnTo>
                  <a:pt x="187" y="624"/>
                </a:lnTo>
                <a:lnTo>
                  <a:pt x="191" y="624"/>
                </a:lnTo>
                <a:lnTo>
                  <a:pt x="194" y="624"/>
                </a:lnTo>
                <a:lnTo>
                  <a:pt x="196" y="624"/>
                </a:lnTo>
                <a:lnTo>
                  <a:pt x="200" y="624"/>
                </a:lnTo>
                <a:lnTo>
                  <a:pt x="203" y="622"/>
                </a:lnTo>
                <a:lnTo>
                  <a:pt x="212" y="611"/>
                </a:lnTo>
                <a:lnTo>
                  <a:pt x="220" y="611"/>
                </a:lnTo>
                <a:lnTo>
                  <a:pt x="223" y="602"/>
                </a:lnTo>
                <a:lnTo>
                  <a:pt x="229" y="602"/>
                </a:lnTo>
                <a:lnTo>
                  <a:pt x="229" y="595"/>
                </a:lnTo>
                <a:lnTo>
                  <a:pt x="236" y="589"/>
                </a:lnTo>
                <a:lnTo>
                  <a:pt x="236" y="582"/>
                </a:lnTo>
                <a:lnTo>
                  <a:pt x="243" y="578"/>
                </a:lnTo>
                <a:lnTo>
                  <a:pt x="243" y="558"/>
                </a:lnTo>
                <a:lnTo>
                  <a:pt x="249" y="558"/>
                </a:lnTo>
                <a:lnTo>
                  <a:pt x="251" y="555"/>
                </a:lnTo>
                <a:lnTo>
                  <a:pt x="252" y="551"/>
                </a:lnTo>
                <a:lnTo>
                  <a:pt x="254" y="549"/>
                </a:lnTo>
                <a:lnTo>
                  <a:pt x="254" y="544"/>
                </a:lnTo>
                <a:lnTo>
                  <a:pt x="256" y="538"/>
                </a:lnTo>
                <a:lnTo>
                  <a:pt x="280" y="531"/>
                </a:lnTo>
                <a:lnTo>
                  <a:pt x="280" y="526"/>
                </a:lnTo>
                <a:lnTo>
                  <a:pt x="320" y="522"/>
                </a:lnTo>
                <a:lnTo>
                  <a:pt x="320" y="518"/>
                </a:lnTo>
                <a:lnTo>
                  <a:pt x="329" y="518"/>
                </a:lnTo>
                <a:lnTo>
                  <a:pt x="329" y="515"/>
                </a:lnTo>
                <a:lnTo>
                  <a:pt x="349" y="509"/>
                </a:lnTo>
                <a:lnTo>
                  <a:pt x="372" y="482"/>
                </a:lnTo>
                <a:lnTo>
                  <a:pt x="389" y="478"/>
                </a:lnTo>
                <a:lnTo>
                  <a:pt x="443" y="415"/>
                </a:lnTo>
                <a:lnTo>
                  <a:pt x="441" y="398"/>
                </a:lnTo>
                <a:lnTo>
                  <a:pt x="436" y="380"/>
                </a:lnTo>
                <a:lnTo>
                  <a:pt x="434" y="362"/>
                </a:lnTo>
                <a:lnTo>
                  <a:pt x="436" y="342"/>
                </a:lnTo>
                <a:lnTo>
                  <a:pt x="445" y="320"/>
                </a:lnTo>
                <a:lnTo>
                  <a:pt x="460" y="302"/>
                </a:lnTo>
                <a:lnTo>
                  <a:pt x="472" y="295"/>
                </a:lnTo>
                <a:lnTo>
                  <a:pt x="472" y="271"/>
                </a:lnTo>
                <a:lnTo>
                  <a:pt x="476" y="271"/>
                </a:lnTo>
                <a:lnTo>
                  <a:pt x="496" y="246"/>
                </a:lnTo>
                <a:lnTo>
                  <a:pt x="503" y="246"/>
                </a:lnTo>
                <a:lnTo>
                  <a:pt x="520" y="226"/>
                </a:lnTo>
                <a:lnTo>
                  <a:pt x="529" y="226"/>
                </a:lnTo>
                <a:lnTo>
                  <a:pt x="529" y="222"/>
                </a:lnTo>
                <a:lnTo>
                  <a:pt x="536" y="222"/>
                </a:lnTo>
                <a:lnTo>
                  <a:pt x="536" y="218"/>
                </a:lnTo>
                <a:lnTo>
                  <a:pt x="549" y="218"/>
                </a:lnTo>
                <a:lnTo>
                  <a:pt x="549" y="215"/>
                </a:lnTo>
                <a:lnTo>
                  <a:pt x="563" y="209"/>
                </a:lnTo>
                <a:lnTo>
                  <a:pt x="563" y="206"/>
                </a:lnTo>
                <a:lnTo>
                  <a:pt x="583" y="202"/>
                </a:lnTo>
                <a:lnTo>
                  <a:pt x="589" y="195"/>
                </a:lnTo>
                <a:lnTo>
                  <a:pt x="596" y="195"/>
                </a:lnTo>
                <a:lnTo>
                  <a:pt x="603" y="182"/>
                </a:lnTo>
                <a:lnTo>
                  <a:pt x="609" y="182"/>
                </a:lnTo>
                <a:lnTo>
                  <a:pt x="609" y="175"/>
                </a:lnTo>
                <a:lnTo>
                  <a:pt x="620" y="166"/>
                </a:lnTo>
                <a:lnTo>
                  <a:pt x="620" y="158"/>
                </a:lnTo>
                <a:lnTo>
                  <a:pt x="623" y="158"/>
                </a:lnTo>
                <a:lnTo>
                  <a:pt x="623" y="149"/>
                </a:lnTo>
                <a:lnTo>
                  <a:pt x="629" y="149"/>
                </a:lnTo>
                <a:lnTo>
                  <a:pt x="629" y="142"/>
                </a:lnTo>
                <a:lnTo>
                  <a:pt x="632" y="142"/>
                </a:lnTo>
                <a:lnTo>
                  <a:pt x="632" y="135"/>
                </a:lnTo>
                <a:lnTo>
                  <a:pt x="640" y="131"/>
                </a:lnTo>
                <a:lnTo>
                  <a:pt x="640" y="122"/>
                </a:lnTo>
                <a:lnTo>
                  <a:pt x="643" y="122"/>
                </a:lnTo>
                <a:lnTo>
                  <a:pt x="643" y="115"/>
                </a:lnTo>
                <a:lnTo>
                  <a:pt x="649" y="115"/>
                </a:lnTo>
                <a:lnTo>
                  <a:pt x="649" y="106"/>
                </a:lnTo>
                <a:lnTo>
                  <a:pt x="652" y="106"/>
                </a:lnTo>
                <a:lnTo>
                  <a:pt x="652" y="98"/>
                </a:lnTo>
                <a:lnTo>
                  <a:pt x="656" y="98"/>
                </a:lnTo>
                <a:lnTo>
                  <a:pt x="660" y="86"/>
                </a:lnTo>
                <a:lnTo>
                  <a:pt x="700" y="82"/>
                </a:lnTo>
                <a:lnTo>
                  <a:pt x="705" y="93"/>
                </a:lnTo>
                <a:lnTo>
                  <a:pt x="712" y="106"/>
                </a:lnTo>
                <a:lnTo>
                  <a:pt x="720" y="115"/>
                </a:lnTo>
                <a:lnTo>
                  <a:pt x="723" y="116"/>
                </a:lnTo>
                <a:lnTo>
                  <a:pt x="725" y="116"/>
                </a:lnTo>
                <a:lnTo>
                  <a:pt x="729" y="116"/>
                </a:lnTo>
                <a:lnTo>
                  <a:pt x="731" y="118"/>
                </a:lnTo>
                <a:lnTo>
                  <a:pt x="732" y="118"/>
                </a:lnTo>
                <a:lnTo>
                  <a:pt x="736" y="122"/>
                </a:lnTo>
                <a:lnTo>
                  <a:pt x="776" y="118"/>
                </a:lnTo>
                <a:lnTo>
                  <a:pt x="776" y="122"/>
                </a:lnTo>
                <a:lnTo>
                  <a:pt x="792" y="122"/>
                </a:lnTo>
                <a:lnTo>
                  <a:pt x="796" y="115"/>
                </a:lnTo>
                <a:lnTo>
                  <a:pt x="811" y="111"/>
                </a:lnTo>
                <a:lnTo>
                  <a:pt x="829" y="111"/>
                </a:lnTo>
                <a:lnTo>
                  <a:pt x="831" y="113"/>
                </a:lnTo>
                <a:lnTo>
                  <a:pt x="832" y="116"/>
                </a:lnTo>
                <a:lnTo>
                  <a:pt x="832" y="118"/>
                </a:lnTo>
                <a:lnTo>
                  <a:pt x="834" y="122"/>
                </a:lnTo>
                <a:lnTo>
                  <a:pt x="836" y="126"/>
                </a:lnTo>
                <a:lnTo>
                  <a:pt x="856" y="124"/>
                </a:lnTo>
                <a:lnTo>
                  <a:pt x="872" y="120"/>
                </a:lnTo>
                <a:lnTo>
                  <a:pt x="889" y="115"/>
                </a:lnTo>
                <a:lnTo>
                  <a:pt x="891" y="109"/>
                </a:lnTo>
                <a:lnTo>
                  <a:pt x="894" y="107"/>
                </a:lnTo>
                <a:lnTo>
                  <a:pt x="896" y="104"/>
                </a:lnTo>
                <a:lnTo>
                  <a:pt x="898" y="100"/>
                </a:lnTo>
                <a:lnTo>
                  <a:pt x="900" y="95"/>
                </a:lnTo>
                <a:lnTo>
                  <a:pt x="916" y="91"/>
                </a:lnTo>
                <a:lnTo>
                  <a:pt x="932" y="86"/>
                </a:lnTo>
                <a:lnTo>
                  <a:pt x="932" y="82"/>
                </a:lnTo>
                <a:lnTo>
                  <a:pt x="960" y="82"/>
                </a:lnTo>
                <a:lnTo>
                  <a:pt x="972" y="66"/>
                </a:lnTo>
                <a:lnTo>
                  <a:pt x="983" y="66"/>
                </a:lnTo>
                <a:lnTo>
                  <a:pt x="992" y="55"/>
                </a:lnTo>
                <a:lnTo>
                  <a:pt x="1012" y="55"/>
                </a:lnTo>
                <a:lnTo>
                  <a:pt x="1012" y="51"/>
                </a:lnTo>
                <a:lnTo>
                  <a:pt x="1023" y="51"/>
                </a:lnTo>
                <a:lnTo>
                  <a:pt x="1023" y="46"/>
                </a:lnTo>
                <a:lnTo>
                  <a:pt x="1032" y="46"/>
                </a:lnTo>
                <a:lnTo>
                  <a:pt x="1032" y="42"/>
                </a:lnTo>
                <a:lnTo>
                  <a:pt x="1096" y="42"/>
                </a:lnTo>
                <a:lnTo>
                  <a:pt x="1103" y="29"/>
                </a:lnTo>
                <a:lnTo>
                  <a:pt x="1209" y="26"/>
                </a:lnTo>
                <a:lnTo>
                  <a:pt x="1249" y="35"/>
                </a:lnTo>
                <a:lnTo>
                  <a:pt x="1249" y="29"/>
                </a:lnTo>
                <a:lnTo>
                  <a:pt x="1269" y="29"/>
                </a:lnTo>
                <a:lnTo>
                  <a:pt x="1272" y="22"/>
                </a:lnTo>
                <a:lnTo>
                  <a:pt x="1289" y="16"/>
                </a:lnTo>
                <a:lnTo>
                  <a:pt x="1312" y="15"/>
                </a:lnTo>
                <a:lnTo>
                  <a:pt x="1316" y="26"/>
                </a:lnTo>
                <a:lnTo>
                  <a:pt x="1320" y="26"/>
                </a:lnTo>
                <a:lnTo>
                  <a:pt x="1323" y="24"/>
                </a:lnTo>
                <a:lnTo>
                  <a:pt x="1325" y="24"/>
                </a:lnTo>
                <a:lnTo>
                  <a:pt x="1325" y="22"/>
                </a:lnTo>
                <a:lnTo>
                  <a:pt x="1327" y="18"/>
                </a:lnTo>
                <a:lnTo>
                  <a:pt x="1329" y="15"/>
                </a:lnTo>
                <a:lnTo>
                  <a:pt x="1356" y="15"/>
                </a:lnTo>
                <a:lnTo>
                  <a:pt x="1356" y="18"/>
                </a:lnTo>
                <a:lnTo>
                  <a:pt x="1365" y="22"/>
                </a:lnTo>
                <a:lnTo>
                  <a:pt x="1380" y="26"/>
                </a:lnTo>
                <a:lnTo>
                  <a:pt x="1394" y="27"/>
                </a:lnTo>
                <a:lnTo>
                  <a:pt x="1409" y="26"/>
                </a:lnTo>
                <a:lnTo>
                  <a:pt x="1412" y="18"/>
                </a:lnTo>
                <a:lnTo>
                  <a:pt x="1436" y="15"/>
                </a:lnTo>
                <a:lnTo>
                  <a:pt x="1436" y="9"/>
                </a:lnTo>
                <a:lnTo>
                  <a:pt x="1443" y="7"/>
                </a:lnTo>
                <a:lnTo>
                  <a:pt x="1456" y="4"/>
                </a:lnTo>
                <a:lnTo>
                  <a:pt x="1469" y="0"/>
                </a:lnTo>
                <a:close/>
              </a:path>
            </a:pathLst>
          </a:custGeom>
          <a:solidFill>
            <a:schemeClr val="tx2">
              <a:lumMod val="60000"/>
              <a:lumOff val="40000"/>
            </a:schemeClr>
          </a:solidFill>
          <a:ln w="3175">
            <a:noFill/>
          </a:ln>
        </p:spPr>
        <p:txBody>
          <a:bodyPr vert="horz" wrap="square" lIns="91440" tIns="45720" rIns="91440" bIns="45720" numCol="1" anchor="t" anchorCtr="0" compatLnSpc="1">
            <a:prstTxWarp prst="textNoShape">
              <a:avLst/>
            </a:prstTxWarp>
          </a:bodyPr>
          <a:lstStyle/>
          <a:p>
            <a:endParaRPr lang="ko-KR" altLang="en-US">
              <a:latin typeface="Al Tarikh" pitchFamily="2" charset="-78"/>
              <a:cs typeface="Al Tarikh" pitchFamily="2" charset="-78"/>
            </a:endParaRPr>
          </a:p>
        </p:txBody>
      </p:sp>
      <p:sp>
        <p:nvSpPr>
          <p:cNvPr id="10" name="Freeform 9"/>
          <p:cNvSpPr>
            <a:spLocks noEditPoints="1"/>
          </p:cNvSpPr>
          <p:nvPr/>
        </p:nvSpPr>
        <p:spPr bwMode="auto">
          <a:xfrm>
            <a:off x="6688664" y="1022485"/>
            <a:ext cx="1408859" cy="1973812"/>
          </a:xfrm>
          <a:custGeom>
            <a:avLst/>
            <a:gdLst>
              <a:gd name="T0" fmla="*/ 394 w 2798"/>
              <a:gd name="T1" fmla="*/ 3543 h 3920"/>
              <a:gd name="T2" fmla="*/ 361 w 2798"/>
              <a:gd name="T3" fmla="*/ 3652 h 3920"/>
              <a:gd name="T4" fmla="*/ 274 w 2798"/>
              <a:gd name="T5" fmla="*/ 3625 h 3920"/>
              <a:gd name="T6" fmla="*/ 278 w 2798"/>
              <a:gd name="T7" fmla="*/ 3545 h 3920"/>
              <a:gd name="T8" fmla="*/ 1709 w 2798"/>
              <a:gd name="T9" fmla="*/ 1905 h 3920"/>
              <a:gd name="T10" fmla="*/ 1661 w 2798"/>
              <a:gd name="T11" fmla="*/ 1829 h 3920"/>
              <a:gd name="T12" fmla="*/ 1649 w 2798"/>
              <a:gd name="T13" fmla="*/ 1783 h 3920"/>
              <a:gd name="T14" fmla="*/ 1450 w 2798"/>
              <a:gd name="T15" fmla="*/ 1818 h 3920"/>
              <a:gd name="T16" fmla="*/ 1549 w 2798"/>
              <a:gd name="T17" fmla="*/ 1896 h 3920"/>
              <a:gd name="T18" fmla="*/ 1729 w 2798"/>
              <a:gd name="T19" fmla="*/ 1912 h 3920"/>
              <a:gd name="T20" fmla="*/ 1712 w 2798"/>
              <a:gd name="T21" fmla="*/ 2080 h 3920"/>
              <a:gd name="T22" fmla="*/ 1660 w 2798"/>
              <a:gd name="T23" fmla="*/ 2174 h 3920"/>
              <a:gd name="T24" fmla="*/ 1567 w 2798"/>
              <a:gd name="T25" fmla="*/ 2285 h 3920"/>
              <a:gd name="T26" fmla="*/ 1450 w 2798"/>
              <a:gd name="T27" fmla="*/ 2460 h 3920"/>
              <a:gd name="T28" fmla="*/ 1338 w 2798"/>
              <a:gd name="T29" fmla="*/ 2609 h 3920"/>
              <a:gd name="T30" fmla="*/ 1421 w 2798"/>
              <a:gd name="T31" fmla="*/ 2652 h 3920"/>
              <a:gd name="T32" fmla="*/ 1134 w 2798"/>
              <a:gd name="T33" fmla="*/ 2747 h 3920"/>
              <a:gd name="T34" fmla="*/ 960 w 2798"/>
              <a:gd name="T35" fmla="*/ 3150 h 3920"/>
              <a:gd name="T36" fmla="*/ 749 w 2798"/>
              <a:gd name="T37" fmla="*/ 3416 h 3920"/>
              <a:gd name="T38" fmla="*/ 520 w 2798"/>
              <a:gd name="T39" fmla="*/ 3487 h 3920"/>
              <a:gd name="T40" fmla="*/ 227 w 2798"/>
              <a:gd name="T41" fmla="*/ 3383 h 3920"/>
              <a:gd name="T42" fmla="*/ 27 w 2798"/>
              <a:gd name="T43" fmla="*/ 3203 h 3920"/>
              <a:gd name="T44" fmla="*/ 140 w 2798"/>
              <a:gd name="T45" fmla="*/ 3020 h 3920"/>
              <a:gd name="T46" fmla="*/ 334 w 2798"/>
              <a:gd name="T47" fmla="*/ 2810 h 3920"/>
              <a:gd name="T48" fmla="*/ 692 w 2798"/>
              <a:gd name="T49" fmla="*/ 2569 h 3920"/>
              <a:gd name="T50" fmla="*/ 805 w 2798"/>
              <a:gd name="T51" fmla="*/ 2472 h 3920"/>
              <a:gd name="T52" fmla="*/ 1029 w 2798"/>
              <a:gd name="T53" fmla="*/ 2245 h 3920"/>
              <a:gd name="T54" fmla="*/ 1209 w 2798"/>
              <a:gd name="T55" fmla="*/ 1969 h 3920"/>
              <a:gd name="T56" fmla="*/ 1309 w 2798"/>
              <a:gd name="T57" fmla="*/ 1787 h 3920"/>
              <a:gd name="T58" fmla="*/ 1338 w 2798"/>
              <a:gd name="T59" fmla="*/ 1760 h 3920"/>
              <a:gd name="T60" fmla="*/ 1969 w 2798"/>
              <a:gd name="T61" fmla="*/ 516 h 3920"/>
              <a:gd name="T62" fmla="*/ 2060 w 2798"/>
              <a:gd name="T63" fmla="*/ 590 h 3920"/>
              <a:gd name="T64" fmla="*/ 1485 w 2798"/>
              <a:gd name="T65" fmla="*/ 132 h 3920"/>
              <a:gd name="T66" fmla="*/ 1609 w 2798"/>
              <a:gd name="T67" fmla="*/ 163 h 3920"/>
              <a:gd name="T68" fmla="*/ 1778 w 2798"/>
              <a:gd name="T69" fmla="*/ 245 h 3920"/>
              <a:gd name="T70" fmla="*/ 1829 w 2798"/>
              <a:gd name="T71" fmla="*/ 483 h 3920"/>
              <a:gd name="T72" fmla="*/ 1869 w 2798"/>
              <a:gd name="T73" fmla="*/ 632 h 3920"/>
              <a:gd name="T74" fmla="*/ 1861 w 2798"/>
              <a:gd name="T75" fmla="*/ 707 h 3920"/>
              <a:gd name="T76" fmla="*/ 2020 w 2798"/>
              <a:gd name="T77" fmla="*/ 801 h 3920"/>
              <a:gd name="T78" fmla="*/ 2018 w 2798"/>
              <a:gd name="T79" fmla="*/ 612 h 3920"/>
              <a:gd name="T80" fmla="*/ 2147 w 2798"/>
              <a:gd name="T81" fmla="*/ 740 h 3920"/>
              <a:gd name="T82" fmla="*/ 2392 w 2798"/>
              <a:gd name="T83" fmla="*/ 1020 h 3920"/>
              <a:gd name="T84" fmla="*/ 2641 w 2798"/>
              <a:gd name="T85" fmla="*/ 941 h 3920"/>
              <a:gd name="T86" fmla="*/ 2796 w 2798"/>
              <a:gd name="T87" fmla="*/ 983 h 3920"/>
              <a:gd name="T88" fmla="*/ 2652 w 2798"/>
              <a:gd name="T89" fmla="*/ 1274 h 3920"/>
              <a:gd name="T90" fmla="*/ 2554 w 2798"/>
              <a:gd name="T91" fmla="*/ 1367 h 3920"/>
              <a:gd name="T92" fmla="*/ 2412 w 2798"/>
              <a:gd name="T93" fmla="*/ 1552 h 3920"/>
              <a:gd name="T94" fmla="*/ 2192 w 2798"/>
              <a:gd name="T95" fmla="*/ 1878 h 3920"/>
              <a:gd name="T96" fmla="*/ 1925 w 2798"/>
              <a:gd name="T97" fmla="*/ 2000 h 3920"/>
              <a:gd name="T98" fmla="*/ 1798 w 2798"/>
              <a:gd name="T99" fmla="*/ 1965 h 3920"/>
              <a:gd name="T100" fmla="*/ 1918 w 2798"/>
              <a:gd name="T101" fmla="*/ 1829 h 3920"/>
              <a:gd name="T102" fmla="*/ 1650 w 2798"/>
              <a:gd name="T103" fmla="*/ 1474 h 3920"/>
              <a:gd name="T104" fmla="*/ 1814 w 2798"/>
              <a:gd name="T105" fmla="*/ 1241 h 3920"/>
              <a:gd name="T106" fmla="*/ 1870 w 2798"/>
              <a:gd name="T107" fmla="*/ 1045 h 3920"/>
              <a:gd name="T108" fmla="*/ 1885 w 2798"/>
              <a:gd name="T109" fmla="*/ 976 h 3920"/>
              <a:gd name="T110" fmla="*/ 1889 w 2798"/>
              <a:gd name="T111" fmla="*/ 776 h 3920"/>
              <a:gd name="T112" fmla="*/ 1789 w 2798"/>
              <a:gd name="T113" fmla="*/ 640 h 3920"/>
              <a:gd name="T114" fmla="*/ 1698 w 2798"/>
              <a:gd name="T115" fmla="*/ 536 h 3920"/>
              <a:gd name="T116" fmla="*/ 1549 w 2798"/>
              <a:gd name="T117" fmla="*/ 312 h 3920"/>
              <a:gd name="T118" fmla="*/ 1467 w 2798"/>
              <a:gd name="T119" fmla="*/ 263 h 3920"/>
              <a:gd name="T120" fmla="*/ 1400 w 2798"/>
              <a:gd name="T121" fmla="*/ 90 h 39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798" h="3920">
                <a:moveTo>
                  <a:pt x="81" y="3883"/>
                </a:moveTo>
                <a:lnTo>
                  <a:pt x="109" y="3883"/>
                </a:lnTo>
                <a:lnTo>
                  <a:pt x="114" y="3894"/>
                </a:lnTo>
                <a:lnTo>
                  <a:pt x="118" y="3903"/>
                </a:lnTo>
                <a:lnTo>
                  <a:pt x="121" y="3916"/>
                </a:lnTo>
                <a:lnTo>
                  <a:pt x="112" y="3916"/>
                </a:lnTo>
                <a:lnTo>
                  <a:pt x="103" y="3920"/>
                </a:lnTo>
                <a:lnTo>
                  <a:pt x="94" y="3918"/>
                </a:lnTo>
                <a:lnTo>
                  <a:pt x="85" y="3914"/>
                </a:lnTo>
                <a:lnTo>
                  <a:pt x="72" y="3912"/>
                </a:lnTo>
                <a:lnTo>
                  <a:pt x="74" y="3905"/>
                </a:lnTo>
                <a:lnTo>
                  <a:pt x="76" y="3901"/>
                </a:lnTo>
                <a:lnTo>
                  <a:pt x="76" y="3898"/>
                </a:lnTo>
                <a:lnTo>
                  <a:pt x="78" y="3894"/>
                </a:lnTo>
                <a:lnTo>
                  <a:pt x="80" y="3890"/>
                </a:lnTo>
                <a:lnTo>
                  <a:pt x="81" y="3883"/>
                </a:lnTo>
                <a:close/>
                <a:moveTo>
                  <a:pt x="329" y="3503"/>
                </a:moveTo>
                <a:lnTo>
                  <a:pt x="345" y="3505"/>
                </a:lnTo>
                <a:lnTo>
                  <a:pt x="361" y="3512"/>
                </a:lnTo>
                <a:lnTo>
                  <a:pt x="370" y="3518"/>
                </a:lnTo>
                <a:lnTo>
                  <a:pt x="383" y="3529"/>
                </a:lnTo>
                <a:lnTo>
                  <a:pt x="394" y="3543"/>
                </a:lnTo>
                <a:lnTo>
                  <a:pt x="401" y="3558"/>
                </a:lnTo>
                <a:lnTo>
                  <a:pt x="405" y="3572"/>
                </a:lnTo>
                <a:lnTo>
                  <a:pt x="403" y="3572"/>
                </a:lnTo>
                <a:lnTo>
                  <a:pt x="403" y="3574"/>
                </a:lnTo>
                <a:lnTo>
                  <a:pt x="401" y="3574"/>
                </a:lnTo>
                <a:lnTo>
                  <a:pt x="401" y="3576"/>
                </a:lnTo>
                <a:lnTo>
                  <a:pt x="401" y="3578"/>
                </a:lnTo>
                <a:lnTo>
                  <a:pt x="401" y="3580"/>
                </a:lnTo>
                <a:lnTo>
                  <a:pt x="405" y="3580"/>
                </a:lnTo>
                <a:lnTo>
                  <a:pt x="407" y="3583"/>
                </a:lnTo>
                <a:lnTo>
                  <a:pt x="410" y="3583"/>
                </a:lnTo>
                <a:lnTo>
                  <a:pt x="412" y="3585"/>
                </a:lnTo>
                <a:lnTo>
                  <a:pt x="414" y="3587"/>
                </a:lnTo>
                <a:lnTo>
                  <a:pt x="414" y="3589"/>
                </a:lnTo>
                <a:lnTo>
                  <a:pt x="418" y="3592"/>
                </a:lnTo>
                <a:lnTo>
                  <a:pt x="420" y="3598"/>
                </a:lnTo>
                <a:lnTo>
                  <a:pt x="421" y="3605"/>
                </a:lnTo>
                <a:lnTo>
                  <a:pt x="423" y="3612"/>
                </a:lnTo>
                <a:lnTo>
                  <a:pt x="425" y="3620"/>
                </a:lnTo>
                <a:lnTo>
                  <a:pt x="405" y="3630"/>
                </a:lnTo>
                <a:lnTo>
                  <a:pt x="381" y="3643"/>
                </a:lnTo>
                <a:lnTo>
                  <a:pt x="361" y="3652"/>
                </a:lnTo>
                <a:lnTo>
                  <a:pt x="347" y="3654"/>
                </a:lnTo>
                <a:lnTo>
                  <a:pt x="334" y="3652"/>
                </a:lnTo>
                <a:lnTo>
                  <a:pt x="320" y="3652"/>
                </a:lnTo>
                <a:lnTo>
                  <a:pt x="309" y="3656"/>
                </a:lnTo>
                <a:lnTo>
                  <a:pt x="307" y="3661"/>
                </a:lnTo>
                <a:lnTo>
                  <a:pt x="305" y="3669"/>
                </a:lnTo>
                <a:lnTo>
                  <a:pt x="303" y="3674"/>
                </a:lnTo>
                <a:lnTo>
                  <a:pt x="301" y="3680"/>
                </a:lnTo>
                <a:lnTo>
                  <a:pt x="285" y="3681"/>
                </a:lnTo>
                <a:lnTo>
                  <a:pt x="272" y="3681"/>
                </a:lnTo>
                <a:lnTo>
                  <a:pt x="263" y="3680"/>
                </a:lnTo>
                <a:lnTo>
                  <a:pt x="250" y="3678"/>
                </a:lnTo>
                <a:lnTo>
                  <a:pt x="232" y="3676"/>
                </a:lnTo>
                <a:lnTo>
                  <a:pt x="232" y="3656"/>
                </a:lnTo>
                <a:lnTo>
                  <a:pt x="238" y="3656"/>
                </a:lnTo>
                <a:lnTo>
                  <a:pt x="238" y="3652"/>
                </a:lnTo>
                <a:lnTo>
                  <a:pt x="245" y="3652"/>
                </a:lnTo>
                <a:lnTo>
                  <a:pt x="250" y="3652"/>
                </a:lnTo>
                <a:lnTo>
                  <a:pt x="256" y="3650"/>
                </a:lnTo>
                <a:lnTo>
                  <a:pt x="261" y="3649"/>
                </a:lnTo>
                <a:lnTo>
                  <a:pt x="269" y="3638"/>
                </a:lnTo>
                <a:lnTo>
                  <a:pt x="274" y="3625"/>
                </a:lnTo>
                <a:lnTo>
                  <a:pt x="278" y="3609"/>
                </a:lnTo>
                <a:lnTo>
                  <a:pt x="285" y="3607"/>
                </a:lnTo>
                <a:lnTo>
                  <a:pt x="290" y="3605"/>
                </a:lnTo>
                <a:lnTo>
                  <a:pt x="296" y="3603"/>
                </a:lnTo>
                <a:lnTo>
                  <a:pt x="301" y="3600"/>
                </a:lnTo>
                <a:lnTo>
                  <a:pt x="298" y="3596"/>
                </a:lnTo>
                <a:lnTo>
                  <a:pt x="298" y="3592"/>
                </a:lnTo>
                <a:lnTo>
                  <a:pt x="300" y="3589"/>
                </a:lnTo>
                <a:lnTo>
                  <a:pt x="301" y="3583"/>
                </a:lnTo>
                <a:lnTo>
                  <a:pt x="303" y="3581"/>
                </a:lnTo>
                <a:lnTo>
                  <a:pt x="305" y="3580"/>
                </a:lnTo>
                <a:lnTo>
                  <a:pt x="307" y="3580"/>
                </a:lnTo>
                <a:lnTo>
                  <a:pt x="309" y="3578"/>
                </a:lnTo>
                <a:lnTo>
                  <a:pt x="310" y="3576"/>
                </a:lnTo>
                <a:lnTo>
                  <a:pt x="312" y="3572"/>
                </a:lnTo>
                <a:lnTo>
                  <a:pt x="309" y="3567"/>
                </a:lnTo>
                <a:lnTo>
                  <a:pt x="305" y="3561"/>
                </a:lnTo>
                <a:lnTo>
                  <a:pt x="301" y="3556"/>
                </a:lnTo>
                <a:lnTo>
                  <a:pt x="298" y="3552"/>
                </a:lnTo>
                <a:lnTo>
                  <a:pt x="292" y="3550"/>
                </a:lnTo>
                <a:lnTo>
                  <a:pt x="285" y="3547"/>
                </a:lnTo>
                <a:lnTo>
                  <a:pt x="278" y="3545"/>
                </a:lnTo>
                <a:lnTo>
                  <a:pt x="272" y="3545"/>
                </a:lnTo>
                <a:lnTo>
                  <a:pt x="272" y="3523"/>
                </a:lnTo>
                <a:lnTo>
                  <a:pt x="287" y="3520"/>
                </a:lnTo>
                <a:lnTo>
                  <a:pt x="301" y="3514"/>
                </a:lnTo>
                <a:lnTo>
                  <a:pt x="316" y="3509"/>
                </a:lnTo>
                <a:lnTo>
                  <a:pt x="329" y="3503"/>
                </a:lnTo>
                <a:close/>
                <a:moveTo>
                  <a:pt x="1669" y="1852"/>
                </a:moveTo>
                <a:lnTo>
                  <a:pt x="1694" y="1856"/>
                </a:lnTo>
                <a:lnTo>
                  <a:pt x="1721" y="1865"/>
                </a:lnTo>
                <a:lnTo>
                  <a:pt x="1741" y="1876"/>
                </a:lnTo>
                <a:lnTo>
                  <a:pt x="1743" y="1878"/>
                </a:lnTo>
                <a:lnTo>
                  <a:pt x="1743" y="1880"/>
                </a:lnTo>
                <a:lnTo>
                  <a:pt x="1743" y="1881"/>
                </a:lnTo>
                <a:lnTo>
                  <a:pt x="1745" y="1885"/>
                </a:lnTo>
                <a:lnTo>
                  <a:pt x="1745" y="1889"/>
                </a:lnTo>
                <a:lnTo>
                  <a:pt x="1743" y="1890"/>
                </a:lnTo>
                <a:lnTo>
                  <a:pt x="1743" y="1890"/>
                </a:lnTo>
                <a:lnTo>
                  <a:pt x="1743" y="1892"/>
                </a:lnTo>
                <a:lnTo>
                  <a:pt x="1741" y="1892"/>
                </a:lnTo>
                <a:lnTo>
                  <a:pt x="1741" y="1896"/>
                </a:lnTo>
                <a:lnTo>
                  <a:pt x="1723" y="1903"/>
                </a:lnTo>
                <a:lnTo>
                  <a:pt x="1709" y="1905"/>
                </a:lnTo>
                <a:lnTo>
                  <a:pt x="1692" y="1903"/>
                </a:lnTo>
                <a:lnTo>
                  <a:pt x="1672" y="1900"/>
                </a:lnTo>
                <a:lnTo>
                  <a:pt x="1670" y="1887"/>
                </a:lnTo>
                <a:lnTo>
                  <a:pt x="1669" y="1878"/>
                </a:lnTo>
                <a:lnTo>
                  <a:pt x="1669" y="1867"/>
                </a:lnTo>
                <a:lnTo>
                  <a:pt x="1669" y="1852"/>
                </a:lnTo>
                <a:close/>
                <a:moveTo>
                  <a:pt x="1889" y="1832"/>
                </a:moveTo>
                <a:lnTo>
                  <a:pt x="1890" y="1836"/>
                </a:lnTo>
                <a:lnTo>
                  <a:pt x="1890" y="1840"/>
                </a:lnTo>
                <a:lnTo>
                  <a:pt x="1892" y="1843"/>
                </a:lnTo>
                <a:lnTo>
                  <a:pt x="1892" y="1849"/>
                </a:lnTo>
                <a:lnTo>
                  <a:pt x="1883" y="1856"/>
                </a:lnTo>
                <a:lnTo>
                  <a:pt x="1872" y="1861"/>
                </a:lnTo>
                <a:lnTo>
                  <a:pt x="1858" y="1863"/>
                </a:lnTo>
                <a:lnTo>
                  <a:pt x="1858" y="1836"/>
                </a:lnTo>
                <a:lnTo>
                  <a:pt x="1889" y="1832"/>
                </a:lnTo>
                <a:close/>
                <a:moveTo>
                  <a:pt x="1665" y="1780"/>
                </a:moveTo>
                <a:lnTo>
                  <a:pt x="1665" y="1789"/>
                </a:lnTo>
                <a:lnTo>
                  <a:pt x="1669" y="1798"/>
                </a:lnTo>
                <a:lnTo>
                  <a:pt x="1669" y="1809"/>
                </a:lnTo>
                <a:lnTo>
                  <a:pt x="1665" y="1820"/>
                </a:lnTo>
                <a:lnTo>
                  <a:pt x="1661" y="1829"/>
                </a:lnTo>
                <a:lnTo>
                  <a:pt x="1649" y="1838"/>
                </a:lnTo>
                <a:lnTo>
                  <a:pt x="1632" y="1845"/>
                </a:lnTo>
                <a:lnTo>
                  <a:pt x="1612" y="1849"/>
                </a:lnTo>
                <a:lnTo>
                  <a:pt x="1612" y="1840"/>
                </a:lnTo>
                <a:lnTo>
                  <a:pt x="1610" y="1836"/>
                </a:lnTo>
                <a:lnTo>
                  <a:pt x="1610" y="1832"/>
                </a:lnTo>
                <a:lnTo>
                  <a:pt x="1609" y="1827"/>
                </a:lnTo>
                <a:lnTo>
                  <a:pt x="1609" y="1820"/>
                </a:lnTo>
                <a:lnTo>
                  <a:pt x="1614" y="1816"/>
                </a:lnTo>
                <a:lnTo>
                  <a:pt x="1616" y="1812"/>
                </a:lnTo>
                <a:lnTo>
                  <a:pt x="1620" y="1807"/>
                </a:lnTo>
                <a:lnTo>
                  <a:pt x="1623" y="1803"/>
                </a:lnTo>
                <a:lnTo>
                  <a:pt x="1629" y="1800"/>
                </a:lnTo>
                <a:lnTo>
                  <a:pt x="1632" y="1798"/>
                </a:lnTo>
                <a:lnTo>
                  <a:pt x="1636" y="1798"/>
                </a:lnTo>
                <a:lnTo>
                  <a:pt x="1640" y="1796"/>
                </a:lnTo>
                <a:lnTo>
                  <a:pt x="1645" y="1796"/>
                </a:lnTo>
                <a:lnTo>
                  <a:pt x="1645" y="1792"/>
                </a:lnTo>
                <a:lnTo>
                  <a:pt x="1647" y="1789"/>
                </a:lnTo>
                <a:lnTo>
                  <a:pt x="1647" y="1789"/>
                </a:lnTo>
                <a:lnTo>
                  <a:pt x="1647" y="1787"/>
                </a:lnTo>
                <a:lnTo>
                  <a:pt x="1649" y="1783"/>
                </a:lnTo>
                <a:lnTo>
                  <a:pt x="1652" y="1781"/>
                </a:lnTo>
                <a:lnTo>
                  <a:pt x="1656" y="1781"/>
                </a:lnTo>
                <a:lnTo>
                  <a:pt x="1660" y="1781"/>
                </a:lnTo>
                <a:lnTo>
                  <a:pt x="1665" y="1780"/>
                </a:lnTo>
                <a:close/>
                <a:moveTo>
                  <a:pt x="1378" y="1714"/>
                </a:moveTo>
                <a:lnTo>
                  <a:pt x="1398" y="1718"/>
                </a:lnTo>
                <a:lnTo>
                  <a:pt x="1418" y="1721"/>
                </a:lnTo>
                <a:lnTo>
                  <a:pt x="1441" y="1725"/>
                </a:lnTo>
                <a:lnTo>
                  <a:pt x="1441" y="1752"/>
                </a:lnTo>
                <a:lnTo>
                  <a:pt x="1381" y="1749"/>
                </a:lnTo>
                <a:lnTo>
                  <a:pt x="1376" y="1754"/>
                </a:lnTo>
                <a:lnTo>
                  <a:pt x="1372" y="1760"/>
                </a:lnTo>
                <a:lnTo>
                  <a:pt x="1370" y="1767"/>
                </a:lnTo>
                <a:lnTo>
                  <a:pt x="1369" y="1780"/>
                </a:lnTo>
                <a:lnTo>
                  <a:pt x="1383" y="1798"/>
                </a:lnTo>
                <a:lnTo>
                  <a:pt x="1398" y="1816"/>
                </a:lnTo>
                <a:lnTo>
                  <a:pt x="1410" y="1809"/>
                </a:lnTo>
                <a:lnTo>
                  <a:pt x="1423" y="1803"/>
                </a:lnTo>
                <a:lnTo>
                  <a:pt x="1441" y="1800"/>
                </a:lnTo>
                <a:lnTo>
                  <a:pt x="1443" y="1807"/>
                </a:lnTo>
                <a:lnTo>
                  <a:pt x="1447" y="1812"/>
                </a:lnTo>
                <a:lnTo>
                  <a:pt x="1450" y="1818"/>
                </a:lnTo>
                <a:lnTo>
                  <a:pt x="1454" y="1823"/>
                </a:lnTo>
                <a:lnTo>
                  <a:pt x="1458" y="1829"/>
                </a:lnTo>
                <a:lnTo>
                  <a:pt x="1460" y="1843"/>
                </a:lnTo>
                <a:lnTo>
                  <a:pt x="1458" y="1861"/>
                </a:lnTo>
                <a:lnTo>
                  <a:pt x="1454" y="1878"/>
                </a:lnTo>
                <a:lnTo>
                  <a:pt x="1452" y="1896"/>
                </a:lnTo>
                <a:lnTo>
                  <a:pt x="1452" y="1912"/>
                </a:lnTo>
                <a:lnTo>
                  <a:pt x="1458" y="1927"/>
                </a:lnTo>
                <a:lnTo>
                  <a:pt x="1472" y="1940"/>
                </a:lnTo>
                <a:lnTo>
                  <a:pt x="1476" y="1941"/>
                </a:lnTo>
                <a:lnTo>
                  <a:pt x="1476" y="1943"/>
                </a:lnTo>
                <a:lnTo>
                  <a:pt x="1478" y="1943"/>
                </a:lnTo>
                <a:lnTo>
                  <a:pt x="1481" y="1943"/>
                </a:lnTo>
                <a:lnTo>
                  <a:pt x="1485" y="1945"/>
                </a:lnTo>
                <a:lnTo>
                  <a:pt x="1494" y="1929"/>
                </a:lnTo>
                <a:lnTo>
                  <a:pt x="1500" y="1920"/>
                </a:lnTo>
                <a:lnTo>
                  <a:pt x="1507" y="1914"/>
                </a:lnTo>
                <a:lnTo>
                  <a:pt x="1514" y="1909"/>
                </a:lnTo>
                <a:lnTo>
                  <a:pt x="1527" y="1905"/>
                </a:lnTo>
                <a:lnTo>
                  <a:pt x="1545" y="1900"/>
                </a:lnTo>
                <a:lnTo>
                  <a:pt x="1545" y="1896"/>
                </a:lnTo>
                <a:lnTo>
                  <a:pt x="1549" y="1896"/>
                </a:lnTo>
                <a:lnTo>
                  <a:pt x="1549" y="1885"/>
                </a:lnTo>
                <a:lnTo>
                  <a:pt x="1589" y="1885"/>
                </a:lnTo>
                <a:lnTo>
                  <a:pt x="1589" y="1869"/>
                </a:lnTo>
                <a:lnTo>
                  <a:pt x="1621" y="1863"/>
                </a:lnTo>
                <a:lnTo>
                  <a:pt x="1621" y="1885"/>
                </a:lnTo>
                <a:lnTo>
                  <a:pt x="1625" y="1885"/>
                </a:lnTo>
                <a:lnTo>
                  <a:pt x="1630" y="1881"/>
                </a:lnTo>
                <a:lnTo>
                  <a:pt x="1636" y="1881"/>
                </a:lnTo>
                <a:lnTo>
                  <a:pt x="1641" y="1880"/>
                </a:lnTo>
                <a:lnTo>
                  <a:pt x="1649" y="1880"/>
                </a:lnTo>
                <a:lnTo>
                  <a:pt x="1650" y="1890"/>
                </a:lnTo>
                <a:lnTo>
                  <a:pt x="1650" y="1898"/>
                </a:lnTo>
                <a:lnTo>
                  <a:pt x="1649" y="1903"/>
                </a:lnTo>
                <a:lnTo>
                  <a:pt x="1645" y="1912"/>
                </a:lnTo>
                <a:lnTo>
                  <a:pt x="1685" y="1909"/>
                </a:lnTo>
                <a:lnTo>
                  <a:pt x="1700" y="1914"/>
                </a:lnTo>
                <a:lnTo>
                  <a:pt x="1712" y="1920"/>
                </a:lnTo>
                <a:lnTo>
                  <a:pt x="1725" y="1920"/>
                </a:lnTo>
                <a:lnTo>
                  <a:pt x="1727" y="1918"/>
                </a:lnTo>
                <a:lnTo>
                  <a:pt x="1727" y="1916"/>
                </a:lnTo>
                <a:lnTo>
                  <a:pt x="1729" y="1914"/>
                </a:lnTo>
                <a:lnTo>
                  <a:pt x="1729" y="1912"/>
                </a:lnTo>
                <a:lnTo>
                  <a:pt x="1729" y="1909"/>
                </a:lnTo>
                <a:lnTo>
                  <a:pt x="1758" y="1903"/>
                </a:lnTo>
                <a:lnTo>
                  <a:pt x="1758" y="1912"/>
                </a:lnTo>
                <a:lnTo>
                  <a:pt x="1760" y="1916"/>
                </a:lnTo>
                <a:lnTo>
                  <a:pt x="1760" y="1918"/>
                </a:lnTo>
                <a:lnTo>
                  <a:pt x="1760" y="1923"/>
                </a:lnTo>
                <a:lnTo>
                  <a:pt x="1761" y="1929"/>
                </a:lnTo>
                <a:lnTo>
                  <a:pt x="1747" y="1943"/>
                </a:lnTo>
                <a:lnTo>
                  <a:pt x="1734" y="1961"/>
                </a:lnTo>
                <a:lnTo>
                  <a:pt x="1721" y="1976"/>
                </a:lnTo>
                <a:lnTo>
                  <a:pt x="1712" y="1980"/>
                </a:lnTo>
                <a:lnTo>
                  <a:pt x="1701" y="1981"/>
                </a:lnTo>
                <a:lnTo>
                  <a:pt x="1692" y="1983"/>
                </a:lnTo>
                <a:lnTo>
                  <a:pt x="1685" y="1989"/>
                </a:lnTo>
                <a:lnTo>
                  <a:pt x="1685" y="2012"/>
                </a:lnTo>
                <a:lnTo>
                  <a:pt x="1698" y="2012"/>
                </a:lnTo>
                <a:lnTo>
                  <a:pt x="1698" y="2018"/>
                </a:lnTo>
                <a:lnTo>
                  <a:pt x="1701" y="2032"/>
                </a:lnTo>
                <a:lnTo>
                  <a:pt x="1705" y="2047"/>
                </a:lnTo>
                <a:lnTo>
                  <a:pt x="1709" y="2063"/>
                </a:lnTo>
                <a:lnTo>
                  <a:pt x="1712" y="2076"/>
                </a:lnTo>
                <a:lnTo>
                  <a:pt x="1712" y="2080"/>
                </a:lnTo>
                <a:lnTo>
                  <a:pt x="1725" y="2080"/>
                </a:lnTo>
                <a:lnTo>
                  <a:pt x="1727" y="2080"/>
                </a:lnTo>
                <a:lnTo>
                  <a:pt x="1727" y="2078"/>
                </a:lnTo>
                <a:lnTo>
                  <a:pt x="1729" y="2078"/>
                </a:lnTo>
                <a:lnTo>
                  <a:pt x="1730" y="2078"/>
                </a:lnTo>
                <a:lnTo>
                  <a:pt x="1732" y="2076"/>
                </a:lnTo>
                <a:lnTo>
                  <a:pt x="1732" y="2096"/>
                </a:lnTo>
                <a:lnTo>
                  <a:pt x="1730" y="2100"/>
                </a:lnTo>
                <a:lnTo>
                  <a:pt x="1730" y="2103"/>
                </a:lnTo>
                <a:lnTo>
                  <a:pt x="1730" y="2107"/>
                </a:lnTo>
                <a:lnTo>
                  <a:pt x="1729" y="2112"/>
                </a:lnTo>
                <a:lnTo>
                  <a:pt x="1720" y="2118"/>
                </a:lnTo>
                <a:lnTo>
                  <a:pt x="1709" y="2127"/>
                </a:lnTo>
                <a:lnTo>
                  <a:pt x="1696" y="2140"/>
                </a:lnTo>
                <a:lnTo>
                  <a:pt x="1687" y="2150"/>
                </a:lnTo>
                <a:lnTo>
                  <a:pt x="1681" y="2160"/>
                </a:lnTo>
                <a:lnTo>
                  <a:pt x="1669" y="2160"/>
                </a:lnTo>
                <a:lnTo>
                  <a:pt x="1667" y="2165"/>
                </a:lnTo>
                <a:lnTo>
                  <a:pt x="1667" y="2169"/>
                </a:lnTo>
                <a:lnTo>
                  <a:pt x="1665" y="2172"/>
                </a:lnTo>
                <a:lnTo>
                  <a:pt x="1663" y="2174"/>
                </a:lnTo>
                <a:lnTo>
                  <a:pt x="1660" y="2174"/>
                </a:lnTo>
                <a:lnTo>
                  <a:pt x="1652" y="2176"/>
                </a:lnTo>
                <a:lnTo>
                  <a:pt x="1652" y="2190"/>
                </a:lnTo>
                <a:lnTo>
                  <a:pt x="1652" y="2201"/>
                </a:lnTo>
                <a:lnTo>
                  <a:pt x="1652" y="2212"/>
                </a:lnTo>
                <a:lnTo>
                  <a:pt x="1647" y="2214"/>
                </a:lnTo>
                <a:lnTo>
                  <a:pt x="1641" y="2216"/>
                </a:lnTo>
                <a:lnTo>
                  <a:pt x="1636" y="2218"/>
                </a:lnTo>
                <a:lnTo>
                  <a:pt x="1634" y="2221"/>
                </a:lnTo>
                <a:lnTo>
                  <a:pt x="1630" y="2225"/>
                </a:lnTo>
                <a:lnTo>
                  <a:pt x="1629" y="2232"/>
                </a:lnTo>
                <a:lnTo>
                  <a:pt x="1618" y="2232"/>
                </a:lnTo>
                <a:lnTo>
                  <a:pt x="1618" y="2249"/>
                </a:lnTo>
                <a:lnTo>
                  <a:pt x="1605" y="2249"/>
                </a:lnTo>
                <a:lnTo>
                  <a:pt x="1601" y="2260"/>
                </a:lnTo>
                <a:lnTo>
                  <a:pt x="1598" y="2270"/>
                </a:lnTo>
                <a:lnTo>
                  <a:pt x="1598" y="2289"/>
                </a:lnTo>
                <a:lnTo>
                  <a:pt x="1589" y="2287"/>
                </a:lnTo>
                <a:lnTo>
                  <a:pt x="1583" y="2287"/>
                </a:lnTo>
                <a:lnTo>
                  <a:pt x="1580" y="2285"/>
                </a:lnTo>
                <a:lnTo>
                  <a:pt x="1574" y="2283"/>
                </a:lnTo>
                <a:lnTo>
                  <a:pt x="1569" y="2280"/>
                </a:lnTo>
                <a:lnTo>
                  <a:pt x="1567" y="2285"/>
                </a:lnTo>
                <a:lnTo>
                  <a:pt x="1563" y="2290"/>
                </a:lnTo>
                <a:lnTo>
                  <a:pt x="1561" y="2292"/>
                </a:lnTo>
                <a:lnTo>
                  <a:pt x="1558" y="2294"/>
                </a:lnTo>
                <a:lnTo>
                  <a:pt x="1554" y="2298"/>
                </a:lnTo>
                <a:lnTo>
                  <a:pt x="1552" y="2300"/>
                </a:lnTo>
                <a:lnTo>
                  <a:pt x="1549" y="2305"/>
                </a:lnTo>
                <a:lnTo>
                  <a:pt x="1541" y="2343"/>
                </a:lnTo>
                <a:lnTo>
                  <a:pt x="1538" y="2349"/>
                </a:lnTo>
                <a:lnTo>
                  <a:pt x="1534" y="2352"/>
                </a:lnTo>
                <a:lnTo>
                  <a:pt x="1529" y="2356"/>
                </a:lnTo>
                <a:lnTo>
                  <a:pt x="1525" y="2360"/>
                </a:lnTo>
                <a:lnTo>
                  <a:pt x="1521" y="2365"/>
                </a:lnTo>
                <a:lnTo>
                  <a:pt x="1518" y="2396"/>
                </a:lnTo>
                <a:lnTo>
                  <a:pt x="1509" y="2396"/>
                </a:lnTo>
                <a:lnTo>
                  <a:pt x="1509" y="2412"/>
                </a:lnTo>
                <a:lnTo>
                  <a:pt x="1505" y="2416"/>
                </a:lnTo>
                <a:lnTo>
                  <a:pt x="1494" y="2425"/>
                </a:lnTo>
                <a:lnTo>
                  <a:pt x="1481" y="2434"/>
                </a:lnTo>
                <a:lnTo>
                  <a:pt x="1472" y="2443"/>
                </a:lnTo>
                <a:lnTo>
                  <a:pt x="1465" y="2449"/>
                </a:lnTo>
                <a:lnTo>
                  <a:pt x="1465" y="2452"/>
                </a:lnTo>
                <a:lnTo>
                  <a:pt x="1450" y="2460"/>
                </a:lnTo>
                <a:lnTo>
                  <a:pt x="1432" y="2467"/>
                </a:lnTo>
                <a:lnTo>
                  <a:pt x="1416" y="2472"/>
                </a:lnTo>
                <a:lnTo>
                  <a:pt x="1400" y="2481"/>
                </a:lnTo>
                <a:lnTo>
                  <a:pt x="1389" y="2492"/>
                </a:lnTo>
                <a:lnTo>
                  <a:pt x="1381" y="2507"/>
                </a:lnTo>
                <a:lnTo>
                  <a:pt x="1378" y="2529"/>
                </a:lnTo>
                <a:lnTo>
                  <a:pt x="1376" y="2552"/>
                </a:lnTo>
                <a:lnTo>
                  <a:pt x="1378" y="2576"/>
                </a:lnTo>
                <a:lnTo>
                  <a:pt x="1361" y="2578"/>
                </a:lnTo>
                <a:lnTo>
                  <a:pt x="1349" y="2581"/>
                </a:lnTo>
                <a:lnTo>
                  <a:pt x="1336" y="2585"/>
                </a:lnTo>
                <a:lnTo>
                  <a:pt x="1321" y="2589"/>
                </a:lnTo>
                <a:lnTo>
                  <a:pt x="1321" y="2603"/>
                </a:lnTo>
                <a:lnTo>
                  <a:pt x="1323" y="2607"/>
                </a:lnTo>
                <a:lnTo>
                  <a:pt x="1325" y="2607"/>
                </a:lnTo>
                <a:lnTo>
                  <a:pt x="1327" y="2609"/>
                </a:lnTo>
                <a:lnTo>
                  <a:pt x="1329" y="2612"/>
                </a:lnTo>
                <a:lnTo>
                  <a:pt x="1332" y="2610"/>
                </a:lnTo>
                <a:lnTo>
                  <a:pt x="1334" y="2610"/>
                </a:lnTo>
                <a:lnTo>
                  <a:pt x="1334" y="2610"/>
                </a:lnTo>
                <a:lnTo>
                  <a:pt x="1336" y="2609"/>
                </a:lnTo>
                <a:lnTo>
                  <a:pt x="1338" y="2609"/>
                </a:lnTo>
                <a:lnTo>
                  <a:pt x="1345" y="2609"/>
                </a:lnTo>
                <a:lnTo>
                  <a:pt x="1345" y="2592"/>
                </a:lnTo>
                <a:lnTo>
                  <a:pt x="1372" y="2592"/>
                </a:lnTo>
                <a:lnTo>
                  <a:pt x="1381" y="2601"/>
                </a:lnTo>
                <a:lnTo>
                  <a:pt x="1394" y="2605"/>
                </a:lnTo>
                <a:lnTo>
                  <a:pt x="1409" y="2605"/>
                </a:lnTo>
                <a:lnTo>
                  <a:pt x="1423" y="2607"/>
                </a:lnTo>
                <a:lnTo>
                  <a:pt x="1436" y="2609"/>
                </a:lnTo>
                <a:lnTo>
                  <a:pt x="1449" y="2614"/>
                </a:lnTo>
                <a:lnTo>
                  <a:pt x="1458" y="2623"/>
                </a:lnTo>
                <a:lnTo>
                  <a:pt x="1463" y="2640"/>
                </a:lnTo>
                <a:lnTo>
                  <a:pt x="1465" y="2660"/>
                </a:lnTo>
                <a:lnTo>
                  <a:pt x="1458" y="2667"/>
                </a:lnTo>
                <a:lnTo>
                  <a:pt x="1450" y="2674"/>
                </a:lnTo>
                <a:lnTo>
                  <a:pt x="1443" y="2678"/>
                </a:lnTo>
                <a:lnTo>
                  <a:pt x="1434" y="2680"/>
                </a:lnTo>
                <a:lnTo>
                  <a:pt x="1418" y="2680"/>
                </a:lnTo>
                <a:lnTo>
                  <a:pt x="1418" y="2672"/>
                </a:lnTo>
                <a:lnTo>
                  <a:pt x="1418" y="2667"/>
                </a:lnTo>
                <a:lnTo>
                  <a:pt x="1420" y="2663"/>
                </a:lnTo>
                <a:lnTo>
                  <a:pt x="1420" y="2658"/>
                </a:lnTo>
                <a:lnTo>
                  <a:pt x="1421" y="2652"/>
                </a:lnTo>
                <a:lnTo>
                  <a:pt x="1412" y="2652"/>
                </a:lnTo>
                <a:lnTo>
                  <a:pt x="1410" y="2658"/>
                </a:lnTo>
                <a:lnTo>
                  <a:pt x="1410" y="2661"/>
                </a:lnTo>
                <a:lnTo>
                  <a:pt x="1409" y="2665"/>
                </a:lnTo>
                <a:lnTo>
                  <a:pt x="1407" y="2669"/>
                </a:lnTo>
                <a:lnTo>
                  <a:pt x="1407" y="2674"/>
                </a:lnTo>
                <a:lnTo>
                  <a:pt x="1405" y="2680"/>
                </a:lnTo>
                <a:lnTo>
                  <a:pt x="1407" y="2683"/>
                </a:lnTo>
                <a:lnTo>
                  <a:pt x="1409" y="2687"/>
                </a:lnTo>
                <a:lnTo>
                  <a:pt x="1409" y="2690"/>
                </a:lnTo>
                <a:lnTo>
                  <a:pt x="1409" y="2696"/>
                </a:lnTo>
                <a:lnTo>
                  <a:pt x="1385" y="2692"/>
                </a:lnTo>
                <a:lnTo>
                  <a:pt x="1361" y="2687"/>
                </a:lnTo>
                <a:lnTo>
                  <a:pt x="1338" y="2681"/>
                </a:lnTo>
                <a:lnTo>
                  <a:pt x="1310" y="2680"/>
                </a:lnTo>
                <a:lnTo>
                  <a:pt x="1281" y="2683"/>
                </a:lnTo>
                <a:lnTo>
                  <a:pt x="1258" y="2694"/>
                </a:lnTo>
                <a:lnTo>
                  <a:pt x="1238" y="2707"/>
                </a:lnTo>
                <a:lnTo>
                  <a:pt x="1218" y="2720"/>
                </a:lnTo>
                <a:lnTo>
                  <a:pt x="1181" y="2725"/>
                </a:lnTo>
                <a:lnTo>
                  <a:pt x="1160" y="2734"/>
                </a:lnTo>
                <a:lnTo>
                  <a:pt x="1134" y="2747"/>
                </a:lnTo>
                <a:lnTo>
                  <a:pt x="1107" y="2763"/>
                </a:lnTo>
                <a:lnTo>
                  <a:pt x="1081" y="2781"/>
                </a:lnTo>
                <a:lnTo>
                  <a:pt x="1061" y="2800"/>
                </a:lnTo>
                <a:lnTo>
                  <a:pt x="1049" y="2816"/>
                </a:lnTo>
                <a:lnTo>
                  <a:pt x="1041" y="2836"/>
                </a:lnTo>
                <a:lnTo>
                  <a:pt x="1034" y="2856"/>
                </a:lnTo>
                <a:lnTo>
                  <a:pt x="1029" y="2872"/>
                </a:lnTo>
                <a:lnTo>
                  <a:pt x="1025" y="2894"/>
                </a:lnTo>
                <a:lnTo>
                  <a:pt x="1027" y="2916"/>
                </a:lnTo>
                <a:lnTo>
                  <a:pt x="1030" y="2941"/>
                </a:lnTo>
                <a:lnTo>
                  <a:pt x="1032" y="2965"/>
                </a:lnTo>
                <a:lnTo>
                  <a:pt x="1030" y="2989"/>
                </a:lnTo>
                <a:lnTo>
                  <a:pt x="1025" y="3009"/>
                </a:lnTo>
                <a:lnTo>
                  <a:pt x="1014" y="3023"/>
                </a:lnTo>
                <a:lnTo>
                  <a:pt x="998" y="3040"/>
                </a:lnTo>
                <a:lnTo>
                  <a:pt x="981" y="3056"/>
                </a:lnTo>
                <a:lnTo>
                  <a:pt x="969" y="3072"/>
                </a:lnTo>
                <a:lnTo>
                  <a:pt x="967" y="3083"/>
                </a:lnTo>
                <a:lnTo>
                  <a:pt x="969" y="3098"/>
                </a:lnTo>
                <a:lnTo>
                  <a:pt x="970" y="3112"/>
                </a:lnTo>
                <a:lnTo>
                  <a:pt x="969" y="3129"/>
                </a:lnTo>
                <a:lnTo>
                  <a:pt x="960" y="3150"/>
                </a:lnTo>
                <a:lnTo>
                  <a:pt x="949" y="3170"/>
                </a:lnTo>
                <a:lnTo>
                  <a:pt x="936" y="3190"/>
                </a:lnTo>
                <a:lnTo>
                  <a:pt x="929" y="3212"/>
                </a:lnTo>
                <a:lnTo>
                  <a:pt x="941" y="3212"/>
                </a:lnTo>
                <a:lnTo>
                  <a:pt x="945" y="3265"/>
                </a:lnTo>
                <a:lnTo>
                  <a:pt x="941" y="3265"/>
                </a:lnTo>
                <a:lnTo>
                  <a:pt x="941" y="3269"/>
                </a:lnTo>
                <a:lnTo>
                  <a:pt x="921" y="3270"/>
                </a:lnTo>
                <a:lnTo>
                  <a:pt x="901" y="3272"/>
                </a:lnTo>
                <a:lnTo>
                  <a:pt x="883" y="3276"/>
                </a:lnTo>
                <a:lnTo>
                  <a:pt x="867" y="3281"/>
                </a:lnTo>
                <a:lnTo>
                  <a:pt x="854" y="3290"/>
                </a:lnTo>
                <a:lnTo>
                  <a:pt x="845" y="3303"/>
                </a:lnTo>
                <a:lnTo>
                  <a:pt x="838" y="3316"/>
                </a:lnTo>
                <a:lnTo>
                  <a:pt x="832" y="3332"/>
                </a:lnTo>
                <a:lnTo>
                  <a:pt x="829" y="3349"/>
                </a:lnTo>
                <a:lnTo>
                  <a:pt x="816" y="3352"/>
                </a:lnTo>
                <a:lnTo>
                  <a:pt x="800" y="3361"/>
                </a:lnTo>
                <a:lnTo>
                  <a:pt x="781" y="3374"/>
                </a:lnTo>
                <a:lnTo>
                  <a:pt x="765" y="3389"/>
                </a:lnTo>
                <a:lnTo>
                  <a:pt x="754" y="3403"/>
                </a:lnTo>
                <a:lnTo>
                  <a:pt x="749" y="3416"/>
                </a:lnTo>
                <a:lnTo>
                  <a:pt x="747" y="3420"/>
                </a:lnTo>
                <a:lnTo>
                  <a:pt x="747" y="3423"/>
                </a:lnTo>
                <a:lnTo>
                  <a:pt x="745" y="3427"/>
                </a:lnTo>
                <a:lnTo>
                  <a:pt x="745" y="3432"/>
                </a:lnTo>
                <a:lnTo>
                  <a:pt x="738" y="3434"/>
                </a:lnTo>
                <a:lnTo>
                  <a:pt x="734" y="3438"/>
                </a:lnTo>
                <a:lnTo>
                  <a:pt x="730" y="3441"/>
                </a:lnTo>
                <a:lnTo>
                  <a:pt x="727" y="3445"/>
                </a:lnTo>
                <a:lnTo>
                  <a:pt x="725" y="3449"/>
                </a:lnTo>
                <a:lnTo>
                  <a:pt x="721" y="3452"/>
                </a:lnTo>
                <a:lnTo>
                  <a:pt x="718" y="3456"/>
                </a:lnTo>
                <a:lnTo>
                  <a:pt x="705" y="3463"/>
                </a:lnTo>
                <a:lnTo>
                  <a:pt x="687" y="3470"/>
                </a:lnTo>
                <a:lnTo>
                  <a:pt x="663" y="3480"/>
                </a:lnTo>
                <a:lnTo>
                  <a:pt x="636" y="3489"/>
                </a:lnTo>
                <a:lnTo>
                  <a:pt x="610" y="3498"/>
                </a:lnTo>
                <a:lnTo>
                  <a:pt x="583" y="3503"/>
                </a:lnTo>
                <a:lnTo>
                  <a:pt x="561" y="3505"/>
                </a:lnTo>
                <a:lnTo>
                  <a:pt x="545" y="3505"/>
                </a:lnTo>
                <a:lnTo>
                  <a:pt x="534" y="3500"/>
                </a:lnTo>
                <a:lnTo>
                  <a:pt x="527" y="3494"/>
                </a:lnTo>
                <a:lnTo>
                  <a:pt x="520" y="3487"/>
                </a:lnTo>
                <a:lnTo>
                  <a:pt x="509" y="3483"/>
                </a:lnTo>
                <a:lnTo>
                  <a:pt x="492" y="3480"/>
                </a:lnTo>
                <a:lnTo>
                  <a:pt x="481" y="3490"/>
                </a:lnTo>
                <a:lnTo>
                  <a:pt x="467" y="3494"/>
                </a:lnTo>
                <a:lnTo>
                  <a:pt x="450" y="3494"/>
                </a:lnTo>
                <a:lnTo>
                  <a:pt x="432" y="3490"/>
                </a:lnTo>
                <a:lnTo>
                  <a:pt x="412" y="3489"/>
                </a:lnTo>
                <a:lnTo>
                  <a:pt x="410" y="3478"/>
                </a:lnTo>
                <a:lnTo>
                  <a:pt x="409" y="3465"/>
                </a:lnTo>
                <a:lnTo>
                  <a:pt x="405" y="3452"/>
                </a:lnTo>
                <a:lnTo>
                  <a:pt x="381" y="3425"/>
                </a:lnTo>
                <a:lnTo>
                  <a:pt x="350" y="3430"/>
                </a:lnTo>
                <a:lnTo>
                  <a:pt x="320" y="3434"/>
                </a:lnTo>
                <a:lnTo>
                  <a:pt x="289" y="3432"/>
                </a:lnTo>
                <a:lnTo>
                  <a:pt x="285" y="3412"/>
                </a:lnTo>
                <a:lnTo>
                  <a:pt x="278" y="3396"/>
                </a:lnTo>
                <a:lnTo>
                  <a:pt x="267" y="3380"/>
                </a:lnTo>
                <a:lnTo>
                  <a:pt x="252" y="3369"/>
                </a:lnTo>
                <a:lnTo>
                  <a:pt x="232" y="3365"/>
                </a:lnTo>
                <a:lnTo>
                  <a:pt x="229" y="3376"/>
                </a:lnTo>
                <a:lnTo>
                  <a:pt x="227" y="3380"/>
                </a:lnTo>
                <a:lnTo>
                  <a:pt x="227" y="3383"/>
                </a:lnTo>
                <a:lnTo>
                  <a:pt x="225" y="3387"/>
                </a:lnTo>
                <a:lnTo>
                  <a:pt x="225" y="3392"/>
                </a:lnTo>
                <a:lnTo>
                  <a:pt x="200" y="3394"/>
                </a:lnTo>
                <a:lnTo>
                  <a:pt x="169" y="3394"/>
                </a:lnTo>
                <a:lnTo>
                  <a:pt x="136" y="3394"/>
                </a:lnTo>
                <a:lnTo>
                  <a:pt x="103" y="3390"/>
                </a:lnTo>
                <a:lnTo>
                  <a:pt x="72" y="3387"/>
                </a:lnTo>
                <a:lnTo>
                  <a:pt x="49" y="3380"/>
                </a:lnTo>
                <a:lnTo>
                  <a:pt x="47" y="3363"/>
                </a:lnTo>
                <a:lnTo>
                  <a:pt x="45" y="3352"/>
                </a:lnTo>
                <a:lnTo>
                  <a:pt x="40" y="3341"/>
                </a:lnTo>
                <a:lnTo>
                  <a:pt x="38" y="3329"/>
                </a:lnTo>
                <a:lnTo>
                  <a:pt x="12" y="3329"/>
                </a:lnTo>
                <a:lnTo>
                  <a:pt x="9" y="3316"/>
                </a:lnTo>
                <a:lnTo>
                  <a:pt x="3" y="3301"/>
                </a:lnTo>
                <a:lnTo>
                  <a:pt x="0" y="3287"/>
                </a:lnTo>
                <a:lnTo>
                  <a:pt x="1" y="3272"/>
                </a:lnTo>
                <a:lnTo>
                  <a:pt x="12" y="3265"/>
                </a:lnTo>
                <a:lnTo>
                  <a:pt x="7" y="3249"/>
                </a:lnTo>
                <a:lnTo>
                  <a:pt x="7" y="3232"/>
                </a:lnTo>
                <a:lnTo>
                  <a:pt x="9" y="3212"/>
                </a:lnTo>
                <a:lnTo>
                  <a:pt x="27" y="3203"/>
                </a:lnTo>
                <a:lnTo>
                  <a:pt x="43" y="3185"/>
                </a:lnTo>
                <a:lnTo>
                  <a:pt x="54" y="3161"/>
                </a:lnTo>
                <a:lnTo>
                  <a:pt x="63" y="3138"/>
                </a:lnTo>
                <a:lnTo>
                  <a:pt x="65" y="3112"/>
                </a:lnTo>
                <a:lnTo>
                  <a:pt x="85" y="3109"/>
                </a:lnTo>
                <a:lnTo>
                  <a:pt x="87" y="3090"/>
                </a:lnTo>
                <a:lnTo>
                  <a:pt x="90" y="3078"/>
                </a:lnTo>
                <a:lnTo>
                  <a:pt x="98" y="3070"/>
                </a:lnTo>
                <a:lnTo>
                  <a:pt x="109" y="3065"/>
                </a:lnTo>
                <a:lnTo>
                  <a:pt x="121" y="3060"/>
                </a:lnTo>
                <a:lnTo>
                  <a:pt x="125" y="3032"/>
                </a:lnTo>
                <a:lnTo>
                  <a:pt x="130" y="3032"/>
                </a:lnTo>
                <a:lnTo>
                  <a:pt x="134" y="3032"/>
                </a:lnTo>
                <a:lnTo>
                  <a:pt x="136" y="3034"/>
                </a:lnTo>
                <a:lnTo>
                  <a:pt x="138" y="3034"/>
                </a:lnTo>
                <a:lnTo>
                  <a:pt x="140" y="3032"/>
                </a:lnTo>
                <a:lnTo>
                  <a:pt x="141" y="3032"/>
                </a:lnTo>
                <a:lnTo>
                  <a:pt x="143" y="3029"/>
                </a:lnTo>
                <a:lnTo>
                  <a:pt x="141" y="3027"/>
                </a:lnTo>
                <a:lnTo>
                  <a:pt x="141" y="3023"/>
                </a:lnTo>
                <a:lnTo>
                  <a:pt x="140" y="3021"/>
                </a:lnTo>
                <a:lnTo>
                  <a:pt x="140" y="3020"/>
                </a:lnTo>
                <a:lnTo>
                  <a:pt x="141" y="3016"/>
                </a:lnTo>
                <a:lnTo>
                  <a:pt x="149" y="3016"/>
                </a:lnTo>
                <a:lnTo>
                  <a:pt x="165" y="3001"/>
                </a:lnTo>
                <a:lnTo>
                  <a:pt x="180" y="2985"/>
                </a:lnTo>
                <a:lnTo>
                  <a:pt x="192" y="2969"/>
                </a:lnTo>
                <a:lnTo>
                  <a:pt x="218" y="2963"/>
                </a:lnTo>
                <a:lnTo>
                  <a:pt x="218" y="2949"/>
                </a:lnTo>
                <a:lnTo>
                  <a:pt x="232" y="2949"/>
                </a:lnTo>
                <a:lnTo>
                  <a:pt x="243" y="2927"/>
                </a:lnTo>
                <a:lnTo>
                  <a:pt x="260" y="2910"/>
                </a:lnTo>
                <a:lnTo>
                  <a:pt x="281" y="2900"/>
                </a:lnTo>
                <a:lnTo>
                  <a:pt x="278" y="2872"/>
                </a:lnTo>
                <a:lnTo>
                  <a:pt x="281" y="2869"/>
                </a:lnTo>
                <a:lnTo>
                  <a:pt x="290" y="2861"/>
                </a:lnTo>
                <a:lnTo>
                  <a:pt x="301" y="2850"/>
                </a:lnTo>
                <a:lnTo>
                  <a:pt x="314" y="2838"/>
                </a:lnTo>
                <a:lnTo>
                  <a:pt x="325" y="2829"/>
                </a:lnTo>
                <a:lnTo>
                  <a:pt x="334" y="2820"/>
                </a:lnTo>
                <a:lnTo>
                  <a:pt x="338" y="2816"/>
                </a:lnTo>
                <a:lnTo>
                  <a:pt x="336" y="2814"/>
                </a:lnTo>
                <a:lnTo>
                  <a:pt x="334" y="2812"/>
                </a:lnTo>
                <a:lnTo>
                  <a:pt x="334" y="2810"/>
                </a:lnTo>
                <a:lnTo>
                  <a:pt x="334" y="2809"/>
                </a:lnTo>
                <a:lnTo>
                  <a:pt x="332" y="2805"/>
                </a:lnTo>
                <a:lnTo>
                  <a:pt x="356" y="2787"/>
                </a:lnTo>
                <a:lnTo>
                  <a:pt x="374" y="2763"/>
                </a:lnTo>
                <a:lnTo>
                  <a:pt x="385" y="2732"/>
                </a:lnTo>
                <a:lnTo>
                  <a:pt x="403" y="2729"/>
                </a:lnTo>
                <a:lnTo>
                  <a:pt x="421" y="2721"/>
                </a:lnTo>
                <a:lnTo>
                  <a:pt x="438" y="2716"/>
                </a:lnTo>
                <a:lnTo>
                  <a:pt x="485" y="2720"/>
                </a:lnTo>
                <a:lnTo>
                  <a:pt x="498" y="2700"/>
                </a:lnTo>
                <a:lnTo>
                  <a:pt x="507" y="2696"/>
                </a:lnTo>
                <a:lnTo>
                  <a:pt x="518" y="2692"/>
                </a:lnTo>
                <a:lnTo>
                  <a:pt x="529" y="2689"/>
                </a:lnTo>
                <a:lnTo>
                  <a:pt x="554" y="2667"/>
                </a:lnTo>
                <a:lnTo>
                  <a:pt x="580" y="2641"/>
                </a:lnTo>
                <a:lnTo>
                  <a:pt x="605" y="2620"/>
                </a:lnTo>
                <a:lnTo>
                  <a:pt x="623" y="2612"/>
                </a:lnTo>
                <a:lnTo>
                  <a:pt x="641" y="2607"/>
                </a:lnTo>
                <a:lnTo>
                  <a:pt x="660" y="2601"/>
                </a:lnTo>
                <a:lnTo>
                  <a:pt x="678" y="2592"/>
                </a:lnTo>
                <a:lnTo>
                  <a:pt x="687" y="2581"/>
                </a:lnTo>
                <a:lnTo>
                  <a:pt x="692" y="2569"/>
                </a:lnTo>
                <a:lnTo>
                  <a:pt x="696" y="2558"/>
                </a:lnTo>
                <a:lnTo>
                  <a:pt x="705" y="2549"/>
                </a:lnTo>
                <a:lnTo>
                  <a:pt x="720" y="2543"/>
                </a:lnTo>
                <a:lnTo>
                  <a:pt x="736" y="2541"/>
                </a:lnTo>
                <a:lnTo>
                  <a:pt x="749" y="2536"/>
                </a:lnTo>
                <a:lnTo>
                  <a:pt x="769" y="2509"/>
                </a:lnTo>
                <a:lnTo>
                  <a:pt x="774" y="2505"/>
                </a:lnTo>
                <a:lnTo>
                  <a:pt x="778" y="2505"/>
                </a:lnTo>
                <a:lnTo>
                  <a:pt x="783" y="2503"/>
                </a:lnTo>
                <a:lnTo>
                  <a:pt x="789" y="2501"/>
                </a:lnTo>
                <a:lnTo>
                  <a:pt x="794" y="2500"/>
                </a:lnTo>
                <a:lnTo>
                  <a:pt x="798" y="2496"/>
                </a:lnTo>
                <a:lnTo>
                  <a:pt x="800" y="2492"/>
                </a:lnTo>
                <a:lnTo>
                  <a:pt x="800" y="2489"/>
                </a:lnTo>
                <a:lnTo>
                  <a:pt x="800" y="2487"/>
                </a:lnTo>
                <a:lnTo>
                  <a:pt x="798" y="2485"/>
                </a:lnTo>
                <a:lnTo>
                  <a:pt x="798" y="2483"/>
                </a:lnTo>
                <a:lnTo>
                  <a:pt x="796" y="2481"/>
                </a:lnTo>
                <a:lnTo>
                  <a:pt x="796" y="2480"/>
                </a:lnTo>
                <a:lnTo>
                  <a:pt x="798" y="2478"/>
                </a:lnTo>
                <a:lnTo>
                  <a:pt x="801" y="2476"/>
                </a:lnTo>
                <a:lnTo>
                  <a:pt x="805" y="2472"/>
                </a:lnTo>
                <a:lnTo>
                  <a:pt x="816" y="2465"/>
                </a:lnTo>
                <a:lnTo>
                  <a:pt x="834" y="2454"/>
                </a:lnTo>
                <a:lnTo>
                  <a:pt x="852" y="2443"/>
                </a:lnTo>
                <a:lnTo>
                  <a:pt x="874" y="2432"/>
                </a:lnTo>
                <a:lnTo>
                  <a:pt x="892" y="2425"/>
                </a:lnTo>
                <a:lnTo>
                  <a:pt x="905" y="2420"/>
                </a:lnTo>
                <a:lnTo>
                  <a:pt x="905" y="2409"/>
                </a:lnTo>
                <a:lnTo>
                  <a:pt x="927" y="2392"/>
                </a:lnTo>
                <a:lnTo>
                  <a:pt x="947" y="2370"/>
                </a:lnTo>
                <a:lnTo>
                  <a:pt x="965" y="2347"/>
                </a:lnTo>
                <a:lnTo>
                  <a:pt x="981" y="2323"/>
                </a:lnTo>
                <a:lnTo>
                  <a:pt x="983" y="2321"/>
                </a:lnTo>
                <a:lnTo>
                  <a:pt x="987" y="2321"/>
                </a:lnTo>
                <a:lnTo>
                  <a:pt x="990" y="2320"/>
                </a:lnTo>
                <a:lnTo>
                  <a:pt x="994" y="2318"/>
                </a:lnTo>
                <a:lnTo>
                  <a:pt x="998" y="2316"/>
                </a:lnTo>
                <a:lnTo>
                  <a:pt x="1012" y="2260"/>
                </a:lnTo>
                <a:lnTo>
                  <a:pt x="1016" y="2258"/>
                </a:lnTo>
                <a:lnTo>
                  <a:pt x="1020" y="2254"/>
                </a:lnTo>
                <a:lnTo>
                  <a:pt x="1023" y="2250"/>
                </a:lnTo>
                <a:lnTo>
                  <a:pt x="1027" y="2247"/>
                </a:lnTo>
                <a:lnTo>
                  <a:pt x="1029" y="2245"/>
                </a:lnTo>
                <a:lnTo>
                  <a:pt x="1029" y="2183"/>
                </a:lnTo>
                <a:lnTo>
                  <a:pt x="1038" y="2183"/>
                </a:lnTo>
                <a:lnTo>
                  <a:pt x="1041" y="2167"/>
                </a:lnTo>
                <a:lnTo>
                  <a:pt x="1041" y="2149"/>
                </a:lnTo>
                <a:lnTo>
                  <a:pt x="1045" y="2129"/>
                </a:lnTo>
                <a:lnTo>
                  <a:pt x="1050" y="2118"/>
                </a:lnTo>
                <a:lnTo>
                  <a:pt x="1054" y="2110"/>
                </a:lnTo>
                <a:lnTo>
                  <a:pt x="1058" y="2107"/>
                </a:lnTo>
                <a:lnTo>
                  <a:pt x="1060" y="2101"/>
                </a:lnTo>
                <a:lnTo>
                  <a:pt x="1061" y="2090"/>
                </a:lnTo>
                <a:lnTo>
                  <a:pt x="1061" y="2072"/>
                </a:lnTo>
                <a:lnTo>
                  <a:pt x="1080" y="2072"/>
                </a:lnTo>
                <a:lnTo>
                  <a:pt x="1094" y="2072"/>
                </a:lnTo>
                <a:lnTo>
                  <a:pt x="1109" y="2070"/>
                </a:lnTo>
                <a:lnTo>
                  <a:pt x="1125" y="2072"/>
                </a:lnTo>
                <a:lnTo>
                  <a:pt x="1140" y="2054"/>
                </a:lnTo>
                <a:lnTo>
                  <a:pt x="1158" y="2040"/>
                </a:lnTo>
                <a:lnTo>
                  <a:pt x="1172" y="2025"/>
                </a:lnTo>
                <a:lnTo>
                  <a:pt x="1181" y="2009"/>
                </a:lnTo>
                <a:lnTo>
                  <a:pt x="1185" y="1992"/>
                </a:lnTo>
                <a:lnTo>
                  <a:pt x="1192" y="1976"/>
                </a:lnTo>
                <a:lnTo>
                  <a:pt x="1209" y="1969"/>
                </a:lnTo>
                <a:lnTo>
                  <a:pt x="1212" y="1956"/>
                </a:lnTo>
                <a:lnTo>
                  <a:pt x="1216" y="1936"/>
                </a:lnTo>
                <a:lnTo>
                  <a:pt x="1218" y="1910"/>
                </a:lnTo>
                <a:lnTo>
                  <a:pt x="1220" y="1883"/>
                </a:lnTo>
                <a:lnTo>
                  <a:pt x="1220" y="1856"/>
                </a:lnTo>
                <a:lnTo>
                  <a:pt x="1220" y="1832"/>
                </a:lnTo>
                <a:lnTo>
                  <a:pt x="1221" y="1816"/>
                </a:lnTo>
                <a:lnTo>
                  <a:pt x="1241" y="1807"/>
                </a:lnTo>
                <a:lnTo>
                  <a:pt x="1260" y="1794"/>
                </a:lnTo>
                <a:lnTo>
                  <a:pt x="1274" y="1781"/>
                </a:lnTo>
                <a:lnTo>
                  <a:pt x="1290" y="1769"/>
                </a:lnTo>
                <a:lnTo>
                  <a:pt x="1312" y="1760"/>
                </a:lnTo>
                <a:lnTo>
                  <a:pt x="1312" y="1769"/>
                </a:lnTo>
                <a:lnTo>
                  <a:pt x="1314" y="1770"/>
                </a:lnTo>
                <a:lnTo>
                  <a:pt x="1316" y="1772"/>
                </a:lnTo>
                <a:lnTo>
                  <a:pt x="1316" y="1774"/>
                </a:lnTo>
                <a:lnTo>
                  <a:pt x="1316" y="1776"/>
                </a:lnTo>
                <a:lnTo>
                  <a:pt x="1318" y="1780"/>
                </a:lnTo>
                <a:lnTo>
                  <a:pt x="1314" y="1781"/>
                </a:lnTo>
                <a:lnTo>
                  <a:pt x="1310" y="1783"/>
                </a:lnTo>
                <a:lnTo>
                  <a:pt x="1310" y="1785"/>
                </a:lnTo>
                <a:lnTo>
                  <a:pt x="1309" y="1787"/>
                </a:lnTo>
                <a:lnTo>
                  <a:pt x="1307" y="1789"/>
                </a:lnTo>
                <a:lnTo>
                  <a:pt x="1305" y="1792"/>
                </a:lnTo>
                <a:lnTo>
                  <a:pt x="1309" y="1792"/>
                </a:lnTo>
                <a:lnTo>
                  <a:pt x="1309" y="1796"/>
                </a:lnTo>
                <a:lnTo>
                  <a:pt x="1312" y="1796"/>
                </a:lnTo>
                <a:lnTo>
                  <a:pt x="1312" y="1792"/>
                </a:lnTo>
                <a:lnTo>
                  <a:pt x="1316" y="1790"/>
                </a:lnTo>
                <a:lnTo>
                  <a:pt x="1320" y="1789"/>
                </a:lnTo>
                <a:lnTo>
                  <a:pt x="1321" y="1787"/>
                </a:lnTo>
                <a:lnTo>
                  <a:pt x="1325" y="1785"/>
                </a:lnTo>
                <a:lnTo>
                  <a:pt x="1329" y="1783"/>
                </a:lnTo>
                <a:lnTo>
                  <a:pt x="1329" y="1772"/>
                </a:lnTo>
                <a:lnTo>
                  <a:pt x="1332" y="1772"/>
                </a:lnTo>
                <a:lnTo>
                  <a:pt x="1336" y="1770"/>
                </a:lnTo>
                <a:lnTo>
                  <a:pt x="1338" y="1770"/>
                </a:lnTo>
                <a:lnTo>
                  <a:pt x="1340" y="1769"/>
                </a:lnTo>
                <a:lnTo>
                  <a:pt x="1341" y="1769"/>
                </a:lnTo>
                <a:lnTo>
                  <a:pt x="1345" y="1765"/>
                </a:lnTo>
                <a:lnTo>
                  <a:pt x="1347" y="1761"/>
                </a:lnTo>
                <a:lnTo>
                  <a:pt x="1349" y="1756"/>
                </a:lnTo>
                <a:lnTo>
                  <a:pt x="1341" y="1756"/>
                </a:lnTo>
                <a:lnTo>
                  <a:pt x="1338" y="1760"/>
                </a:lnTo>
                <a:lnTo>
                  <a:pt x="1334" y="1761"/>
                </a:lnTo>
                <a:lnTo>
                  <a:pt x="1330" y="1763"/>
                </a:lnTo>
                <a:lnTo>
                  <a:pt x="1325" y="1763"/>
                </a:lnTo>
                <a:lnTo>
                  <a:pt x="1325" y="1732"/>
                </a:lnTo>
                <a:lnTo>
                  <a:pt x="1343" y="1723"/>
                </a:lnTo>
                <a:lnTo>
                  <a:pt x="1361" y="1716"/>
                </a:lnTo>
                <a:lnTo>
                  <a:pt x="1378" y="1714"/>
                </a:lnTo>
                <a:close/>
                <a:moveTo>
                  <a:pt x="1989" y="672"/>
                </a:moveTo>
                <a:lnTo>
                  <a:pt x="1992" y="690"/>
                </a:lnTo>
                <a:lnTo>
                  <a:pt x="1996" y="707"/>
                </a:lnTo>
                <a:lnTo>
                  <a:pt x="1998" y="729"/>
                </a:lnTo>
                <a:lnTo>
                  <a:pt x="1972" y="729"/>
                </a:lnTo>
                <a:lnTo>
                  <a:pt x="1963" y="716"/>
                </a:lnTo>
                <a:lnTo>
                  <a:pt x="1954" y="707"/>
                </a:lnTo>
                <a:lnTo>
                  <a:pt x="1945" y="701"/>
                </a:lnTo>
                <a:lnTo>
                  <a:pt x="1932" y="696"/>
                </a:lnTo>
                <a:lnTo>
                  <a:pt x="1932" y="689"/>
                </a:lnTo>
                <a:lnTo>
                  <a:pt x="1941" y="689"/>
                </a:lnTo>
                <a:lnTo>
                  <a:pt x="1954" y="681"/>
                </a:lnTo>
                <a:lnTo>
                  <a:pt x="1972" y="676"/>
                </a:lnTo>
                <a:lnTo>
                  <a:pt x="1989" y="672"/>
                </a:lnTo>
                <a:close/>
                <a:moveTo>
                  <a:pt x="1969" y="516"/>
                </a:moveTo>
                <a:lnTo>
                  <a:pt x="1970" y="529"/>
                </a:lnTo>
                <a:lnTo>
                  <a:pt x="1970" y="536"/>
                </a:lnTo>
                <a:lnTo>
                  <a:pt x="1969" y="549"/>
                </a:lnTo>
                <a:lnTo>
                  <a:pt x="1945" y="549"/>
                </a:lnTo>
                <a:lnTo>
                  <a:pt x="1941" y="536"/>
                </a:lnTo>
                <a:lnTo>
                  <a:pt x="1940" y="534"/>
                </a:lnTo>
                <a:lnTo>
                  <a:pt x="1940" y="532"/>
                </a:lnTo>
                <a:lnTo>
                  <a:pt x="1938" y="530"/>
                </a:lnTo>
                <a:lnTo>
                  <a:pt x="1938" y="529"/>
                </a:lnTo>
                <a:lnTo>
                  <a:pt x="1938" y="523"/>
                </a:lnTo>
                <a:lnTo>
                  <a:pt x="1941" y="523"/>
                </a:lnTo>
                <a:lnTo>
                  <a:pt x="1941" y="520"/>
                </a:lnTo>
                <a:lnTo>
                  <a:pt x="1969" y="516"/>
                </a:lnTo>
                <a:close/>
                <a:moveTo>
                  <a:pt x="2018" y="480"/>
                </a:moveTo>
                <a:lnTo>
                  <a:pt x="2041" y="485"/>
                </a:lnTo>
                <a:lnTo>
                  <a:pt x="2050" y="507"/>
                </a:lnTo>
                <a:lnTo>
                  <a:pt x="2061" y="527"/>
                </a:lnTo>
                <a:lnTo>
                  <a:pt x="2074" y="549"/>
                </a:lnTo>
                <a:lnTo>
                  <a:pt x="2081" y="572"/>
                </a:lnTo>
                <a:lnTo>
                  <a:pt x="2074" y="581"/>
                </a:lnTo>
                <a:lnTo>
                  <a:pt x="2069" y="587"/>
                </a:lnTo>
                <a:lnTo>
                  <a:pt x="2060" y="590"/>
                </a:lnTo>
                <a:lnTo>
                  <a:pt x="2045" y="592"/>
                </a:lnTo>
                <a:lnTo>
                  <a:pt x="2040" y="574"/>
                </a:lnTo>
                <a:lnTo>
                  <a:pt x="2032" y="563"/>
                </a:lnTo>
                <a:lnTo>
                  <a:pt x="2021" y="556"/>
                </a:lnTo>
                <a:lnTo>
                  <a:pt x="2005" y="549"/>
                </a:lnTo>
                <a:lnTo>
                  <a:pt x="2005" y="530"/>
                </a:lnTo>
                <a:lnTo>
                  <a:pt x="2007" y="520"/>
                </a:lnTo>
                <a:lnTo>
                  <a:pt x="2010" y="509"/>
                </a:lnTo>
                <a:lnTo>
                  <a:pt x="2014" y="498"/>
                </a:lnTo>
                <a:lnTo>
                  <a:pt x="2018" y="480"/>
                </a:lnTo>
                <a:close/>
                <a:moveTo>
                  <a:pt x="1449" y="0"/>
                </a:moveTo>
                <a:lnTo>
                  <a:pt x="1449" y="9"/>
                </a:lnTo>
                <a:lnTo>
                  <a:pt x="1452" y="21"/>
                </a:lnTo>
                <a:lnTo>
                  <a:pt x="1450" y="34"/>
                </a:lnTo>
                <a:lnTo>
                  <a:pt x="1447" y="47"/>
                </a:lnTo>
                <a:lnTo>
                  <a:pt x="1445" y="56"/>
                </a:lnTo>
                <a:lnTo>
                  <a:pt x="1450" y="70"/>
                </a:lnTo>
                <a:lnTo>
                  <a:pt x="1458" y="81"/>
                </a:lnTo>
                <a:lnTo>
                  <a:pt x="1467" y="90"/>
                </a:lnTo>
                <a:lnTo>
                  <a:pt x="1476" y="101"/>
                </a:lnTo>
                <a:lnTo>
                  <a:pt x="1481" y="114"/>
                </a:lnTo>
                <a:lnTo>
                  <a:pt x="1485" y="132"/>
                </a:lnTo>
                <a:lnTo>
                  <a:pt x="1501" y="132"/>
                </a:lnTo>
                <a:lnTo>
                  <a:pt x="1516" y="129"/>
                </a:lnTo>
                <a:lnTo>
                  <a:pt x="1530" y="125"/>
                </a:lnTo>
                <a:lnTo>
                  <a:pt x="1549" y="120"/>
                </a:lnTo>
                <a:lnTo>
                  <a:pt x="1552" y="125"/>
                </a:lnTo>
                <a:lnTo>
                  <a:pt x="1556" y="130"/>
                </a:lnTo>
                <a:lnTo>
                  <a:pt x="1558" y="134"/>
                </a:lnTo>
                <a:lnTo>
                  <a:pt x="1560" y="140"/>
                </a:lnTo>
                <a:lnTo>
                  <a:pt x="1561" y="149"/>
                </a:lnTo>
                <a:lnTo>
                  <a:pt x="1556" y="150"/>
                </a:lnTo>
                <a:lnTo>
                  <a:pt x="1552" y="154"/>
                </a:lnTo>
                <a:lnTo>
                  <a:pt x="1549" y="158"/>
                </a:lnTo>
                <a:lnTo>
                  <a:pt x="1545" y="163"/>
                </a:lnTo>
                <a:lnTo>
                  <a:pt x="1549" y="163"/>
                </a:lnTo>
                <a:lnTo>
                  <a:pt x="1552" y="167"/>
                </a:lnTo>
                <a:lnTo>
                  <a:pt x="1556" y="169"/>
                </a:lnTo>
                <a:lnTo>
                  <a:pt x="1560" y="170"/>
                </a:lnTo>
                <a:lnTo>
                  <a:pt x="1563" y="170"/>
                </a:lnTo>
                <a:lnTo>
                  <a:pt x="1569" y="172"/>
                </a:lnTo>
                <a:lnTo>
                  <a:pt x="1569" y="156"/>
                </a:lnTo>
                <a:lnTo>
                  <a:pt x="1592" y="158"/>
                </a:lnTo>
                <a:lnTo>
                  <a:pt x="1609" y="163"/>
                </a:lnTo>
                <a:lnTo>
                  <a:pt x="1623" y="170"/>
                </a:lnTo>
                <a:lnTo>
                  <a:pt x="1636" y="176"/>
                </a:lnTo>
                <a:lnTo>
                  <a:pt x="1654" y="181"/>
                </a:lnTo>
                <a:lnTo>
                  <a:pt x="1678" y="183"/>
                </a:lnTo>
                <a:lnTo>
                  <a:pt x="1683" y="200"/>
                </a:lnTo>
                <a:lnTo>
                  <a:pt x="1690" y="207"/>
                </a:lnTo>
                <a:lnTo>
                  <a:pt x="1700" y="210"/>
                </a:lnTo>
                <a:lnTo>
                  <a:pt x="1709" y="212"/>
                </a:lnTo>
                <a:lnTo>
                  <a:pt x="1716" y="216"/>
                </a:lnTo>
                <a:lnTo>
                  <a:pt x="1725" y="223"/>
                </a:lnTo>
                <a:lnTo>
                  <a:pt x="1727" y="229"/>
                </a:lnTo>
                <a:lnTo>
                  <a:pt x="1729" y="232"/>
                </a:lnTo>
                <a:lnTo>
                  <a:pt x="1729" y="238"/>
                </a:lnTo>
                <a:lnTo>
                  <a:pt x="1729" y="243"/>
                </a:lnTo>
                <a:lnTo>
                  <a:pt x="1712" y="243"/>
                </a:lnTo>
                <a:lnTo>
                  <a:pt x="1712" y="256"/>
                </a:lnTo>
                <a:lnTo>
                  <a:pt x="1721" y="256"/>
                </a:lnTo>
                <a:lnTo>
                  <a:pt x="1732" y="252"/>
                </a:lnTo>
                <a:lnTo>
                  <a:pt x="1747" y="245"/>
                </a:lnTo>
                <a:lnTo>
                  <a:pt x="1761" y="238"/>
                </a:lnTo>
                <a:lnTo>
                  <a:pt x="1778" y="232"/>
                </a:lnTo>
                <a:lnTo>
                  <a:pt x="1778" y="245"/>
                </a:lnTo>
                <a:lnTo>
                  <a:pt x="1776" y="260"/>
                </a:lnTo>
                <a:lnTo>
                  <a:pt x="1778" y="272"/>
                </a:lnTo>
                <a:lnTo>
                  <a:pt x="1783" y="287"/>
                </a:lnTo>
                <a:lnTo>
                  <a:pt x="1796" y="301"/>
                </a:lnTo>
                <a:lnTo>
                  <a:pt x="1810" y="318"/>
                </a:lnTo>
                <a:lnTo>
                  <a:pt x="1825" y="332"/>
                </a:lnTo>
                <a:lnTo>
                  <a:pt x="1832" y="345"/>
                </a:lnTo>
                <a:lnTo>
                  <a:pt x="1841" y="432"/>
                </a:lnTo>
                <a:lnTo>
                  <a:pt x="1825" y="430"/>
                </a:lnTo>
                <a:lnTo>
                  <a:pt x="1814" y="425"/>
                </a:lnTo>
                <a:lnTo>
                  <a:pt x="1805" y="418"/>
                </a:lnTo>
                <a:lnTo>
                  <a:pt x="1796" y="412"/>
                </a:lnTo>
                <a:lnTo>
                  <a:pt x="1781" y="409"/>
                </a:lnTo>
                <a:lnTo>
                  <a:pt x="1781" y="412"/>
                </a:lnTo>
                <a:lnTo>
                  <a:pt x="1778" y="412"/>
                </a:lnTo>
                <a:lnTo>
                  <a:pt x="1781" y="425"/>
                </a:lnTo>
                <a:lnTo>
                  <a:pt x="1796" y="430"/>
                </a:lnTo>
                <a:lnTo>
                  <a:pt x="1805" y="441"/>
                </a:lnTo>
                <a:lnTo>
                  <a:pt x="1810" y="452"/>
                </a:lnTo>
                <a:lnTo>
                  <a:pt x="1816" y="467"/>
                </a:lnTo>
                <a:lnTo>
                  <a:pt x="1825" y="480"/>
                </a:lnTo>
                <a:lnTo>
                  <a:pt x="1829" y="483"/>
                </a:lnTo>
                <a:lnTo>
                  <a:pt x="1834" y="485"/>
                </a:lnTo>
                <a:lnTo>
                  <a:pt x="1840" y="487"/>
                </a:lnTo>
                <a:lnTo>
                  <a:pt x="1845" y="487"/>
                </a:lnTo>
                <a:lnTo>
                  <a:pt x="1849" y="489"/>
                </a:lnTo>
                <a:lnTo>
                  <a:pt x="1852" y="492"/>
                </a:lnTo>
                <a:lnTo>
                  <a:pt x="1852" y="512"/>
                </a:lnTo>
                <a:lnTo>
                  <a:pt x="1860" y="518"/>
                </a:lnTo>
                <a:lnTo>
                  <a:pt x="1870" y="525"/>
                </a:lnTo>
                <a:lnTo>
                  <a:pt x="1881" y="530"/>
                </a:lnTo>
                <a:lnTo>
                  <a:pt x="1889" y="536"/>
                </a:lnTo>
                <a:lnTo>
                  <a:pt x="1898" y="572"/>
                </a:lnTo>
                <a:lnTo>
                  <a:pt x="1909" y="572"/>
                </a:lnTo>
                <a:lnTo>
                  <a:pt x="1912" y="609"/>
                </a:lnTo>
                <a:lnTo>
                  <a:pt x="1889" y="609"/>
                </a:lnTo>
                <a:lnTo>
                  <a:pt x="1889" y="612"/>
                </a:lnTo>
                <a:lnTo>
                  <a:pt x="1885" y="612"/>
                </a:lnTo>
                <a:lnTo>
                  <a:pt x="1885" y="625"/>
                </a:lnTo>
                <a:lnTo>
                  <a:pt x="1880" y="625"/>
                </a:lnTo>
                <a:lnTo>
                  <a:pt x="1876" y="625"/>
                </a:lnTo>
                <a:lnTo>
                  <a:pt x="1872" y="627"/>
                </a:lnTo>
                <a:lnTo>
                  <a:pt x="1869" y="629"/>
                </a:lnTo>
                <a:lnTo>
                  <a:pt x="1869" y="632"/>
                </a:lnTo>
                <a:lnTo>
                  <a:pt x="1872" y="632"/>
                </a:lnTo>
                <a:lnTo>
                  <a:pt x="1878" y="634"/>
                </a:lnTo>
                <a:lnTo>
                  <a:pt x="1883" y="634"/>
                </a:lnTo>
                <a:lnTo>
                  <a:pt x="1892" y="632"/>
                </a:lnTo>
                <a:lnTo>
                  <a:pt x="1901" y="632"/>
                </a:lnTo>
                <a:lnTo>
                  <a:pt x="1900" y="650"/>
                </a:lnTo>
                <a:lnTo>
                  <a:pt x="1892" y="663"/>
                </a:lnTo>
                <a:lnTo>
                  <a:pt x="1892" y="669"/>
                </a:lnTo>
                <a:lnTo>
                  <a:pt x="1881" y="669"/>
                </a:lnTo>
                <a:lnTo>
                  <a:pt x="1885" y="696"/>
                </a:lnTo>
                <a:lnTo>
                  <a:pt x="1878" y="696"/>
                </a:lnTo>
                <a:lnTo>
                  <a:pt x="1872" y="698"/>
                </a:lnTo>
                <a:lnTo>
                  <a:pt x="1869" y="700"/>
                </a:lnTo>
                <a:lnTo>
                  <a:pt x="1863" y="700"/>
                </a:lnTo>
                <a:lnTo>
                  <a:pt x="1858" y="700"/>
                </a:lnTo>
                <a:lnTo>
                  <a:pt x="1856" y="696"/>
                </a:lnTo>
                <a:lnTo>
                  <a:pt x="1856" y="694"/>
                </a:lnTo>
                <a:lnTo>
                  <a:pt x="1856" y="692"/>
                </a:lnTo>
                <a:lnTo>
                  <a:pt x="1854" y="690"/>
                </a:lnTo>
                <a:lnTo>
                  <a:pt x="1852" y="689"/>
                </a:lnTo>
                <a:lnTo>
                  <a:pt x="1852" y="705"/>
                </a:lnTo>
                <a:lnTo>
                  <a:pt x="1861" y="707"/>
                </a:lnTo>
                <a:lnTo>
                  <a:pt x="1870" y="707"/>
                </a:lnTo>
                <a:lnTo>
                  <a:pt x="1881" y="709"/>
                </a:lnTo>
                <a:lnTo>
                  <a:pt x="1892" y="703"/>
                </a:lnTo>
                <a:lnTo>
                  <a:pt x="1901" y="705"/>
                </a:lnTo>
                <a:lnTo>
                  <a:pt x="1909" y="710"/>
                </a:lnTo>
                <a:lnTo>
                  <a:pt x="1914" y="716"/>
                </a:lnTo>
                <a:lnTo>
                  <a:pt x="1921" y="720"/>
                </a:lnTo>
                <a:lnTo>
                  <a:pt x="1929" y="720"/>
                </a:lnTo>
                <a:lnTo>
                  <a:pt x="1940" y="714"/>
                </a:lnTo>
                <a:lnTo>
                  <a:pt x="1952" y="712"/>
                </a:lnTo>
                <a:lnTo>
                  <a:pt x="1952" y="720"/>
                </a:lnTo>
                <a:lnTo>
                  <a:pt x="1954" y="723"/>
                </a:lnTo>
                <a:lnTo>
                  <a:pt x="1956" y="727"/>
                </a:lnTo>
                <a:lnTo>
                  <a:pt x="1956" y="730"/>
                </a:lnTo>
                <a:lnTo>
                  <a:pt x="1958" y="736"/>
                </a:lnTo>
                <a:lnTo>
                  <a:pt x="1992" y="732"/>
                </a:lnTo>
                <a:lnTo>
                  <a:pt x="2000" y="743"/>
                </a:lnTo>
                <a:lnTo>
                  <a:pt x="2007" y="754"/>
                </a:lnTo>
                <a:lnTo>
                  <a:pt x="2012" y="765"/>
                </a:lnTo>
                <a:lnTo>
                  <a:pt x="2016" y="780"/>
                </a:lnTo>
                <a:lnTo>
                  <a:pt x="2018" y="792"/>
                </a:lnTo>
                <a:lnTo>
                  <a:pt x="2020" y="801"/>
                </a:lnTo>
                <a:lnTo>
                  <a:pt x="2025" y="809"/>
                </a:lnTo>
                <a:lnTo>
                  <a:pt x="2041" y="812"/>
                </a:lnTo>
                <a:lnTo>
                  <a:pt x="2043" y="809"/>
                </a:lnTo>
                <a:lnTo>
                  <a:pt x="2045" y="807"/>
                </a:lnTo>
                <a:lnTo>
                  <a:pt x="2047" y="803"/>
                </a:lnTo>
                <a:lnTo>
                  <a:pt x="2047" y="801"/>
                </a:lnTo>
                <a:lnTo>
                  <a:pt x="2049" y="796"/>
                </a:lnTo>
                <a:lnTo>
                  <a:pt x="2045" y="785"/>
                </a:lnTo>
                <a:lnTo>
                  <a:pt x="2047" y="774"/>
                </a:lnTo>
                <a:lnTo>
                  <a:pt x="2049" y="763"/>
                </a:lnTo>
                <a:lnTo>
                  <a:pt x="2045" y="752"/>
                </a:lnTo>
                <a:lnTo>
                  <a:pt x="2032" y="749"/>
                </a:lnTo>
                <a:lnTo>
                  <a:pt x="2027" y="730"/>
                </a:lnTo>
                <a:lnTo>
                  <a:pt x="2025" y="709"/>
                </a:lnTo>
                <a:lnTo>
                  <a:pt x="2032" y="700"/>
                </a:lnTo>
                <a:lnTo>
                  <a:pt x="2034" y="687"/>
                </a:lnTo>
                <a:lnTo>
                  <a:pt x="2032" y="674"/>
                </a:lnTo>
                <a:lnTo>
                  <a:pt x="2029" y="660"/>
                </a:lnTo>
                <a:lnTo>
                  <a:pt x="2025" y="643"/>
                </a:lnTo>
                <a:lnTo>
                  <a:pt x="2012" y="643"/>
                </a:lnTo>
                <a:lnTo>
                  <a:pt x="2009" y="612"/>
                </a:lnTo>
                <a:lnTo>
                  <a:pt x="2018" y="612"/>
                </a:lnTo>
                <a:lnTo>
                  <a:pt x="2025" y="609"/>
                </a:lnTo>
                <a:lnTo>
                  <a:pt x="2036" y="609"/>
                </a:lnTo>
                <a:lnTo>
                  <a:pt x="2049" y="609"/>
                </a:lnTo>
                <a:lnTo>
                  <a:pt x="2065" y="627"/>
                </a:lnTo>
                <a:lnTo>
                  <a:pt x="2081" y="643"/>
                </a:lnTo>
                <a:lnTo>
                  <a:pt x="2085" y="654"/>
                </a:lnTo>
                <a:lnTo>
                  <a:pt x="2087" y="665"/>
                </a:lnTo>
                <a:lnTo>
                  <a:pt x="2090" y="676"/>
                </a:lnTo>
                <a:lnTo>
                  <a:pt x="2098" y="685"/>
                </a:lnTo>
                <a:lnTo>
                  <a:pt x="2107" y="674"/>
                </a:lnTo>
                <a:lnTo>
                  <a:pt x="2121" y="672"/>
                </a:lnTo>
                <a:lnTo>
                  <a:pt x="2141" y="672"/>
                </a:lnTo>
                <a:lnTo>
                  <a:pt x="2141" y="696"/>
                </a:lnTo>
                <a:lnTo>
                  <a:pt x="2112" y="709"/>
                </a:lnTo>
                <a:lnTo>
                  <a:pt x="2112" y="712"/>
                </a:lnTo>
                <a:lnTo>
                  <a:pt x="2132" y="712"/>
                </a:lnTo>
                <a:lnTo>
                  <a:pt x="2136" y="714"/>
                </a:lnTo>
                <a:lnTo>
                  <a:pt x="2136" y="714"/>
                </a:lnTo>
                <a:lnTo>
                  <a:pt x="2138" y="714"/>
                </a:lnTo>
                <a:lnTo>
                  <a:pt x="2141" y="716"/>
                </a:lnTo>
                <a:lnTo>
                  <a:pt x="2145" y="716"/>
                </a:lnTo>
                <a:lnTo>
                  <a:pt x="2147" y="740"/>
                </a:lnTo>
                <a:lnTo>
                  <a:pt x="2152" y="761"/>
                </a:lnTo>
                <a:lnTo>
                  <a:pt x="2158" y="780"/>
                </a:lnTo>
                <a:lnTo>
                  <a:pt x="2152" y="840"/>
                </a:lnTo>
                <a:lnTo>
                  <a:pt x="2160" y="858"/>
                </a:lnTo>
                <a:lnTo>
                  <a:pt x="2167" y="878"/>
                </a:lnTo>
                <a:lnTo>
                  <a:pt x="2176" y="896"/>
                </a:lnTo>
                <a:lnTo>
                  <a:pt x="2187" y="910"/>
                </a:lnTo>
                <a:lnTo>
                  <a:pt x="2201" y="923"/>
                </a:lnTo>
                <a:lnTo>
                  <a:pt x="2221" y="929"/>
                </a:lnTo>
                <a:lnTo>
                  <a:pt x="2221" y="943"/>
                </a:lnTo>
                <a:lnTo>
                  <a:pt x="2227" y="949"/>
                </a:lnTo>
                <a:lnTo>
                  <a:pt x="2230" y="952"/>
                </a:lnTo>
                <a:lnTo>
                  <a:pt x="2236" y="958"/>
                </a:lnTo>
                <a:lnTo>
                  <a:pt x="2240" y="961"/>
                </a:lnTo>
                <a:lnTo>
                  <a:pt x="2245" y="965"/>
                </a:lnTo>
                <a:lnTo>
                  <a:pt x="2292" y="972"/>
                </a:lnTo>
                <a:lnTo>
                  <a:pt x="2307" y="983"/>
                </a:lnTo>
                <a:lnTo>
                  <a:pt x="2320" y="998"/>
                </a:lnTo>
                <a:lnTo>
                  <a:pt x="2332" y="1009"/>
                </a:lnTo>
                <a:lnTo>
                  <a:pt x="2352" y="1014"/>
                </a:lnTo>
                <a:lnTo>
                  <a:pt x="2372" y="1016"/>
                </a:lnTo>
                <a:lnTo>
                  <a:pt x="2392" y="1020"/>
                </a:lnTo>
                <a:lnTo>
                  <a:pt x="2409" y="1025"/>
                </a:lnTo>
                <a:lnTo>
                  <a:pt x="2427" y="1032"/>
                </a:lnTo>
                <a:lnTo>
                  <a:pt x="2441" y="1040"/>
                </a:lnTo>
                <a:lnTo>
                  <a:pt x="2445" y="1052"/>
                </a:lnTo>
                <a:lnTo>
                  <a:pt x="2450" y="1052"/>
                </a:lnTo>
                <a:lnTo>
                  <a:pt x="2463" y="1050"/>
                </a:lnTo>
                <a:lnTo>
                  <a:pt x="2481" y="1049"/>
                </a:lnTo>
                <a:lnTo>
                  <a:pt x="2500" y="1047"/>
                </a:lnTo>
                <a:lnTo>
                  <a:pt x="2516" y="1045"/>
                </a:lnTo>
                <a:lnTo>
                  <a:pt x="2525" y="1045"/>
                </a:lnTo>
                <a:lnTo>
                  <a:pt x="2529" y="1040"/>
                </a:lnTo>
                <a:lnTo>
                  <a:pt x="2536" y="1029"/>
                </a:lnTo>
                <a:lnTo>
                  <a:pt x="2547" y="1016"/>
                </a:lnTo>
                <a:lnTo>
                  <a:pt x="2558" y="1003"/>
                </a:lnTo>
                <a:lnTo>
                  <a:pt x="2569" y="989"/>
                </a:lnTo>
                <a:lnTo>
                  <a:pt x="2578" y="976"/>
                </a:lnTo>
                <a:lnTo>
                  <a:pt x="2585" y="967"/>
                </a:lnTo>
                <a:lnTo>
                  <a:pt x="2589" y="965"/>
                </a:lnTo>
                <a:lnTo>
                  <a:pt x="2596" y="961"/>
                </a:lnTo>
                <a:lnTo>
                  <a:pt x="2609" y="956"/>
                </a:lnTo>
                <a:lnTo>
                  <a:pt x="2625" y="949"/>
                </a:lnTo>
                <a:lnTo>
                  <a:pt x="2641" y="941"/>
                </a:lnTo>
                <a:lnTo>
                  <a:pt x="2658" y="934"/>
                </a:lnTo>
                <a:lnTo>
                  <a:pt x="2670" y="930"/>
                </a:lnTo>
                <a:lnTo>
                  <a:pt x="2678" y="929"/>
                </a:lnTo>
                <a:lnTo>
                  <a:pt x="2745" y="940"/>
                </a:lnTo>
                <a:lnTo>
                  <a:pt x="2747" y="947"/>
                </a:lnTo>
                <a:lnTo>
                  <a:pt x="2749" y="952"/>
                </a:lnTo>
                <a:lnTo>
                  <a:pt x="2750" y="958"/>
                </a:lnTo>
                <a:lnTo>
                  <a:pt x="2756" y="961"/>
                </a:lnTo>
                <a:lnTo>
                  <a:pt x="2761" y="963"/>
                </a:lnTo>
                <a:lnTo>
                  <a:pt x="2769" y="965"/>
                </a:lnTo>
                <a:lnTo>
                  <a:pt x="2772" y="965"/>
                </a:lnTo>
                <a:lnTo>
                  <a:pt x="2774" y="967"/>
                </a:lnTo>
                <a:lnTo>
                  <a:pt x="2776" y="965"/>
                </a:lnTo>
                <a:lnTo>
                  <a:pt x="2778" y="965"/>
                </a:lnTo>
                <a:lnTo>
                  <a:pt x="2780" y="965"/>
                </a:lnTo>
                <a:lnTo>
                  <a:pt x="2781" y="967"/>
                </a:lnTo>
                <a:lnTo>
                  <a:pt x="2783" y="969"/>
                </a:lnTo>
                <a:lnTo>
                  <a:pt x="2785" y="972"/>
                </a:lnTo>
                <a:lnTo>
                  <a:pt x="2789" y="976"/>
                </a:lnTo>
                <a:lnTo>
                  <a:pt x="2792" y="978"/>
                </a:lnTo>
                <a:lnTo>
                  <a:pt x="2794" y="981"/>
                </a:lnTo>
                <a:lnTo>
                  <a:pt x="2796" y="983"/>
                </a:lnTo>
                <a:lnTo>
                  <a:pt x="2796" y="989"/>
                </a:lnTo>
                <a:lnTo>
                  <a:pt x="2798" y="996"/>
                </a:lnTo>
                <a:lnTo>
                  <a:pt x="2780" y="1021"/>
                </a:lnTo>
                <a:lnTo>
                  <a:pt x="2763" y="1049"/>
                </a:lnTo>
                <a:lnTo>
                  <a:pt x="2749" y="1076"/>
                </a:lnTo>
                <a:lnTo>
                  <a:pt x="2752" y="1109"/>
                </a:lnTo>
                <a:lnTo>
                  <a:pt x="2741" y="1112"/>
                </a:lnTo>
                <a:lnTo>
                  <a:pt x="2740" y="1120"/>
                </a:lnTo>
                <a:lnTo>
                  <a:pt x="2740" y="1138"/>
                </a:lnTo>
                <a:lnTo>
                  <a:pt x="2740" y="1158"/>
                </a:lnTo>
                <a:lnTo>
                  <a:pt x="2740" y="1180"/>
                </a:lnTo>
                <a:lnTo>
                  <a:pt x="2740" y="1198"/>
                </a:lnTo>
                <a:lnTo>
                  <a:pt x="2738" y="1209"/>
                </a:lnTo>
                <a:lnTo>
                  <a:pt x="2721" y="1216"/>
                </a:lnTo>
                <a:lnTo>
                  <a:pt x="2718" y="1227"/>
                </a:lnTo>
                <a:lnTo>
                  <a:pt x="2714" y="1238"/>
                </a:lnTo>
                <a:lnTo>
                  <a:pt x="2712" y="1249"/>
                </a:lnTo>
                <a:lnTo>
                  <a:pt x="2700" y="1252"/>
                </a:lnTo>
                <a:lnTo>
                  <a:pt x="2689" y="1258"/>
                </a:lnTo>
                <a:lnTo>
                  <a:pt x="2678" y="1265"/>
                </a:lnTo>
                <a:lnTo>
                  <a:pt x="2667" y="1270"/>
                </a:lnTo>
                <a:lnTo>
                  <a:pt x="2652" y="1274"/>
                </a:lnTo>
                <a:lnTo>
                  <a:pt x="2632" y="1276"/>
                </a:lnTo>
                <a:lnTo>
                  <a:pt x="2630" y="1296"/>
                </a:lnTo>
                <a:lnTo>
                  <a:pt x="2625" y="1314"/>
                </a:lnTo>
                <a:lnTo>
                  <a:pt x="2620" y="1330"/>
                </a:lnTo>
                <a:lnTo>
                  <a:pt x="2614" y="1347"/>
                </a:lnTo>
                <a:lnTo>
                  <a:pt x="2612" y="1369"/>
                </a:lnTo>
                <a:lnTo>
                  <a:pt x="2632" y="1372"/>
                </a:lnTo>
                <a:lnTo>
                  <a:pt x="2638" y="1396"/>
                </a:lnTo>
                <a:lnTo>
                  <a:pt x="2632" y="1396"/>
                </a:lnTo>
                <a:lnTo>
                  <a:pt x="2632" y="1400"/>
                </a:lnTo>
                <a:lnTo>
                  <a:pt x="2621" y="1400"/>
                </a:lnTo>
                <a:lnTo>
                  <a:pt x="2621" y="1420"/>
                </a:lnTo>
                <a:lnTo>
                  <a:pt x="2610" y="1425"/>
                </a:lnTo>
                <a:lnTo>
                  <a:pt x="2600" y="1430"/>
                </a:lnTo>
                <a:lnTo>
                  <a:pt x="2585" y="1432"/>
                </a:lnTo>
                <a:lnTo>
                  <a:pt x="2585" y="1429"/>
                </a:lnTo>
                <a:lnTo>
                  <a:pt x="2581" y="1429"/>
                </a:lnTo>
                <a:lnTo>
                  <a:pt x="2581" y="1412"/>
                </a:lnTo>
                <a:lnTo>
                  <a:pt x="2581" y="1398"/>
                </a:lnTo>
                <a:lnTo>
                  <a:pt x="2580" y="1385"/>
                </a:lnTo>
                <a:lnTo>
                  <a:pt x="2572" y="1376"/>
                </a:lnTo>
                <a:lnTo>
                  <a:pt x="2554" y="1367"/>
                </a:lnTo>
                <a:lnTo>
                  <a:pt x="2532" y="1363"/>
                </a:lnTo>
                <a:lnTo>
                  <a:pt x="2509" y="1365"/>
                </a:lnTo>
                <a:lnTo>
                  <a:pt x="2483" y="1369"/>
                </a:lnTo>
                <a:lnTo>
                  <a:pt x="2460" y="1376"/>
                </a:lnTo>
                <a:lnTo>
                  <a:pt x="2440" y="1383"/>
                </a:lnTo>
                <a:lnTo>
                  <a:pt x="2425" y="1392"/>
                </a:lnTo>
                <a:lnTo>
                  <a:pt x="2416" y="1403"/>
                </a:lnTo>
                <a:lnTo>
                  <a:pt x="2403" y="1418"/>
                </a:lnTo>
                <a:lnTo>
                  <a:pt x="2390" y="1432"/>
                </a:lnTo>
                <a:lnTo>
                  <a:pt x="2380" y="1449"/>
                </a:lnTo>
                <a:lnTo>
                  <a:pt x="2370" y="1463"/>
                </a:lnTo>
                <a:lnTo>
                  <a:pt x="2365" y="1476"/>
                </a:lnTo>
                <a:lnTo>
                  <a:pt x="2369" y="1481"/>
                </a:lnTo>
                <a:lnTo>
                  <a:pt x="2370" y="1489"/>
                </a:lnTo>
                <a:lnTo>
                  <a:pt x="2374" y="1494"/>
                </a:lnTo>
                <a:lnTo>
                  <a:pt x="2378" y="1500"/>
                </a:lnTo>
                <a:lnTo>
                  <a:pt x="2385" y="1509"/>
                </a:lnTo>
                <a:lnTo>
                  <a:pt x="2394" y="1514"/>
                </a:lnTo>
                <a:lnTo>
                  <a:pt x="2401" y="1518"/>
                </a:lnTo>
                <a:lnTo>
                  <a:pt x="2407" y="1525"/>
                </a:lnTo>
                <a:lnTo>
                  <a:pt x="2410" y="1536"/>
                </a:lnTo>
                <a:lnTo>
                  <a:pt x="2412" y="1552"/>
                </a:lnTo>
                <a:lnTo>
                  <a:pt x="2398" y="1569"/>
                </a:lnTo>
                <a:lnTo>
                  <a:pt x="2385" y="1590"/>
                </a:lnTo>
                <a:lnTo>
                  <a:pt x="2374" y="1618"/>
                </a:lnTo>
                <a:lnTo>
                  <a:pt x="2367" y="1645"/>
                </a:lnTo>
                <a:lnTo>
                  <a:pt x="2356" y="1670"/>
                </a:lnTo>
                <a:lnTo>
                  <a:pt x="2345" y="1692"/>
                </a:lnTo>
                <a:lnTo>
                  <a:pt x="2338" y="1698"/>
                </a:lnTo>
                <a:lnTo>
                  <a:pt x="2327" y="1705"/>
                </a:lnTo>
                <a:lnTo>
                  <a:pt x="2314" y="1712"/>
                </a:lnTo>
                <a:lnTo>
                  <a:pt x="2305" y="1716"/>
                </a:lnTo>
                <a:lnTo>
                  <a:pt x="2303" y="1736"/>
                </a:lnTo>
                <a:lnTo>
                  <a:pt x="2300" y="1754"/>
                </a:lnTo>
                <a:lnTo>
                  <a:pt x="2298" y="1776"/>
                </a:lnTo>
                <a:lnTo>
                  <a:pt x="2272" y="1776"/>
                </a:lnTo>
                <a:lnTo>
                  <a:pt x="2267" y="1785"/>
                </a:lnTo>
                <a:lnTo>
                  <a:pt x="2256" y="1798"/>
                </a:lnTo>
                <a:lnTo>
                  <a:pt x="2243" y="1810"/>
                </a:lnTo>
                <a:lnTo>
                  <a:pt x="2229" y="1820"/>
                </a:lnTo>
                <a:lnTo>
                  <a:pt x="2218" y="1825"/>
                </a:lnTo>
                <a:lnTo>
                  <a:pt x="2212" y="1838"/>
                </a:lnTo>
                <a:lnTo>
                  <a:pt x="2205" y="1856"/>
                </a:lnTo>
                <a:lnTo>
                  <a:pt x="2192" y="1878"/>
                </a:lnTo>
                <a:lnTo>
                  <a:pt x="2180" y="1901"/>
                </a:lnTo>
                <a:lnTo>
                  <a:pt x="2165" y="1925"/>
                </a:lnTo>
                <a:lnTo>
                  <a:pt x="2150" y="1947"/>
                </a:lnTo>
                <a:lnTo>
                  <a:pt x="2138" y="1967"/>
                </a:lnTo>
                <a:lnTo>
                  <a:pt x="2127" y="1981"/>
                </a:lnTo>
                <a:lnTo>
                  <a:pt x="2121" y="1989"/>
                </a:lnTo>
                <a:lnTo>
                  <a:pt x="2107" y="1998"/>
                </a:lnTo>
                <a:lnTo>
                  <a:pt x="2090" y="2005"/>
                </a:lnTo>
                <a:lnTo>
                  <a:pt x="2072" y="2012"/>
                </a:lnTo>
                <a:lnTo>
                  <a:pt x="2058" y="2020"/>
                </a:lnTo>
                <a:lnTo>
                  <a:pt x="2040" y="2032"/>
                </a:lnTo>
                <a:lnTo>
                  <a:pt x="2023" y="2047"/>
                </a:lnTo>
                <a:lnTo>
                  <a:pt x="2007" y="2060"/>
                </a:lnTo>
                <a:lnTo>
                  <a:pt x="1987" y="2069"/>
                </a:lnTo>
                <a:lnTo>
                  <a:pt x="1965" y="2074"/>
                </a:lnTo>
                <a:lnTo>
                  <a:pt x="1938" y="2072"/>
                </a:lnTo>
                <a:lnTo>
                  <a:pt x="1938" y="2063"/>
                </a:lnTo>
                <a:lnTo>
                  <a:pt x="1930" y="2050"/>
                </a:lnTo>
                <a:lnTo>
                  <a:pt x="1929" y="2034"/>
                </a:lnTo>
                <a:lnTo>
                  <a:pt x="1930" y="2016"/>
                </a:lnTo>
                <a:lnTo>
                  <a:pt x="1932" y="2000"/>
                </a:lnTo>
                <a:lnTo>
                  <a:pt x="1925" y="2000"/>
                </a:lnTo>
                <a:lnTo>
                  <a:pt x="1912" y="2009"/>
                </a:lnTo>
                <a:lnTo>
                  <a:pt x="1896" y="2016"/>
                </a:lnTo>
                <a:lnTo>
                  <a:pt x="1876" y="2020"/>
                </a:lnTo>
                <a:lnTo>
                  <a:pt x="1858" y="2020"/>
                </a:lnTo>
                <a:lnTo>
                  <a:pt x="1852" y="2009"/>
                </a:lnTo>
                <a:lnTo>
                  <a:pt x="1850" y="1994"/>
                </a:lnTo>
                <a:lnTo>
                  <a:pt x="1852" y="1980"/>
                </a:lnTo>
                <a:lnTo>
                  <a:pt x="1858" y="1965"/>
                </a:lnTo>
                <a:lnTo>
                  <a:pt x="1852" y="1963"/>
                </a:lnTo>
                <a:lnTo>
                  <a:pt x="1849" y="1961"/>
                </a:lnTo>
                <a:lnTo>
                  <a:pt x="1843" y="1961"/>
                </a:lnTo>
                <a:lnTo>
                  <a:pt x="1838" y="1960"/>
                </a:lnTo>
                <a:lnTo>
                  <a:pt x="1838" y="1965"/>
                </a:lnTo>
                <a:lnTo>
                  <a:pt x="1832" y="1965"/>
                </a:lnTo>
                <a:lnTo>
                  <a:pt x="1845" y="2000"/>
                </a:lnTo>
                <a:lnTo>
                  <a:pt x="1829" y="2001"/>
                </a:lnTo>
                <a:lnTo>
                  <a:pt x="1816" y="2000"/>
                </a:lnTo>
                <a:lnTo>
                  <a:pt x="1801" y="1996"/>
                </a:lnTo>
                <a:lnTo>
                  <a:pt x="1801" y="1980"/>
                </a:lnTo>
                <a:lnTo>
                  <a:pt x="1798" y="1974"/>
                </a:lnTo>
                <a:lnTo>
                  <a:pt x="1798" y="1970"/>
                </a:lnTo>
                <a:lnTo>
                  <a:pt x="1798" y="1965"/>
                </a:lnTo>
                <a:lnTo>
                  <a:pt x="1800" y="1960"/>
                </a:lnTo>
                <a:lnTo>
                  <a:pt x="1801" y="1952"/>
                </a:lnTo>
                <a:lnTo>
                  <a:pt x="1812" y="1952"/>
                </a:lnTo>
                <a:lnTo>
                  <a:pt x="1820" y="1941"/>
                </a:lnTo>
                <a:lnTo>
                  <a:pt x="1827" y="1929"/>
                </a:lnTo>
                <a:lnTo>
                  <a:pt x="1832" y="1920"/>
                </a:lnTo>
                <a:lnTo>
                  <a:pt x="1838" y="1918"/>
                </a:lnTo>
                <a:lnTo>
                  <a:pt x="1841" y="1916"/>
                </a:lnTo>
                <a:lnTo>
                  <a:pt x="1847" y="1916"/>
                </a:lnTo>
                <a:lnTo>
                  <a:pt x="1850" y="1916"/>
                </a:lnTo>
                <a:lnTo>
                  <a:pt x="1854" y="1914"/>
                </a:lnTo>
                <a:lnTo>
                  <a:pt x="1858" y="1912"/>
                </a:lnTo>
                <a:lnTo>
                  <a:pt x="1861" y="1909"/>
                </a:lnTo>
                <a:lnTo>
                  <a:pt x="1861" y="1889"/>
                </a:lnTo>
                <a:lnTo>
                  <a:pt x="1863" y="1885"/>
                </a:lnTo>
                <a:lnTo>
                  <a:pt x="1869" y="1883"/>
                </a:lnTo>
                <a:lnTo>
                  <a:pt x="1874" y="1881"/>
                </a:lnTo>
                <a:lnTo>
                  <a:pt x="1878" y="1880"/>
                </a:lnTo>
                <a:lnTo>
                  <a:pt x="1881" y="1876"/>
                </a:lnTo>
                <a:lnTo>
                  <a:pt x="1892" y="1860"/>
                </a:lnTo>
                <a:lnTo>
                  <a:pt x="1903" y="1841"/>
                </a:lnTo>
                <a:lnTo>
                  <a:pt x="1918" y="1829"/>
                </a:lnTo>
                <a:lnTo>
                  <a:pt x="1918" y="1809"/>
                </a:lnTo>
                <a:lnTo>
                  <a:pt x="1929" y="1809"/>
                </a:lnTo>
                <a:lnTo>
                  <a:pt x="1932" y="1774"/>
                </a:lnTo>
                <a:lnTo>
                  <a:pt x="1938" y="1741"/>
                </a:lnTo>
                <a:lnTo>
                  <a:pt x="1943" y="1712"/>
                </a:lnTo>
                <a:lnTo>
                  <a:pt x="1947" y="1685"/>
                </a:lnTo>
                <a:lnTo>
                  <a:pt x="1945" y="1660"/>
                </a:lnTo>
                <a:lnTo>
                  <a:pt x="1938" y="1634"/>
                </a:lnTo>
                <a:lnTo>
                  <a:pt x="1921" y="1610"/>
                </a:lnTo>
                <a:lnTo>
                  <a:pt x="1892" y="1589"/>
                </a:lnTo>
                <a:lnTo>
                  <a:pt x="1872" y="1578"/>
                </a:lnTo>
                <a:lnTo>
                  <a:pt x="1847" y="1570"/>
                </a:lnTo>
                <a:lnTo>
                  <a:pt x="1820" y="1563"/>
                </a:lnTo>
                <a:lnTo>
                  <a:pt x="1798" y="1556"/>
                </a:lnTo>
                <a:lnTo>
                  <a:pt x="1781" y="1556"/>
                </a:lnTo>
                <a:lnTo>
                  <a:pt x="1765" y="1541"/>
                </a:lnTo>
                <a:lnTo>
                  <a:pt x="1749" y="1525"/>
                </a:lnTo>
                <a:lnTo>
                  <a:pt x="1730" y="1507"/>
                </a:lnTo>
                <a:lnTo>
                  <a:pt x="1712" y="1496"/>
                </a:lnTo>
                <a:lnTo>
                  <a:pt x="1690" y="1489"/>
                </a:lnTo>
                <a:lnTo>
                  <a:pt x="1669" y="1481"/>
                </a:lnTo>
                <a:lnTo>
                  <a:pt x="1650" y="1474"/>
                </a:lnTo>
                <a:lnTo>
                  <a:pt x="1634" y="1467"/>
                </a:lnTo>
                <a:lnTo>
                  <a:pt x="1620" y="1458"/>
                </a:lnTo>
                <a:lnTo>
                  <a:pt x="1607" y="1447"/>
                </a:lnTo>
                <a:lnTo>
                  <a:pt x="1600" y="1434"/>
                </a:lnTo>
                <a:lnTo>
                  <a:pt x="1596" y="1414"/>
                </a:lnTo>
                <a:lnTo>
                  <a:pt x="1596" y="1390"/>
                </a:lnTo>
                <a:lnTo>
                  <a:pt x="1601" y="1360"/>
                </a:lnTo>
                <a:lnTo>
                  <a:pt x="1625" y="1349"/>
                </a:lnTo>
                <a:lnTo>
                  <a:pt x="1647" y="1336"/>
                </a:lnTo>
                <a:lnTo>
                  <a:pt x="1667" y="1325"/>
                </a:lnTo>
                <a:lnTo>
                  <a:pt x="1690" y="1316"/>
                </a:lnTo>
                <a:lnTo>
                  <a:pt x="1718" y="1310"/>
                </a:lnTo>
                <a:lnTo>
                  <a:pt x="1752" y="1309"/>
                </a:lnTo>
                <a:lnTo>
                  <a:pt x="1765" y="1296"/>
                </a:lnTo>
                <a:lnTo>
                  <a:pt x="1776" y="1285"/>
                </a:lnTo>
                <a:lnTo>
                  <a:pt x="1789" y="1274"/>
                </a:lnTo>
                <a:lnTo>
                  <a:pt x="1800" y="1261"/>
                </a:lnTo>
                <a:lnTo>
                  <a:pt x="1805" y="1245"/>
                </a:lnTo>
                <a:lnTo>
                  <a:pt x="1809" y="1243"/>
                </a:lnTo>
                <a:lnTo>
                  <a:pt x="1812" y="1243"/>
                </a:lnTo>
                <a:lnTo>
                  <a:pt x="1814" y="1243"/>
                </a:lnTo>
                <a:lnTo>
                  <a:pt x="1814" y="1241"/>
                </a:lnTo>
                <a:lnTo>
                  <a:pt x="1818" y="1240"/>
                </a:lnTo>
                <a:lnTo>
                  <a:pt x="1809" y="1221"/>
                </a:lnTo>
                <a:lnTo>
                  <a:pt x="1809" y="1201"/>
                </a:lnTo>
                <a:lnTo>
                  <a:pt x="1812" y="1180"/>
                </a:lnTo>
                <a:lnTo>
                  <a:pt x="1820" y="1161"/>
                </a:lnTo>
                <a:lnTo>
                  <a:pt x="1829" y="1143"/>
                </a:lnTo>
                <a:lnTo>
                  <a:pt x="1836" y="1129"/>
                </a:lnTo>
                <a:lnTo>
                  <a:pt x="1841" y="1116"/>
                </a:lnTo>
                <a:lnTo>
                  <a:pt x="1843" y="1100"/>
                </a:lnTo>
                <a:lnTo>
                  <a:pt x="1841" y="1081"/>
                </a:lnTo>
                <a:lnTo>
                  <a:pt x="1841" y="1063"/>
                </a:lnTo>
                <a:lnTo>
                  <a:pt x="1856" y="1069"/>
                </a:lnTo>
                <a:lnTo>
                  <a:pt x="1869" y="1074"/>
                </a:lnTo>
                <a:lnTo>
                  <a:pt x="1880" y="1076"/>
                </a:lnTo>
                <a:lnTo>
                  <a:pt x="1892" y="1072"/>
                </a:lnTo>
                <a:lnTo>
                  <a:pt x="1887" y="1070"/>
                </a:lnTo>
                <a:lnTo>
                  <a:pt x="1880" y="1067"/>
                </a:lnTo>
                <a:lnTo>
                  <a:pt x="1876" y="1065"/>
                </a:lnTo>
                <a:lnTo>
                  <a:pt x="1870" y="1060"/>
                </a:lnTo>
                <a:lnTo>
                  <a:pt x="1867" y="1054"/>
                </a:lnTo>
                <a:lnTo>
                  <a:pt x="1865" y="1049"/>
                </a:lnTo>
                <a:lnTo>
                  <a:pt x="1870" y="1045"/>
                </a:lnTo>
                <a:lnTo>
                  <a:pt x="1872" y="1043"/>
                </a:lnTo>
                <a:lnTo>
                  <a:pt x="1876" y="1040"/>
                </a:lnTo>
                <a:lnTo>
                  <a:pt x="1878" y="1036"/>
                </a:lnTo>
                <a:lnTo>
                  <a:pt x="1881" y="1032"/>
                </a:lnTo>
                <a:lnTo>
                  <a:pt x="1876" y="1032"/>
                </a:lnTo>
                <a:lnTo>
                  <a:pt x="1872" y="1032"/>
                </a:lnTo>
                <a:lnTo>
                  <a:pt x="1870" y="1030"/>
                </a:lnTo>
                <a:lnTo>
                  <a:pt x="1869" y="1030"/>
                </a:lnTo>
                <a:lnTo>
                  <a:pt x="1869" y="1030"/>
                </a:lnTo>
                <a:lnTo>
                  <a:pt x="1867" y="1027"/>
                </a:lnTo>
                <a:lnTo>
                  <a:pt x="1865" y="1025"/>
                </a:lnTo>
                <a:lnTo>
                  <a:pt x="1861" y="1016"/>
                </a:lnTo>
                <a:lnTo>
                  <a:pt x="1861" y="1005"/>
                </a:lnTo>
                <a:lnTo>
                  <a:pt x="1861" y="992"/>
                </a:lnTo>
                <a:lnTo>
                  <a:pt x="1878" y="987"/>
                </a:lnTo>
                <a:lnTo>
                  <a:pt x="1896" y="983"/>
                </a:lnTo>
                <a:lnTo>
                  <a:pt x="1912" y="976"/>
                </a:lnTo>
                <a:lnTo>
                  <a:pt x="1912" y="972"/>
                </a:lnTo>
                <a:lnTo>
                  <a:pt x="1901" y="972"/>
                </a:lnTo>
                <a:lnTo>
                  <a:pt x="1896" y="974"/>
                </a:lnTo>
                <a:lnTo>
                  <a:pt x="1890" y="976"/>
                </a:lnTo>
                <a:lnTo>
                  <a:pt x="1885" y="976"/>
                </a:lnTo>
                <a:lnTo>
                  <a:pt x="1878" y="976"/>
                </a:lnTo>
                <a:lnTo>
                  <a:pt x="1867" y="934"/>
                </a:lnTo>
                <a:lnTo>
                  <a:pt x="1854" y="894"/>
                </a:lnTo>
                <a:lnTo>
                  <a:pt x="1841" y="856"/>
                </a:lnTo>
                <a:lnTo>
                  <a:pt x="1841" y="836"/>
                </a:lnTo>
                <a:lnTo>
                  <a:pt x="1834" y="823"/>
                </a:lnTo>
                <a:lnTo>
                  <a:pt x="1827" y="810"/>
                </a:lnTo>
                <a:lnTo>
                  <a:pt x="1821" y="796"/>
                </a:lnTo>
                <a:lnTo>
                  <a:pt x="1818" y="776"/>
                </a:lnTo>
                <a:lnTo>
                  <a:pt x="1825" y="776"/>
                </a:lnTo>
                <a:lnTo>
                  <a:pt x="1830" y="772"/>
                </a:lnTo>
                <a:lnTo>
                  <a:pt x="1836" y="770"/>
                </a:lnTo>
                <a:lnTo>
                  <a:pt x="1843" y="769"/>
                </a:lnTo>
                <a:lnTo>
                  <a:pt x="1852" y="769"/>
                </a:lnTo>
                <a:lnTo>
                  <a:pt x="1852" y="776"/>
                </a:lnTo>
                <a:lnTo>
                  <a:pt x="1854" y="778"/>
                </a:lnTo>
                <a:lnTo>
                  <a:pt x="1856" y="780"/>
                </a:lnTo>
                <a:lnTo>
                  <a:pt x="1856" y="781"/>
                </a:lnTo>
                <a:lnTo>
                  <a:pt x="1856" y="785"/>
                </a:lnTo>
                <a:lnTo>
                  <a:pt x="1858" y="789"/>
                </a:lnTo>
                <a:lnTo>
                  <a:pt x="1881" y="789"/>
                </a:lnTo>
                <a:lnTo>
                  <a:pt x="1889" y="776"/>
                </a:lnTo>
                <a:lnTo>
                  <a:pt x="1878" y="767"/>
                </a:lnTo>
                <a:lnTo>
                  <a:pt x="1865" y="758"/>
                </a:lnTo>
                <a:lnTo>
                  <a:pt x="1852" y="756"/>
                </a:lnTo>
                <a:lnTo>
                  <a:pt x="1840" y="761"/>
                </a:lnTo>
                <a:lnTo>
                  <a:pt x="1827" y="767"/>
                </a:lnTo>
                <a:lnTo>
                  <a:pt x="1812" y="770"/>
                </a:lnTo>
                <a:lnTo>
                  <a:pt x="1792" y="772"/>
                </a:lnTo>
                <a:lnTo>
                  <a:pt x="1792" y="769"/>
                </a:lnTo>
                <a:lnTo>
                  <a:pt x="1789" y="769"/>
                </a:lnTo>
                <a:lnTo>
                  <a:pt x="1785" y="736"/>
                </a:lnTo>
                <a:lnTo>
                  <a:pt x="1776" y="709"/>
                </a:lnTo>
                <a:lnTo>
                  <a:pt x="1763" y="687"/>
                </a:lnTo>
                <a:lnTo>
                  <a:pt x="1750" y="667"/>
                </a:lnTo>
                <a:lnTo>
                  <a:pt x="1740" y="647"/>
                </a:lnTo>
                <a:lnTo>
                  <a:pt x="1729" y="625"/>
                </a:lnTo>
                <a:lnTo>
                  <a:pt x="1725" y="600"/>
                </a:lnTo>
                <a:lnTo>
                  <a:pt x="1736" y="596"/>
                </a:lnTo>
                <a:lnTo>
                  <a:pt x="1747" y="594"/>
                </a:lnTo>
                <a:lnTo>
                  <a:pt x="1761" y="592"/>
                </a:lnTo>
                <a:lnTo>
                  <a:pt x="1770" y="607"/>
                </a:lnTo>
                <a:lnTo>
                  <a:pt x="1781" y="623"/>
                </a:lnTo>
                <a:lnTo>
                  <a:pt x="1789" y="640"/>
                </a:lnTo>
                <a:lnTo>
                  <a:pt x="1792" y="640"/>
                </a:lnTo>
                <a:lnTo>
                  <a:pt x="1792" y="596"/>
                </a:lnTo>
                <a:lnTo>
                  <a:pt x="1781" y="592"/>
                </a:lnTo>
                <a:lnTo>
                  <a:pt x="1776" y="589"/>
                </a:lnTo>
                <a:lnTo>
                  <a:pt x="1769" y="587"/>
                </a:lnTo>
                <a:lnTo>
                  <a:pt x="1761" y="585"/>
                </a:lnTo>
                <a:lnTo>
                  <a:pt x="1752" y="583"/>
                </a:lnTo>
                <a:lnTo>
                  <a:pt x="1752" y="545"/>
                </a:lnTo>
                <a:lnTo>
                  <a:pt x="1745" y="545"/>
                </a:lnTo>
                <a:lnTo>
                  <a:pt x="1741" y="541"/>
                </a:lnTo>
                <a:lnTo>
                  <a:pt x="1740" y="541"/>
                </a:lnTo>
                <a:lnTo>
                  <a:pt x="1734" y="541"/>
                </a:lnTo>
                <a:lnTo>
                  <a:pt x="1729" y="540"/>
                </a:lnTo>
                <a:lnTo>
                  <a:pt x="1729" y="529"/>
                </a:lnTo>
                <a:lnTo>
                  <a:pt x="1723" y="523"/>
                </a:lnTo>
                <a:lnTo>
                  <a:pt x="1718" y="518"/>
                </a:lnTo>
                <a:lnTo>
                  <a:pt x="1712" y="512"/>
                </a:lnTo>
                <a:lnTo>
                  <a:pt x="1701" y="516"/>
                </a:lnTo>
                <a:lnTo>
                  <a:pt x="1700" y="521"/>
                </a:lnTo>
                <a:lnTo>
                  <a:pt x="1698" y="525"/>
                </a:lnTo>
                <a:lnTo>
                  <a:pt x="1698" y="529"/>
                </a:lnTo>
                <a:lnTo>
                  <a:pt x="1698" y="536"/>
                </a:lnTo>
                <a:lnTo>
                  <a:pt x="1712" y="540"/>
                </a:lnTo>
                <a:lnTo>
                  <a:pt x="1723" y="545"/>
                </a:lnTo>
                <a:lnTo>
                  <a:pt x="1730" y="556"/>
                </a:lnTo>
                <a:lnTo>
                  <a:pt x="1732" y="572"/>
                </a:lnTo>
                <a:lnTo>
                  <a:pt x="1721" y="580"/>
                </a:lnTo>
                <a:lnTo>
                  <a:pt x="1710" y="585"/>
                </a:lnTo>
                <a:lnTo>
                  <a:pt x="1692" y="589"/>
                </a:lnTo>
                <a:lnTo>
                  <a:pt x="1674" y="545"/>
                </a:lnTo>
                <a:lnTo>
                  <a:pt x="1650" y="505"/>
                </a:lnTo>
                <a:lnTo>
                  <a:pt x="1625" y="469"/>
                </a:lnTo>
                <a:lnTo>
                  <a:pt x="1610" y="450"/>
                </a:lnTo>
                <a:lnTo>
                  <a:pt x="1596" y="436"/>
                </a:lnTo>
                <a:lnTo>
                  <a:pt x="1581" y="420"/>
                </a:lnTo>
                <a:lnTo>
                  <a:pt x="1569" y="400"/>
                </a:lnTo>
                <a:lnTo>
                  <a:pt x="1558" y="400"/>
                </a:lnTo>
                <a:lnTo>
                  <a:pt x="1552" y="385"/>
                </a:lnTo>
                <a:lnTo>
                  <a:pt x="1547" y="374"/>
                </a:lnTo>
                <a:lnTo>
                  <a:pt x="1541" y="365"/>
                </a:lnTo>
                <a:lnTo>
                  <a:pt x="1536" y="356"/>
                </a:lnTo>
                <a:lnTo>
                  <a:pt x="1530" y="343"/>
                </a:lnTo>
                <a:lnTo>
                  <a:pt x="1529" y="325"/>
                </a:lnTo>
                <a:lnTo>
                  <a:pt x="1549" y="312"/>
                </a:lnTo>
                <a:lnTo>
                  <a:pt x="1565" y="300"/>
                </a:lnTo>
                <a:lnTo>
                  <a:pt x="1561" y="300"/>
                </a:lnTo>
                <a:lnTo>
                  <a:pt x="1561" y="296"/>
                </a:lnTo>
                <a:lnTo>
                  <a:pt x="1549" y="305"/>
                </a:lnTo>
                <a:lnTo>
                  <a:pt x="1538" y="312"/>
                </a:lnTo>
                <a:lnTo>
                  <a:pt x="1525" y="320"/>
                </a:lnTo>
                <a:lnTo>
                  <a:pt x="1509" y="325"/>
                </a:lnTo>
                <a:lnTo>
                  <a:pt x="1503" y="314"/>
                </a:lnTo>
                <a:lnTo>
                  <a:pt x="1498" y="307"/>
                </a:lnTo>
                <a:lnTo>
                  <a:pt x="1492" y="298"/>
                </a:lnTo>
                <a:lnTo>
                  <a:pt x="1489" y="285"/>
                </a:lnTo>
                <a:lnTo>
                  <a:pt x="1485" y="283"/>
                </a:lnTo>
                <a:lnTo>
                  <a:pt x="1483" y="283"/>
                </a:lnTo>
                <a:lnTo>
                  <a:pt x="1481" y="283"/>
                </a:lnTo>
                <a:lnTo>
                  <a:pt x="1480" y="281"/>
                </a:lnTo>
                <a:lnTo>
                  <a:pt x="1478" y="280"/>
                </a:lnTo>
                <a:lnTo>
                  <a:pt x="1476" y="278"/>
                </a:lnTo>
                <a:lnTo>
                  <a:pt x="1474" y="274"/>
                </a:lnTo>
                <a:lnTo>
                  <a:pt x="1474" y="270"/>
                </a:lnTo>
                <a:lnTo>
                  <a:pt x="1472" y="265"/>
                </a:lnTo>
                <a:lnTo>
                  <a:pt x="1469" y="263"/>
                </a:lnTo>
                <a:lnTo>
                  <a:pt x="1467" y="263"/>
                </a:lnTo>
                <a:lnTo>
                  <a:pt x="1465" y="263"/>
                </a:lnTo>
                <a:lnTo>
                  <a:pt x="1463" y="261"/>
                </a:lnTo>
                <a:lnTo>
                  <a:pt x="1461" y="260"/>
                </a:lnTo>
                <a:lnTo>
                  <a:pt x="1449" y="243"/>
                </a:lnTo>
                <a:lnTo>
                  <a:pt x="1441" y="223"/>
                </a:lnTo>
                <a:lnTo>
                  <a:pt x="1447" y="221"/>
                </a:lnTo>
                <a:lnTo>
                  <a:pt x="1452" y="221"/>
                </a:lnTo>
                <a:lnTo>
                  <a:pt x="1456" y="220"/>
                </a:lnTo>
                <a:lnTo>
                  <a:pt x="1461" y="220"/>
                </a:lnTo>
                <a:lnTo>
                  <a:pt x="1463" y="218"/>
                </a:lnTo>
                <a:lnTo>
                  <a:pt x="1467" y="214"/>
                </a:lnTo>
                <a:lnTo>
                  <a:pt x="1469" y="210"/>
                </a:lnTo>
                <a:lnTo>
                  <a:pt x="1469" y="205"/>
                </a:lnTo>
                <a:lnTo>
                  <a:pt x="1470" y="201"/>
                </a:lnTo>
                <a:lnTo>
                  <a:pt x="1472" y="198"/>
                </a:lnTo>
                <a:lnTo>
                  <a:pt x="1472" y="194"/>
                </a:lnTo>
                <a:lnTo>
                  <a:pt x="1472" y="189"/>
                </a:lnTo>
                <a:lnTo>
                  <a:pt x="1458" y="178"/>
                </a:lnTo>
                <a:lnTo>
                  <a:pt x="1441" y="160"/>
                </a:lnTo>
                <a:lnTo>
                  <a:pt x="1429" y="138"/>
                </a:lnTo>
                <a:lnTo>
                  <a:pt x="1414" y="114"/>
                </a:lnTo>
                <a:lnTo>
                  <a:pt x="1400" y="90"/>
                </a:lnTo>
                <a:lnTo>
                  <a:pt x="1381" y="69"/>
                </a:lnTo>
                <a:lnTo>
                  <a:pt x="1363" y="54"/>
                </a:lnTo>
                <a:lnTo>
                  <a:pt x="1341" y="43"/>
                </a:lnTo>
                <a:lnTo>
                  <a:pt x="1341" y="12"/>
                </a:lnTo>
                <a:lnTo>
                  <a:pt x="1372" y="9"/>
                </a:lnTo>
                <a:lnTo>
                  <a:pt x="1374" y="9"/>
                </a:lnTo>
                <a:lnTo>
                  <a:pt x="1378" y="10"/>
                </a:lnTo>
                <a:lnTo>
                  <a:pt x="1380" y="14"/>
                </a:lnTo>
                <a:lnTo>
                  <a:pt x="1381" y="16"/>
                </a:lnTo>
                <a:lnTo>
                  <a:pt x="1385" y="16"/>
                </a:lnTo>
                <a:lnTo>
                  <a:pt x="1389" y="16"/>
                </a:lnTo>
                <a:lnTo>
                  <a:pt x="1392" y="5"/>
                </a:lnTo>
                <a:lnTo>
                  <a:pt x="1449" y="0"/>
                </a:lnTo>
                <a:close/>
              </a:path>
            </a:pathLst>
          </a:custGeom>
          <a:solidFill>
            <a:srgbClr val="583D72"/>
          </a:solidFill>
          <a:ln w="3175">
            <a:noFill/>
          </a:ln>
        </p:spPr>
        <p:txBody>
          <a:bodyPr vert="horz" wrap="square" lIns="91440" tIns="45720" rIns="91440" bIns="45720" numCol="1" anchor="t" anchorCtr="0" compatLnSpc="1">
            <a:prstTxWarp prst="textNoShape">
              <a:avLst/>
            </a:prstTxWarp>
          </a:bodyPr>
          <a:lstStyle/>
          <a:p>
            <a:endParaRPr lang="ko-KR" altLang="en-US">
              <a:latin typeface="Al Tarikh" pitchFamily="2" charset="-78"/>
              <a:cs typeface="Al Tarikh" pitchFamily="2" charset="-78"/>
            </a:endParaRPr>
          </a:p>
        </p:txBody>
      </p:sp>
      <p:sp>
        <p:nvSpPr>
          <p:cNvPr id="11" name="Freeform 9"/>
          <p:cNvSpPr>
            <a:spLocks noEditPoints="1"/>
          </p:cNvSpPr>
          <p:nvPr/>
        </p:nvSpPr>
        <p:spPr bwMode="auto">
          <a:xfrm>
            <a:off x="3779912" y="1179050"/>
            <a:ext cx="1746222" cy="1685307"/>
          </a:xfrm>
          <a:custGeom>
            <a:avLst/>
            <a:gdLst>
              <a:gd name="T0" fmla="*/ 4535 w 4544"/>
              <a:gd name="T1" fmla="*/ 3805 h 4129"/>
              <a:gd name="T2" fmla="*/ 4471 w 4544"/>
              <a:gd name="T3" fmla="*/ 4096 h 4129"/>
              <a:gd name="T4" fmla="*/ 4291 w 4544"/>
              <a:gd name="T5" fmla="*/ 3989 h 4129"/>
              <a:gd name="T6" fmla="*/ 4264 w 4544"/>
              <a:gd name="T7" fmla="*/ 3820 h 4129"/>
              <a:gd name="T8" fmla="*/ 4259 w 4544"/>
              <a:gd name="T9" fmla="*/ 3604 h 4129"/>
              <a:gd name="T10" fmla="*/ 4428 w 4544"/>
              <a:gd name="T11" fmla="*/ 3440 h 4129"/>
              <a:gd name="T12" fmla="*/ 1000 w 4544"/>
              <a:gd name="T13" fmla="*/ 2224 h 4129"/>
              <a:gd name="T14" fmla="*/ 984 w 4544"/>
              <a:gd name="T15" fmla="*/ 2164 h 4129"/>
              <a:gd name="T16" fmla="*/ 751 w 4544"/>
              <a:gd name="T17" fmla="*/ 1807 h 4129"/>
              <a:gd name="T18" fmla="*/ 2191 w 4544"/>
              <a:gd name="T19" fmla="*/ 120 h 4129"/>
              <a:gd name="T20" fmla="*/ 2451 w 4544"/>
              <a:gd name="T21" fmla="*/ 249 h 4129"/>
              <a:gd name="T22" fmla="*/ 2580 w 4544"/>
              <a:gd name="T23" fmla="*/ 320 h 4129"/>
              <a:gd name="T24" fmla="*/ 2777 w 4544"/>
              <a:gd name="T25" fmla="*/ 380 h 4129"/>
              <a:gd name="T26" fmla="*/ 2975 w 4544"/>
              <a:gd name="T27" fmla="*/ 613 h 4129"/>
              <a:gd name="T28" fmla="*/ 3297 w 4544"/>
              <a:gd name="T29" fmla="*/ 660 h 4129"/>
              <a:gd name="T30" fmla="*/ 3673 w 4544"/>
              <a:gd name="T31" fmla="*/ 800 h 4129"/>
              <a:gd name="T32" fmla="*/ 3697 w 4544"/>
              <a:gd name="T33" fmla="*/ 1138 h 4129"/>
              <a:gd name="T34" fmla="*/ 3579 w 4544"/>
              <a:gd name="T35" fmla="*/ 1522 h 4129"/>
              <a:gd name="T36" fmla="*/ 3464 w 4544"/>
              <a:gd name="T37" fmla="*/ 1667 h 4129"/>
              <a:gd name="T38" fmla="*/ 3260 w 4544"/>
              <a:gd name="T39" fmla="*/ 2100 h 4129"/>
              <a:gd name="T40" fmla="*/ 3511 w 4544"/>
              <a:gd name="T41" fmla="*/ 2024 h 4129"/>
              <a:gd name="T42" fmla="*/ 3531 w 4544"/>
              <a:gd name="T43" fmla="*/ 2278 h 4129"/>
              <a:gd name="T44" fmla="*/ 3488 w 4544"/>
              <a:gd name="T45" fmla="*/ 2556 h 4129"/>
              <a:gd name="T46" fmla="*/ 3604 w 4544"/>
              <a:gd name="T47" fmla="*/ 2833 h 4129"/>
              <a:gd name="T48" fmla="*/ 3864 w 4544"/>
              <a:gd name="T49" fmla="*/ 3033 h 4129"/>
              <a:gd name="T50" fmla="*/ 3711 w 4544"/>
              <a:gd name="T51" fmla="*/ 3224 h 4129"/>
              <a:gd name="T52" fmla="*/ 3506 w 4544"/>
              <a:gd name="T53" fmla="*/ 3420 h 4129"/>
              <a:gd name="T54" fmla="*/ 3397 w 4544"/>
              <a:gd name="T55" fmla="*/ 3460 h 4129"/>
              <a:gd name="T56" fmla="*/ 3049 w 4544"/>
              <a:gd name="T57" fmla="*/ 3385 h 4129"/>
              <a:gd name="T58" fmla="*/ 2708 w 4544"/>
              <a:gd name="T59" fmla="*/ 3300 h 4129"/>
              <a:gd name="T60" fmla="*/ 2475 w 4544"/>
              <a:gd name="T61" fmla="*/ 3482 h 4129"/>
              <a:gd name="T62" fmla="*/ 2444 w 4544"/>
              <a:gd name="T63" fmla="*/ 3764 h 4129"/>
              <a:gd name="T64" fmla="*/ 2240 w 4544"/>
              <a:gd name="T65" fmla="*/ 3876 h 4129"/>
              <a:gd name="T66" fmla="*/ 2035 w 4544"/>
              <a:gd name="T67" fmla="*/ 3825 h 4129"/>
              <a:gd name="T68" fmla="*/ 1864 w 4544"/>
              <a:gd name="T69" fmla="*/ 3716 h 4129"/>
              <a:gd name="T70" fmla="*/ 1519 w 4544"/>
              <a:gd name="T71" fmla="*/ 3729 h 4129"/>
              <a:gd name="T72" fmla="*/ 1248 w 4544"/>
              <a:gd name="T73" fmla="*/ 3678 h 4129"/>
              <a:gd name="T74" fmla="*/ 988 w 4544"/>
              <a:gd name="T75" fmla="*/ 3545 h 4129"/>
              <a:gd name="T76" fmla="*/ 880 w 4544"/>
              <a:gd name="T77" fmla="*/ 3444 h 4129"/>
              <a:gd name="T78" fmla="*/ 1024 w 4544"/>
              <a:gd name="T79" fmla="*/ 2938 h 4129"/>
              <a:gd name="T80" fmla="*/ 1106 w 4544"/>
              <a:gd name="T81" fmla="*/ 2436 h 4129"/>
              <a:gd name="T82" fmla="*/ 1262 w 4544"/>
              <a:gd name="T83" fmla="*/ 2674 h 4129"/>
              <a:gd name="T84" fmla="*/ 1102 w 4544"/>
              <a:gd name="T85" fmla="*/ 2285 h 4129"/>
              <a:gd name="T86" fmla="*/ 1044 w 4544"/>
              <a:gd name="T87" fmla="*/ 2124 h 4129"/>
              <a:gd name="T88" fmla="*/ 815 w 4544"/>
              <a:gd name="T89" fmla="*/ 1753 h 4129"/>
              <a:gd name="T90" fmla="*/ 691 w 4544"/>
              <a:gd name="T91" fmla="*/ 1614 h 4129"/>
              <a:gd name="T92" fmla="*/ 439 w 4544"/>
              <a:gd name="T93" fmla="*/ 1489 h 4129"/>
              <a:gd name="T94" fmla="*/ 100 w 4544"/>
              <a:gd name="T95" fmla="*/ 1365 h 4129"/>
              <a:gd name="T96" fmla="*/ 53 w 4544"/>
              <a:gd name="T97" fmla="*/ 1216 h 4129"/>
              <a:gd name="T98" fmla="*/ 0 w 4544"/>
              <a:gd name="T99" fmla="*/ 1162 h 4129"/>
              <a:gd name="T100" fmla="*/ 229 w 4544"/>
              <a:gd name="T101" fmla="*/ 1031 h 4129"/>
              <a:gd name="T102" fmla="*/ 375 w 4544"/>
              <a:gd name="T103" fmla="*/ 1011 h 4129"/>
              <a:gd name="T104" fmla="*/ 546 w 4544"/>
              <a:gd name="T105" fmla="*/ 1004 h 4129"/>
              <a:gd name="T106" fmla="*/ 760 w 4544"/>
              <a:gd name="T107" fmla="*/ 1056 h 4129"/>
              <a:gd name="T108" fmla="*/ 844 w 4544"/>
              <a:gd name="T109" fmla="*/ 1116 h 4129"/>
              <a:gd name="T110" fmla="*/ 1037 w 4544"/>
              <a:gd name="T111" fmla="*/ 1073 h 4129"/>
              <a:gd name="T112" fmla="*/ 886 w 4544"/>
              <a:gd name="T113" fmla="*/ 662 h 4129"/>
              <a:gd name="T114" fmla="*/ 1068 w 4544"/>
              <a:gd name="T115" fmla="*/ 642 h 4129"/>
              <a:gd name="T116" fmla="*/ 1389 w 4544"/>
              <a:gd name="T117" fmla="*/ 787 h 4129"/>
              <a:gd name="T118" fmla="*/ 1522 w 4544"/>
              <a:gd name="T119" fmla="*/ 596 h 4129"/>
              <a:gd name="T120" fmla="*/ 1862 w 4544"/>
              <a:gd name="T121" fmla="*/ 344 h 4129"/>
              <a:gd name="T122" fmla="*/ 1960 w 4544"/>
              <a:gd name="T123" fmla="*/ 45 h 4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544" h="4129">
                <a:moveTo>
                  <a:pt x="4428" y="3384"/>
                </a:moveTo>
                <a:lnTo>
                  <a:pt x="4468" y="3384"/>
                </a:lnTo>
                <a:lnTo>
                  <a:pt x="4471" y="3407"/>
                </a:lnTo>
                <a:lnTo>
                  <a:pt x="4477" y="3427"/>
                </a:lnTo>
                <a:lnTo>
                  <a:pt x="4484" y="3444"/>
                </a:lnTo>
                <a:lnTo>
                  <a:pt x="4486" y="3458"/>
                </a:lnTo>
                <a:lnTo>
                  <a:pt x="4486" y="3476"/>
                </a:lnTo>
                <a:lnTo>
                  <a:pt x="4482" y="3493"/>
                </a:lnTo>
                <a:lnTo>
                  <a:pt x="4480" y="3504"/>
                </a:lnTo>
                <a:lnTo>
                  <a:pt x="4479" y="3524"/>
                </a:lnTo>
                <a:lnTo>
                  <a:pt x="4482" y="3540"/>
                </a:lnTo>
                <a:lnTo>
                  <a:pt x="4488" y="3554"/>
                </a:lnTo>
                <a:lnTo>
                  <a:pt x="4491" y="3567"/>
                </a:lnTo>
                <a:lnTo>
                  <a:pt x="4506" y="3574"/>
                </a:lnTo>
                <a:lnTo>
                  <a:pt x="4513" y="3582"/>
                </a:lnTo>
                <a:lnTo>
                  <a:pt x="4515" y="3593"/>
                </a:lnTo>
                <a:lnTo>
                  <a:pt x="4517" y="3613"/>
                </a:lnTo>
                <a:lnTo>
                  <a:pt x="4520" y="3622"/>
                </a:lnTo>
                <a:lnTo>
                  <a:pt x="4520" y="3629"/>
                </a:lnTo>
                <a:lnTo>
                  <a:pt x="4519" y="3638"/>
                </a:lnTo>
                <a:lnTo>
                  <a:pt x="4519" y="3647"/>
                </a:lnTo>
                <a:lnTo>
                  <a:pt x="4520" y="3660"/>
                </a:lnTo>
                <a:lnTo>
                  <a:pt x="4522" y="3665"/>
                </a:lnTo>
                <a:lnTo>
                  <a:pt x="4526" y="3671"/>
                </a:lnTo>
                <a:lnTo>
                  <a:pt x="4529" y="3676"/>
                </a:lnTo>
                <a:lnTo>
                  <a:pt x="4533" y="3684"/>
                </a:lnTo>
                <a:lnTo>
                  <a:pt x="4537" y="3689"/>
                </a:lnTo>
                <a:lnTo>
                  <a:pt x="4544" y="3787"/>
                </a:lnTo>
                <a:lnTo>
                  <a:pt x="4535" y="3805"/>
                </a:lnTo>
                <a:lnTo>
                  <a:pt x="4524" y="3824"/>
                </a:lnTo>
                <a:lnTo>
                  <a:pt x="4513" y="3844"/>
                </a:lnTo>
                <a:lnTo>
                  <a:pt x="4504" y="3860"/>
                </a:lnTo>
                <a:lnTo>
                  <a:pt x="4500" y="3887"/>
                </a:lnTo>
                <a:lnTo>
                  <a:pt x="4502" y="3911"/>
                </a:lnTo>
                <a:lnTo>
                  <a:pt x="4509" y="3936"/>
                </a:lnTo>
                <a:lnTo>
                  <a:pt x="4513" y="3958"/>
                </a:lnTo>
                <a:lnTo>
                  <a:pt x="4513" y="3982"/>
                </a:lnTo>
                <a:lnTo>
                  <a:pt x="4504" y="4004"/>
                </a:lnTo>
                <a:lnTo>
                  <a:pt x="4500" y="4007"/>
                </a:lnTo>
                <a:lnTo>
                  <a:pt x="4495" y="4009"/>
                </a:lnTo>
                <a:lnTo>
                  <a:pt x="4491" y="4013"/>
                </a:lnTo>
                <a:lnTo>
                  <a:pt x="4488" y="4014"/>
                </a:lnTo>
                <a:lnTo>
                  <a:pt x="4484" y="4020"/>
                </a:lnTo>
                <a:lnTo>
                  <a:pt x="4491" y="4020"/>
                </a:lnTo>
                <a:lnTo>
                  <a:pt x="4495" y="4018"/>
                </a:lnTo>
                <a:lnTo>
                  <a:pt x="4495" y="4018"/>
                </a:lnTo>
                <a:lnTo>
                  <a:pt x="4497" y="4018"/>
                </a:lnTo>
                <a:lnTo>
                  <a:pt x="4500" y="4016"/>
                </a:lnTo>
                <a:lnTo>
                  <a:pt x="4504" y="4016"/>
                </a:lnTo>
                <a:lnTo>
                  <a:pt x="4502" y="4029"/>
                </a:lnTo>
                <a:lnTo>
                  <a:pt x="4497" y="4038"/>
                </a:lnTo>
                <a:lnTo>
                  <a:pt x="4491" y="4044"/>
                </a:lnTo>
                <a:lnTo>
                  <a:pt x="4486" y="4047"/>
                </a:lnTo>
                <a:lnTo>
                  <a:pt x="4480" y="4056"/>
                </a:lnTo>
                <a:lnTo>
                  <a:pt x="4484" y="4076"/>
                </a:lnTo>
                <a:lnTo>
                  <a:pt x="4480" y="4084"/>
                </a:lnTo>
                <a:lnTo>
                  <a:pt x="4475" y="4091"/>
                </a:lnTo>
                <a:lnTo>
                  <a:pt x="4471" y="4096"/>
                </a:lnTo>
                <a:lnTo>
                  <a:pt x="4468" y="4109"/>
                </a:lnTo>
                <a:lnTo>
                  <a:pt x="4471" y="4111"/>
                </a:lnTo>
                <a:lnTo>
                  <a:pt x="4473" y="4111"/>
                </a:lnTo>
                <a:lnTo>
                  <a:pt x="4475" y="4113"/>
                </a:lnTo>
                <a:lnTo>
                  <a:pt x="4475" y="4114"/>
                </a:lnTo>
                <a:lnTo>
                  <a:pt x="4475" y="4116"/>
                </a:lnTo>
                <a:lnTo>
                  <a:pt x="4475" y="4120"/>
                </a:lnTo>
                <a:lnTo>
                  <a:pt x="4477" y="4124"/>
                </a:lnTo>
                <a:lnTo>
                  <a:pt x="4464" y="4127"/>
                </a:lnTo>
                <a:lnTo>
                  <a:pt x="4453" y="4129"/>
                </a:lnTo>
                <a:lnTo>
                  <a:pt x="4440" y="4127"/>
                </a:lnTo>
                <a:lnTo>
                  <a:pt x="4424" y="4124"/>
                </a:lnTo>
                <a:lnTo>
                  <a:pt x="4424" y="4100"/>
                </a:lnTo>
                <a:lnTo>
                  <a:pt x="4417" y="4100"/>
                </a:lnTo>
                <a:lnTo>
                  <a:pt x="4400" y="4093"/>
                </a:lnTo>
                <a:lnTo>
                  <a:pt x="4384" y="4089"/>
                </a:lnTo>
                <a:lnTo>
                  <a:pt x="4366" y="4085"/>
                </a:lnTo>
                <a:lnTo>
                  <a:pt x="4349" y="4080"/>
                </a:lnTo>
                <a:lnTo>
                  <a:pt x="4335" y="4074"/>
                </a:lnTo>
                <a:lnTo>
                  <a:pt x="4324" y="4065"/>
                </a:lnTo>
                <a:lnTo>
                  <a:pt x="4315" y="4053"/>
                </a:lnTo>
                <a:lnTo>
                  <a:pt x="4311" y="4033"/>
                </a:lnTo>
                <a:lnTo>
                  <a:pt x="4328" y="4022"/>
                </a:lnTo>
                <a:lnTo>
                  <a:pt x="4339" y="4011"/>
                </a:lnTo>
                <a:lnTo>
                  <a:pt x="4348" y="3996"/>
                </a:lnTo>
                <a:lnTo>
                  <a:pt x="4329" y="3994"/>
                </a:lnTo>
                <a:lnTo>
                  <a:pt x="4315" y="3993"/>
                </a:lnTo>
                <a:lnTo>
                  <a:pt x="4304" y="3991"/>
                </a:lnTo>
                <a:lnTo>
                  <a:pt x="4291" y="3989"/>
                </a:lnTo>
                <a:lnTo>
                  <a:pt x="4277" y="3987"/>
                </a:lnTo>
                <a:lnTo>
                  <a:pt x="4280" y="3969"/>
                </a:lnTo>
                <a:lnTo>
                  <a:pt x="4288" y="3954"/>
                </a:lnTo>
                <a:lnTo>
                  <a:pt x="4295" y="3942"/>
                </a:lnTo>
                <a:lnTo>
                  <a:pt x="4300" y="3925"/>
                </a:lnTo>
                <a:lnTo>
                  <a:pt x="4304" y="3904"/>
                </a:lnTo>
                <a:lnTo>
                  <a:pt x="4300" y="3902"/>
                </a:lnTo>
                <a:lnTo>
                  <a:pt x="4300" y="3900"/>
                </a:lnTo>
                <a:lnTo>
                  <a:pt x="4299" y="3898"/>
                </a:lnTo>
                <a:lnTo>
                  <a:pt x="4297" y="3896"/>
                </a:lnTo>
                <a:lnTo>
                  <a:pt x="4286" y="3902"/>
                </a:lnTo>
                <a:lnTo>
                  <a:pt x="4275" y="3907"/>
                </a:lnTo>
                <a:lnTo>
                  <a:pt x="4264" y="3911"/>
                </a:lnTo>
                <a:lnTo>
                  <a:pt x="4248" y="3913"/>
                </a:lnTo>
                <a:lnTo>
                  <a:pt x="4248" y="3904"/>
                </a:lnTo>
                <a:lnTo>
                  <a:pt x="4244" y="3900"/>
                </a:lnTo>
                <a:lnTo>
                  <a:pt x="4242" y="3894"/>
                </a:lnTo>
                <a:lnTo>
                  <a:pt x="4240" y="3887"/>
                </a:lnTo>
                <a:lnTo>
                  <a:pt x="4240" y="3880"/>
                </a:lnTo>
                <a:lnTo>
                  <a:pt x="4257" y="3880"/>
                </a:lnTo>
                <a:lnTo>
                  <a:pt x="4257" y="3860"/>
                </a:lnTo>
                <a:lnTo>
                  <a:pt x="4266" y="3854"/>
                </a:lnTo>
                <a:lnTo>
                  <a:pt x="4273" y="3847"/>
                </a:lnTo>
                <a:lnTo>
                  <a:pt x="4280" y="3840"/>
                </a:lnTo>
                <a:lnTo>
                  <a:pt x="4277" y="3836"/>
                </a:lnTo>
                <a:lnTo>
                  <a:pt x="4273" y="3833"/>
                </a:lnTo>
                <a:lnTo>
                  <a:pt x="4269" y="3827"/>
                </a:lnTo>
                <a:lnTo>
                  <a:pt x="4268" y="3824"/>
                </a:lnTo>
                <a:lnTo>
                  <a:pt x="4264" y="3820"/>
                </a:lnTo>
                <a:lnTo>
                  <a:pt x="4253" y="3816"/>
                </a:lnTo>
                <a:lnTo>
                  <a:pt x="4246" y="3814"/>
                </a:lnTo>
                <a:lnTo>
                  <a:pt x="4239" y="3811"/>
                </a:lnTo>
                <a:lnTo>
                  <a:pt x="4233" y="3807"/>
                </a:lnTo>
                <a:lnTo>
                  <a:pt x="4228" y="3796"/>
                </a:lnTo>
                <a:lnTo>
                  <a:pt x="4220" y="3780"/>
                </a:lnTo>
                <a:lnTo>
                  <a:pt x="4217" y="3760"/>
                </a:lnTo>
                <a:lnTo>
                  <a:pt x="4237" y="3753"/>
                </a:lnTo>
                <a:lnTo>
                  <a:pt x="4251" y="3740"/>
                </a:lnTo>
                <a:lnTo>
                  <a:pt x="4246" y="3738"/>
                </a:lnTo>
                <a:lnTo>
                  <a:pt x="4240" y="3736"/>
                </a:lnTo>
                <a:lnTo>
                  <a:pt x="4235" y="3733"/>
                </a:lnTo>
                <a:lnTo>
                  <a:pt x="4233" y="3729"/>
                </a:lnTo>
                <a:lnTo>
                  <a:pt x="4229" y="3724"/>
                </a:lnTo>
                <a:lnTo>
                  <a:pt x="4228" y="3716"/>
                </a:lnTo>
                <a:lnTo>
                  <a:pt x="4208" y="3716"/>
                </a:lnTo>
                <a:lnTo>
                  <a:pt x="4206" y="3713"/>
                </a:lnTo>
                <a:lnTo>
                  <a:pt x="4206" y="3709"/>
                </a:lnTo>
                <a:lnTo>
                  <a:pt x="4204" y="3705"/>
                </a:lnTo>
                <a:lnTo>
                  <a:pt x="4204" y="3700"/>
                </a:lnTo>
                <a:lnTo>
                  <a:pt x="4222" y="3687"/>
                </a:lnTo>
                <a:lnTo>
                  <a:pt x="4231" y="3673"/>
                </a:lnTo>
                <a:lnTo>
                  <a:pt x="4233" y="3656"/>
                </a:lnTo>
                <a:lnTo>
                  <a:pt x="4235" y="3642"/>
                </a:lnTo>
                <a:lnTo>
                  <a:pt x="4239" y="3625"/>
                </a:lnTo>
                <a:lnTo>
                  <a:pt x="4248" y="3609"/>
                </a:lnTo>
                <a:lnTo>
                  <a:pt x="4251" y="3605"/>
                </a:lnTo>
                <a:lnTo>
                  <a:pt x="4255" y="3604"/>
                </a:lnTo>
                <a:lnTo>
                  <a:pt x="4259" y="3604"/>
                </a:lnTo>
                <a:lnTo>
                  <a:pt x="4264" y="3604"/>
                </a:lnTo>
                <a:lnTo>
                  <a:pt x="4268" y="3604"/>
                </a:lnTo>
                <a:lnTo>
                  <a:pt x="4269" y="3604"/>
                </a:lnTo>
                <a:lnTo>
                  <a:pt x="4271" y="3604"/>
                </a:lnTo>
                <a:lnTo>
                  <a:pt x="4273" y="3600"/>
                </a:lnTo>
                <a:lnTo>
                  <a:pt x="4275" y="3596"/>
                </a:lnTo>
                <a:lnTo>
                  <a:pt x="4277" y="3593"/>
                </a:lnTo>
                <a:lnTo>
                  <a:pt x="4279" y="3587"/>
                </a:lnTo>
                <a:lnTo>
                  <a:pt x="4280" y="3584"/>
                </a:lnTo>
                <a:lnTo>
                  <a:pt x="4291" y="3576"/>
                </a:lnTo>
                <a:lnTo>
                  <a:pt x="4306" y="3571"/>
                </a:lnTo>
                <a:lnTo>
                  <a:pt x="4322" y="3567"/>
                </a:lnTo>
                <a:lnTo>
                  <a:pt x="4337" y="3560"/>
                </a:lnTo>
                <a:lnTo>
                  <a:pt x="4346" y="3551"/>
                </a:lnTo>
                <a:lnTo>
                  <a:pt x="4353" y="3538"/>
                </a:lnTo>
                <a:lnTo>
                  <a:pt x="4360" y="3525"/>
                </a:lnTo>
                <a:lnTo>
                  <a:pt x="4371" y="3516"/>
                </a:lnTo>
                <a:lnTo>
                  <a:pt x="4386" y="3513"/>
                </a:lnTo>
                <a:lnTo>
                  <a:pt x="4402" y="3514"/>
                </a:lnTo>
                <a:lnTo>
                  <a:pt x="4419" y="3520"/>
                </a:lnTo>
                <a:lnTo>
                  <a:pt x="4431" y="3524"/>
                </a:lnTo>
                <a:lnTo>
                  <a:pt x="4431" y="3516"/>
                </a:lnTo>
                <a:lnTo>
                  <a:pt x="4439" y="3504"/>
                </a:lnTo>
                <a:lnTo>
                  <a:pt x="4439" y="3493"/>
                </a:lnTo>
                <a:lnTo>
                  <a:pt x="4435" y="3485"/>
                </a:lnTo>
                <a:lnTo>
                  <a:pt x="4429" y="3476"/>
                </a:lnTo>
                <a:lnTo>
                  <a:pt x="4424" y="3469"/>
                </a:lnTo>
                <a:lnTo>
                  <a:pt x="4422" y="3454"/>
                </a:lnTo>
                <a:lnTo>
                  <a:pt x="4428" y="3440"/>
                </a:lnTo>
                <a:lnTo>
                  <a:pt x="4433" y="3429"/>
                </a:lnTo>
                <a:lnTo>
                  <a:pt x="4437" y="3420"/>
                </a:lnTo>
                <a:lnTo>
                  <a:pt x="4435" y="3411"/>
                </a:lnTo>
                <a:lnTo>
                  <a:pt x="4431" y="3398"/>
                </a:lnTo>
                <a:lnTo>
                  <a:pt x="4428" y="3384"/>
                </a:lnTo>
                <a:close/>
                <a:moveTo>
                  <a:pt x="1000" y="2224"/>
                </a:moveTo>
                <a:lnTo>
                  <a:pt x="1015" y="2227"/>
                </a:lnTo>
                <a:lnTo>
                  <a:pt x="1028" y="2231"/>
                </a:lnTo>
                <a:lnTo>
                  <a:pt x="1040" y="2236"/>
                </a:lnTo>
                <a:lnTo>
                  <a:pt x="1040" y="2247"/>
                </a:lnTo>
                <a:lnTo>
                  <a:pt x="1060" y="2244"/>
                </a:lnTo>
                <a:lnTo>
                  <a:pt x="1062" y="2264"/>
                </a:lnTo>
                <a:lnTo>
                  <a:pt x="1064" y="2276"/>
                </a:lnTo>
                <a:lnTo>
                  <a:pt x="1068" y="2287"/>
                </a:lnTo>
                <a:lnTo>
                  <a:pt x="1071" y="2300"/>
                </a:lnTo>
                <a:lnTo>
                  <a:pt x="1071" y="2316"/>
                </a:lnTo>
                <a:lnTo>
                  <a:pt x="1068" y="2318"/>
                </a:lnTo>
                <a:lnTo>
                  <a:pt x="1064" y="2318"/>
                </a:lnTo>
                <a:lnTo>
                  <a:pt x="1059" y="2320"/>
                </a:lnTo>
                <a:lnTo>
                  <a:pt x="1051" y="2320"/>
                </a:lnTo>
                <a:lnTo>
                  <a:pt x="1042" y="2305"/>
                </a:lnTo>
                <a:lnTo>
                  <a:pt x="1031" y="2294"/>
                </a:lnTo>
                <a:lnTo>
                  <a:pt x="1020" y="2284"/>
                </a:lnTo>
                <a:lnTo>
                  <a:pt x="1011" y="2269"/>
                </a:lnTo>
                <a:lnTo>
                  <a:pt x="1008" y="2253"/>
                </a:lnTo>
                <a:lnTo>
                  <a:pt x="1004" y="2247"/>
                </a:lnTo>
                <a:lnTo>
                  <a:pt x="1002" y="2240"/>
                </a:lnTo>
                <a:lnTo>
                  <a:pt x="1000" y="2233"/>
                </a:lnTo>
                <a:lnTo>
                  <a:pt x="1000" y="2224"/>
                </a:lnTo>
                <a:close/>
                <a:moveTo>
                  <a:pt x="1024" y="2147"/>
                </a:moveTo>
                <a:lnTo>
                  <a:pt x="1037" y="2149"/>
                </a:lnTo>
                <a:lnTo>
                  <a:pt x="1039" y="2154"/>
                </a:lnTo>
                <a:lnTo>
                  <a:pt x="1040" y="2158"/>
                </a:lnTo>
                <a:lnTo>
                  <a:pt x="1042" y="2162"/>
                </a:lnTo>
                <a:lnTo>
                  <a:pt x="1044" y="2165"/>
                </a:lnTo>
                <a:lnTo>
                  <a:pt x="1046" y="2169"/>
                </a:lnTo>
                <a:lnTo>
                  <a:pt x="1048" y="2176"/>
                </a:lnTo>
                <a:lnTo>
                  <a:pt x="1040" y="2178"/>
                </a:lnTo>
                <a:lnTo>
                  <a:pt x="1031" y="2180"/>
                </a:lnTo>
                <a:lnTo>
                  <a:pt x="1020" y="2180"/>
                </a:lnTo>
                <a:lnTo>
                  <a:pt x="1017" y="2176"/>
                </a:lnTo>
                <a:lnTo>
                  <a:pt x="1015" y="2174"/>
                </a:lnTo>
                <a:lnTo>
                  <a:pt x="1013" y="2171"/>
                </a:lnTo>
                <a:lnTo>
                  <a:pt x="1009" y="2169"/>
                </a:lnTo>
                <a:lnTo>
                  <a:pt x="1008" y="2164"/>
                </a:lnTo>
                <a:lnTo>
                  <a:pt x="1006" y="2162"/>
                </a:lnTo>
                <a:lnTo>
                  <a:pt x="1006" y="2158"/>
                </a:lnTo>
                <a:lnTo>
                  <a:pt x="1004" y="2154"/>
                </a:lnTo>
                <a:lnTo>
                  <a:pt x="1004" y="2149"/>
                </a:lnTo>
                <a:lnTo>
                  <a:pt x="1017" y="2147"/>
                </a:lnTo>
                <a:lnTo>
                  <a:pt x="1024" y="2147"/>
                </a:lnTo>
                <a:close/>
                <a:moveTo>
                  <a:pt x="960" y="2136"/>
                </a:moveTo>
                <a:lnTo>
                  <a:pt x="969" y="2138"/>
                </a:lnTo>
                <a:lnTo>
                  <a:pt x="977" y="2140"/>
                </a:lnTo>
                <a:lnTo>
                  <a:pt x="982" y="2142"/>
                </a:lnTo>
                <a:lnTo>
                  <a:pt x="991" y="2144"/>
                </a:lnTo>
                <a:lnTo>
                  <a:pt x="991" y="2164"/>
                </a:lnTo>
                <a:lnTo>
                  <a:pt x="984" y="2164"/>
                </a:lnTo>
                <a:lnTo>
                  <a:pt x="979" y="2162"/>
                </a:lnTo>
                <a:lnTo>
                  <a:pt x="973" y="2160"/>
                </a:lnTo>
                <a:lnTo>
                  <a:pt x="968" y="2156"/>
                </a:lnTo>
                <a:lnTo>
                  <a:pt x="966" y="2154"/>
                </a:lnTo>
                <a:lnTo>
                  <a:pt x="966" y="2153"/>
                </a:lnTo>
                <a:lnTo>
                  <a:pt x="966" y="2153"/>
                </a:lnTo>
                <a:lnTo>
                  <a:pt x="966" y="2151"/>
                </a:lnTo>
                <a:lnTo>
                  <a:pt x="964" y="2149"/>
                </a:lnTo>
                <a:lnTo>
                  <a:pt x="962" y="2145"/>
                </a:lnTo>
                <a:lnTo>
                  <a:pt x="962" y="2144"/>
                </a:lnTo>
                <a:lnTo>
                  <a:pt x="960" y="2142"/>
                </a:lnTo>
                <a:lnTo>
                  <a:pt x="960" y="2140"/>
                </a:lnTo>
                <a:lnTo>
                  <a:pt x="960" y="2136"/>
                </a:lnTo>
                <a:close/>
                <a:moveTo>
                  <a:pt x="748" y="1780"/>
                </a:moveTo>
                <a:lnTo>
                  <a:pt x="777" y="1780"/>
                </a:lnTo>
                <a:lnTo>
                  <a:pt x="777" y="1804"/>
                </a:lnTo>
                <a:lnTo>
                  <a:pt x="791" y="1804"/>
                </a:lnTo>
                <a:lnTo>
                  <a:pt x="791" y="1813"/>
                </a:lnTo>
                <a:lnTo>
                  <a:pt x="795" y="1816"/>
                </a:lnTo>
                <a:lnTo>
                  <a:pt x="795" y="1822"/>
                </a:lnTo>
                <a:lnTo>
                  <a:pt x="797" y="1829"/>
                </a:lnTo>
                <a:lnTo>
                  <a:pt x="797" y="1836"/>
                </a:lnTo>
                <a:lnTo>
                  <a:pt x="780" y="1836"/>
                </a:lnTo>
                <a:lnTo>
                  <a:pt x="777" y="1827"/>
                </a:lnTo>
                <a:lnTo>
                  <a:pt x="775" y="1822"/>
                </a:lnTo>
                <a:lnTo>
                  <a:pt x="771" y="1816"/>
                </a:lnTo>
                <a:lnTo>
                  <a:pt x="766" y="1814"/>
                </a:lnTo>
                <a:lnTo>
                  <a:pt x="760" y="1811"/>
                </a:lnTo>
                <a:lnTo>
                  <a:pt x="751" y="1807"/>
                </a:lnTo>
                <a:lnTo>
                  <a:pt x="748" y="1780"/>
                </a:lnTo>
                <a:close/>
                <a:moveTo>
                  <a:pt x="448" y="1620"/>
                </a:moveTo>
                <a:lnTo>
                  <a:pt x="455" y="1620"/>
                </a:lnTo>
                <a:lnTo>
                  <a:pt x="462" y="1620"/>
                </a:lnTo>
                <a:lnTo>
                  <a:pt x="468" y="1622"/>
                </a:lnTo>
                <a:lnTo>
                  <a:pt x="471" y="1624"/>
                </a:lnTo>
                <a:lnTo>
                  <a:pt x="484" y="1629"/>
                </a:lnTo>
                <a:lnTo>
                  <a:pt x="497" y="1638"/>
                </a:lnTo>
                <a:lnTo>
                  <a:pt x="508" y="1651"/>
                </a:lnTo>
                <a:lnTo>
                  <a:pt x="511" y="1664"/>
                </a:lnTo>
                <a:lnTo>
                  <a:pt x="451" y="1660"/>
                </a:lnTo>
                <a:lnTo>
                  <a:pt x="448" y="1620"/>
                </a:lnTo>
                <a:close/>
                <a:moveTo>
                  <a:pt x="2137" y="0"/>
                </a:moveTo>
                <a:lnTo>
                  <a:pt x="2139" y="16"/>
                </a:lnTo>
                <a:lnTo>
                  <a:pt x="2142" y="25"/>
                </a:lnTo>
                <a:lnTo>
                  <a:pt x="2146" y="31"/>
                </a:lnTo>
                <a:lnTo>
                  <a:pt x="2151" y="36"/>
                </a:lnTo>
                <a:lnTo>
                  <a:pt x="2157" y="44"/>
                </a:lnTo>
                <a:lnTo>
                  <a:pt x="2157" y="49"/>
                </a:lnTo>
                <a:lnTo>
                  <a:pt x="2157" y="54"/>
                </a:lnTo>
                <a:lnTo>
                  <a:pt x="2155" y="60"/>
                </a:lnTo>
                <a:lnTo>
                  <a:pt x="2155" y="65"/>
                </a:lnTo>
                <a:lnTo>
                  <a:pt x="2153" y="69"/>
                </a:lnTo>
                <a:lnTo>
                  <a:pt x="2151" y="73"/>
                </a:lnTo>
                <a:lnTo>
                  <a:pt x="2151" y="85"/>
                </a:lnTo>
                <a:lnTo>
                  <a:pt x="2155" y="98"/>
                </a:lnTo>
                <a:lnTo>
                  <a:pt x="2159" y="107"/>
                </a:lnTo>
                <a:lnTo>
                  <a:pt x="2164" y="116"/>
                </a:lnTo>
                <a:lnTo>
                  <a:pt x="2191" y="120"/>
                </a:lnTo>
                <a:lnTo>
                  <a:pt x="2191" y="133"/>
                </a:lnTo>
                <a:lnTo>
                  <a:pt x="2211" y="147"/>
                </a:lnTo>
                <a:lnTo>
                  <a:pt x="2228" y="164"/>
                </a:lnTo>
                <a:lnTo>
                  <a:pt x="2240" y="158"/>
                </a:lnTo>
                <a:lnTo>
                  <a:pt x="2251" y="149"/>
                </a:lnTo>
                <a:lnTo>
                  <a:pt x="2262" y="142"/>
                </a:lnTo>
                <a:lnTo>
                  <a:pt x="2273" y="133"/>
                </a:lnTo>
                <a:lnTo>
                  <a:pt x="2288" y="127"/>
                </a:lnTo>
                <a:lnTo>
                  <a:pt x="2308" y="124"/>
                </a:lnTo>
                <a:lnTo>
                  <a:pt x="2311" y="131"/>
                </a:lnTo>
                <a:lnTo>
                  <a:pt x="2313" y="138"/>
                </a:lnTo>
                <a:lnTo>
                  <a:pt x="2317" y="145"/>
                </a:lnTo>
                <a:lnTo>
                  <a:pt x="2320" y="153"/>
                </a:lnTo>
                <a:lnTo>
                  <a:pt x="2322" y="154"/>
                </a:lnTo>
                <a:lnTo>
                  <a:pt x="2326" y="156"/>
                </a:lnTo>
                <a:lnTo>
                  <a:pt x="2329" y="156"/>
                </a:lnTo>
                <a:lnTo>
                  <a:pt x="2333" y="158"/>
                </a:lnTo>
                <a:lnTo>
                  <a:pt x="2337" y="160"/>
                </a:lnTo>
                <a:lnTo>
                  <a:pt x="2337" y="184"/>
                </a:lnTo>
                <a:lnTo>
                  <a:pt x="2346" y="211"/>
                </a:lnTo>
                <a:lnTo>
                  <a:pt x="2357" y="233"/>
                </a:lnTo>
                <a:lnTo>
                  <a:pt x="2371" y="253"/>
                </a:lnTo>
                <a:lnTo>
                  <a:pt x="2384" y="245"/>
                </a:lnTo>
                <a:lnTo>
                  <a:pt x="2397" y="240"/>
                </a:lnTo>
                <a:lnTo>
                  <a:pt x="2411" y="236"/>
                </a:lnTo>
                <a:lnTo>
                  <a:pt x="2411" y="249"/>
                </a:lnTo>
                <a:lnTo>
                  <a:pt x="2428" y="249"/>
                </a:lnTo>
                <a:lnTo>
                  <a:pt x="2439" y="249"/>
                </a:lnTo>
                <a:lnTo>
                  <a:pt x="2451" y="249"/>
                </a:lnTo>
                <a:lnTo>
                  <a:pt x="2455" y="267"/>
                </a:lnTo>
                <a:lnTo>
                  <a:pt x="2459" y="289"/>
                </a:lnTo>
                <a:lnTo>
                  <a:pt x="2464" y="307"/>
                </a:lnTo>
                <a:lnTo>
                  <a:pt x="2471" y="320"/>
                </a:lnTo>
                <a:lnTo>
                  <a:pt x="2473" y="322"/>
                </a:lnTo>
                <a:lnTo>
                  <a:pt x="2473" y="322"/>
                </a:lnTo>
                <a:lnTo>
                  <a:pt x="2473" y="322"/>
                </a:lnTo>
                <a:lnTo>
                  <a:pt x="2473" y="322"/>
                </a:lnTo>
                <a:lnTo>
                  <a:pt x="2475" y="324"/>
                </a:lnTo>
                <a:lnTo>
                  <a:pt x="2477" y="324"/>
                </a:lnTo>
                <a:lnTo>
                  <a:pt x="2477" y="320"/>
                </a:lnTo>
                <a:lnTo>
                  <a:pt x="2477" y="316"/>
                </a:lnTo>
                <a:lnTo>
                  <a:pt x="2477" y="316"/>
                </a:lnTo>
                <a:lnTo>
                  <a:pt x="2479" y="314"/>
                </a:lnTo>
                <a:lnTo>
                  <a:pt x="2479" y="314"/>
                </a:lnTo>
                <a:lnTo>
                  <a:pt x="2480" y="314"/>
                </a:lnTo>
                <a:lnTo>
                  <a:pt x="2484" y="313"/>
                </a:lnTo>
                <a:lnTo>
                  <a:pt x="2499" y="307"/>
                </a:lnTo>
                <a:lnTo>
                  <a:pt x="2511" y="311"/>
                </a:lnTo>
                <a:lnTo>
                  <a:pt x="2526" y="314"/>
                </a:lnTo>
                <a:lnTo>
                  <a:pt x="2537" y="316"/>
                </a:lnTo>
                <a:lnTo>
                  <a:pt x="2539" y="314"/>
                </a:lnTo>
                <a:lnTo>
                  <a:pt x="2542" y="313"/>
                </a:lnTo>
                <a:lnTo>
                  <a:pt x="2546" y="311"/>
                </a:lnTo>
                <a:lnTo>
                  <a:pt x="2551" y="307"/>
                </a:lnTo>
                <a:lnTo>
                  <a:pt x="2557" y="305"/>
                </a:lnTo>
                <a:lnTo>
                  <a:pt x="2564" y="304"/>
                </a:lnTo>
                <a:lnTo>
                  <a:pt x="2571" y="313"/>
                </a:lnTo>
                <a:lnTo>
                  <a:pt x="2580" y="320"/>
                </a:lnTo>
                <a:lnTo>
                  <a:pt x="2588" y="327"/>
                </a:lnTo>
                <a:lnTo>
                  <a:pt x="2591" y="340"/>
                </a:lnTo>
                <a:lnTo>
                  <a:pt x="2617" y="336"/>
                </a:lnTo>
                <a:lnTo>
                  <a:pt x="2613" y="354"/>
                </a:lnTo>
                <a:lnTo>
                  <a:pt x="2609" y="367"/>
                </a:lnTo>
                <a:lnTo>
                  <a:pt x="2604" y="380"/>
                </a:lnTo>
                <a:lnTo>
                  <a:pt x="2600" y="396"/>
                </a:lnTo>
                <a:lnTo>
                  <a:pt x="2613" y="405"/>
                </a:lnTo>
                <a:lnTo>
                  <a:pt x="2620" y="418"/>
                </a:lnTo>
                <a:lnTo>
                  <a:pt x="2624" y="436"/>
                </a:lnTo>
                <a:lnTo>
                  <a:pt x="2611" y="442"/>
                </a:lnTo>
                <a:lnTo>
                  <a:pt x="2606" y="453"/>
                </a:lnTo>
                <a:lnTo>
                  <a:pt x="2604" y="469"/>
                </a:lnTo>
                <a:lnTo>
                  <a:pt x="2613" y="474"/>
                </a:lnTo>
                <a:lnTo>
                  <a:pt x="2620" y="480"/>
                </a:lnTo>
                <a:lnTo>
                  <a:pt x="2637" y="476"/>
                </a:lnTo>
                <a:lnTo>
                  <a:pt x="2653" y="476"/>
                </a:lnTo>
                <a:lnTo>
                  <a:pt x="2668" y="480"/>
                </a:lnTo>
                <a:lnTo>
                  <a:pt x="2682" y="482"/>
                </a:lnTo>
                <a:lnTo>
                  <a:pt x="2697" y="480"/>
                </a:lnTo>
                <a:lnTo>
                  <a:pt x="2706" y="476"/>
                </a:lnTo>
                <a:lnTo>
                  <a:pt x="2719" y="469"/>
                </a:lnTo>
                <a:lnTo>
                  <a:pt x="2731" y="462"/>
                </a:lnTo>
                <a:lnTo>
                  <a:pt x="2744" y="456"/>
                </a:lnTo>
                <a:lnTo>
                  <a:pt x="2746" y="438"/>
                </a:lnTo>
                <a:lnTo>
                  <a:pt x="2749" y="420"/>
                </a:lnTo>
                <a:lnTo>
                  <a:pt x="2755" y="404"/>
                </a:lnTo>
                <a:lnTo>
                  <a:pt x="2764" y="391"/>
                </a:lnTo>
                <a:lnTo>
                  <a:pt x="2777" y="380"/>
                </a:lnTo>
                <a:lnTo>
                  <a:pt x="2791" y="376"/>
                </a:lnTo>
                <a:lnTo>
                  <a:pt x="2795" y="378"/>
                </a:lnTo>
                <a:lnTo>
                  <a:pt x="2799" y="378"/>
                </a:lnTo>
                <a:lnTo>
                  <a:pt x="2802" y="380"/>
                </a:lnTo>
                <a:lnTo>
                  <a:pt x="2808" y="380"/>
                </a:lnTo>
                <a:lnTo>
                  <a:pt x="2806" y="405"/>
                </a:lnTo>
                <a:lnTo>
                  <a:pt x="2800" y="425"/>
                </a:lnTo>
                <a:lnTo>
                  <a:pt x="2795" y="445"/>
                </a:lnTo>
                <a:lnTo>
                  <a:pt x="2788" y="469"/>
                </a:lnTo>
                <a:lnTo>
                  <a:pt x="2799" y="473"/>
                </a:lnTo>
                <a:lnTo>
                  <a:pt x="2806" y="478"/>
                </a:lnTo>
                <a:lnTo>
                  <a:pt x="2811" y="485"/>
                </a:lnTo>
                <a:lnTo>
                  <a:pt x="2811" y="500"/>
                </a:lnTo>
                <a:lnTo>
                  <a:pt x="2809" y="511"/>
                </a:lnTo>
                <a:lnTo>
                  <a:pt x="2809" y="522"/>
                </a:lnTo>
                <a:lnTo>
                  <a:pt x="2811" y="536"/>
                </a:lnTo>
                <a:lnTo>
                  <a:pt x="2833" y="534"/>
                </a:lnTo>
                <a:lnTo>
                  <a:pt x="2851" y="536"/>
                </a:lnTo>
                <a:lnTo>
                  <a:pt x="2868" y="540"/>
                </a:lnTo>
                <a:lnTo>
                  <a:pt x="2884" y="547"/>
                </a:lnTo>
                <a:lnTo>
                  <a:pt x="2888" y="564"/>
                </a:lnTo>
                <a:lnTo>
                  <a:pt x="2902" y="573"/>
                </a:lnTo>
                <a:lnTo>
                  <a:pt x="2917" y="574"/>
                </a:lnTo>
                <a:lnTo>
                  <a:pt x="2937" y="573"/>
                </a:lnTo>
                <a:lnTo>
                  <a:pt x="2939" y="584"/>
                </a:lnTo>
                <a:lnTo>
                  <a:pt x="2944" y="596"/>
                </a:lnTo>
                <a:lnTo>
                  <a:pt x="2951" y="604"/>
                </a:lnTo>
                <a:lnTo>
                  <a:pt x="2964" y="605"/>
                </a:lnTo>
                <a:lnTo>
                  <a:pt x="2975" y="613"/>
                </a:lnTo>
                <a:lnTo>
                  <a:pt x="2984" y="624"/>
                </a:lnTo>
                <a:lnTo>
                  <a:pt x="2988" y="629"/>
                </a:lnTo>
                <a:lnTo>
                  <a:pt x="2989" y="634"/>
                </a:lnTo>
                <a:lnTo>
                  <a:pt x="2991" y="642"/>
                </a:lnTo>
                <a:lnTo>
                  <a:pt x="2993" y="647"/>
                </a:lnTo>
                <a:lnTo>
                  <a:pt x="2997" y="653"/>
                </a:lnTo>
                <a:lnTo>
                  <a:pt x="3013" y="642"/>
                </a:lnTo>
                <a:lnTo>
                  <a:pt x="3035" y="634"/>
                </a:lnTo>
                <a:lnTo>
                  <a:pt x="3059" y="629"/>
                </a:lnTo>
                <a:lnTo>
                  <a:pt x="3080" y="624"/>
                </a:lnTo>
                <a:lnTo>
                  <a:pt x="3093" y="638"/>
                </a:lnTo>
                <a:lnTo>
                  <a:pt x="3113" y="651"/>
                </a:lnTo>
                <a:lnTo>
                  <a:pt x="3137" y="660"/>
                </a:lnTo>
                <a:lnTo>
                  <a:pt x="3160" y="664"/>
                </a:lnTo>
                <a:lnTo>
                  <a:pt x="3173" y="653"/>
                </a:lnTo>
                <a:lnTo>
                  <a:pt x="3186" y="645"/>
                </a:lnTo>
                <a:lnTo>
                  <a:pt x="3202" y="642"/>
                </a:lnTo>
                <a:lnTo>
                  <a:pt x="3224" y="640"/>
                </a:lnTo>
                <a:lnTo>
                  <a:pt x="3233" y="649"/>
                </a:lnTo>
                <a:lnTo>
                  <a:pt x="3240" y="653"/>
                </a:lnTo>
                <a:lnTo>
                  <a:pt x="3244" y="653"/>
                </a:lnTo>
                <a:lnTo>
                  <a:pt x="3249" y="651"/>
                </a:lnTo>
                <a:lnTo>
                  <a:pt x="3255" y="647"/>
                </a:lnTo>
                <a:lnTo>
                  <a:pt x="3262" y="647"/>
                </a:lnTo>
                <a:lnTo>
                  <a:pt x="3271" y="647"/>
                </a:lnTo>
                <a:lnTo>
                  <a:pt x="3277" y="651"/>
                </a:lnTo>
                <a:lnTo>
                  <a:pt x="3282" y="654"/>
                </a:lnTo>
                <a:lnTo>
                  <a:pt x="3289" y="658"/>
                </a:lnTo>
                <a:lnTo>
                  <a:pt x="3297" y="660"/>
                </a:lnTo>
                <a:lnTo>
                  <a:pt x="3308" y="685"/>
                </a:lnTo>
                <a:lnTo>
                  <a:pt x="3324" y="709"/>
                </a:lnTo>
                <a:lnTo>
                  <a:pt x="3342" y="731"/>
                </a:lnTo>
                <a:lnTo>
                  <a:pt x="3357" y="753"/>
                </a:lnTo>
                <a:lnTo>
                  <a:pt x="3364" y="776"/>
                </a:lnTo>
                <a:lnTo>
                  <a:pt x="3397" y="776"/>
                </a:lnTo>
                <a:lnTo>
                  <a:pt x="3397" y="753"/>
                </a:lnTo>
                <a:lnTo>
                  <a:pt x="3404" y="753"/>
                </a:lnTo>
                <a:lnTo>
                  <a:pt x="3415" y="749"/>
                </a:lnTo>
                <a:lnTo>
                  <a:pt x="3428" y="749"/>
                </a:lnTo>
                <a:lnTo>
                  <a:pt x="3439" y="754"/>
                </a:lnTo>
                <a:lnTo>
                  <a:pt x="3448" y="760"/>
                </a:lnTo>
                <a:lnTo>
                  <a:pt x="3451" y="765"/>
                </a:lnTo>
                <a:lnTo>
                  <a:pt x="3455" y="771"/>
                </a:lnTo>
                <a:lnTo>
                  <a:pt x="3457" y="778"/>
                </a:lnTo>
                <a:lnTo>
                  <a:pt x="3460" y="784"/>
                </a:lnTo>
                <a:lnTo>
                  <a:pt x="3477" y="780"/>
                </a:lnTo>
                <a:lnTo>
                  <a:pt x="3493" y="782"/>
                </a:lnTo>
                <a:lnTo>
                  <a:pt x="3509" y="784"/>
                </a:lnTo>
                <a:lnTo>
                  <a:pt x="3531" y="784"/>
                </a:lnTo>
                <a:lnTo>
                  <a:pt x="3546" y="767"/>
                </a:lnTo>
                <a:lnTo>
                  <a:pt x="3560" y="753"/>
                </a:lnTo>
                <a:lnTo>
                  <a:pt x="3591" y="756"/>
                </a:lnTo>
                <a:lnTo>
                  <a:pt x="3591" y="767"/>
                </a:lnTo>
                <a:lnTo>
                  <a:pt x="3606" y="776"/>
                </a:lnTo>
                <a:lnTo>
                  <a:pt x="3622" y="785"/>
                </a:lnTo>
                <a:lnTo>
                  <a:pt x="3637" y="796"/>
                </a:lnTo>
                <a:lnTo>
                  <a:pt x="3648" y="809"/>
                </a:lnTo>
                <a:lnTo>
                  <a:pt x="3673" y="800"/>
                </a:lnTo>
                <a:lnTo>
                  <a:pt x="3697" y="796"/>
                </a:lnTo>
                <a:lnTo>
                  <a:pt x="3717" y="800"/>
                </a:lnTo>
                <a:lnTo>
                  <a:pt x="3739" y="805"/>
                </a:lnTo>
                <a:lnTo>
                  <a:pt x="3759" y="811"/>
                </a:lnTo>
                <a:lnTo>
                  <a:pt x="3782" y="816"/>
                </a:lnTo>
                <a:lnTo>
                  <a:pt x="3808" y="820"/>
                </a:lnTo>
                <a:lnTo>
                  <a:pt x="3806" y="842"/>
                </a:lnTo>
                <a:lnTo>
                  <a:pt x="3802" y="865"/>
                </a:lnTo>
                <a:lnTo>
                  <a:pt x="3797" y="887"/>
                </a:lnTo>
                <a:lnTo>
                  <a:pt x="3788" y="904"/>
                </a:lnTo>
                <a:lnTo>
                  <a:pt x="3779" y="911"/>
                </a:lnTo>
                <a:lnTo>
                  <a:pt x="3766" y="916"/>
                </a:lnTo>
                <a:lnTo>
                  <a:pt x="3757" y="924"/>
                </a:lnTo>
                <a:lnTo>
                  <a:pt x="3751" y="953"/>
                </a:lnTo>
                <a:lnTo>
                  <a:pt x="3724" y="973"/>
                </a:lnTo>
                <a:lnTo>
                  <a:pt x="3719" y="985"/>
                </a:lnTo>
                <a:lnTo>
                  <a:pt x="3719" y="996"/>
                </a:lnTo>
                <a:lnTo>
                  <a:pt x="3722" y="1009"/>
                </a:lnTo>
                <a:lnTo>
                  <a:pt x="3722" y="1022"/>
                </a:lnTo>
                <a:lnTo>
                  <a:pt x="3720" y="1036"/>
                </a:lnTo>
                <a:lnTo>
                  <a:pt x="3719" y="1038"/>
                </a:lnTo>
                <a:lnTo>
                  <a:pt x="3717" y="1044"/>
                </a:lnTo>
                <a:lnTo>
                  <a:pt x="3713" y="1047"/>
                </a:lnTo>
                <a:lnTo>
                  <a:pt x="3711" y="1053"/>
                </a:lnTo>
                <a:lnTo>
                  <a:pt x="3708" y="1056"/>
                </a:lnTo>
                <a:lnTo>
                  <a:pt x="3706" y="1062"/>
                </a:lnTo>
                <a:lnTo>
                  <a:pt x="3704" y="1064"/>
                </a:lnTo>
                <a:lnTo>
                  <a:pt x="3708" y="1116"/>
                </a:lnTo>
                <a:lnTo>
                  <a:pt x="3697" y="1138"/>
                </a:lnTo>
                <a:lnTo>
                  <a:pt x="3686" y="1158"/>
                </a:lnTo>
                <a:lnTo>
                  <a:pt x="3675" y="1180"/>
                </a:lnTo>
                <a:lnTo>
                  <a:pt x="3666" y="1205"/>
                </a:lnTo>
                <a:lnTo>
                  <a:pt x="3660" y="1233"/>
                </a:lnTo>
                <a:lnTo>
                  <a:pt x="3669" y="1244"/>
                </a:lnTo>
                <a:lnTo>
                  <a:pt x="3677" y="1256"/>
                </a:lnTo>
                <a:lnTo>
                  <a:pt x="3680" y="1273"/>
                </a:lnTo>
                <a:lnTo>
                  <a:pt x="3675" y="1280"/>
                </a:lnTo>
                <a:lnTo>
                  <a:pt x="3669" y="1298"/>
                </a:lnTo>
                <a:lnTo>
                  <a:pt x="3662" y="1320"/>
                </a:lnTo>
                <a:lnTo>
                  <a:pt x="3657" y="1344"/>
                </a:lnTo>
                <a:lnTo>
                  <a:pt x="3653" y="1369"/>
                </a:lnTo>
                <a:lnTo>
                  <a:pt x="3653" y="1389"/>
                </a:lnTo>
                <a:lnTo>
                  <a:pt x="3657" y="1404"/>
                </a:lnTo>
                <a:lnTo>
                  <a:pt x="3662" y="1413"/>
                </a:lnTo>
                <a:lnTo>
                  <a:pt x="3668" y="1418"/>
                </a:lnTo>
                <a:lnTo>
                  <a:pt x="3673" y="1424"/>
                </a:lnTo>
                <a:lnTo>
                  <a:pt x="3677" y="1431"/>
                </a:lnTo>
                <a:lnTo>
                  <a:pt x="3680" y="1444"/>
                </a:lnTo>
                <a:lnTo>
                  <a:pt x="3668" y="1444"/>
                </a:lnTo>
                <a:lnTo>
                  <a:pt x="3664" y="1453"/>
                </a:lnTo>
                <a:lnTo>
                  <a:pt x="3657" y="1467"/>
                </a:lnTo>
                <a:lnTo>
                  <a:pt x="3657" y="1489"/>
                </a:lnTo>
                <a:lnTo>
                  <a:pt x="3637" y="1489"/>
                </a:lnTo>
                <a:lnTo>
                  <a:pt x="3637" y="1513"/>
                </a:lnTo>
                <a:lnTo>
                  <a:pt x="3628" y="1513"/>
                </a:lnTo>
                <a:lnTo>
                  <a:pt x="3613" y="1520"/>
                </a:lnTo>
                <a:lnTo>
                  <a:pt x="3597" y="1522"/>
                </a:lnTo>
                <a:lnTo>
                  <a:pt x="3579" y="1522"/>
                </a:lnTo>
                <a:lnTo>
                  <a:pt x="3560" y="1520"/>
                </a:lnTo>
                <a:lnTo>
                  <a:pt x="3557" y="1496"/>
                </a:lnTo>
                <a:lnTo>
                  <a:pt x="3542" y="1496"/>
                </a:lnTo>
                <a:lnTo>
                  <a:pt x="3528" y="1496"/>
                </a:lnTo>
                <a:lnTo>
                  <a:pt x="3515" y="1498"/>
                </a:lnTo>
                <a:lnTo>
                  <a:pt x="3508" y="1500"/>
                </a:lnTo>
                <a:lnTo>
                  <a:pt x="3506" y="1504"/>
                </a:lnTo>
                <a:lnTo>
                  <a:pt x="3508" y="1509"/>
                </a:lnTo>
                <a:lnTo>
                  <a:pt x="3508" y="1513"/>
                </a:lnTo>
                <a:lnTo>
                  <a:pt x="3509" y="1516"/>
                </a:lnTo>
                <a:lnTo>
                  <a:pt x="3509" y="1520"/>
                </a:lnTo>
                <a:lnTo>
                  <a:pt x="3508" y="1524"/>
                </a:lnTo>
                <a:lnTo>
                  <a:pt x="3491" y="1527"/>
                </a:lnTo>
                <a:lnTo>
                  <a:pt x="3486" y="1538"/>
                </a:lnTo>
                <a:lnTo>
                  <a:pt x="3480" y="1551"/>
                </a:lnTo>
                <a:lnTo>
                  <a:pt x="3477" y="1560"/>
                </a:lnTo>
                <a:lnTo>
                  <a:pt x="3491" y="1560"/>
                </a:lnTo>
                <a:lnTo>
                  <a:pt x="3502" y="1554"/>
                </a:lnTo>
                <a:lnTo>
                  <a:pt x="3513" y="1554"/>
                </a:lnTo>
                <a:lnTo>
                  <a:pt x="3528" y="1556"/>
                </a:lnTo>
                <a:lnTo>
                  <a:pt x="3524" y="1569"/>
                </a:lnTo>
                <a:lnTo>
                  <a:pt x="3517" y="1576"/>
                </a:lnTo>
                <a:lnTo>
                  <a:pt x="3509" y="1584"/>
                </a:lnTo>
                <a:lnTo>
                  <a:pt x="3504" y="1593"/>
                </a:lnTo>
                <a:lnTo>
                  <a:pt x="3504" y="1616"/>
                </a:lnTo>
                <a:lnTo>
                  <a:pt x="3480" y="1636"/>
                </a:lnTo>
                <a:lnTo>
                  <a:pt x="3475" y="1647"/>
                </a:lnTo>
                <a:lnTo>
                  <a:pt x="3469" y="1658"/>
                </a:lnTo>
                <a:lnTo>
                  <a:pt x="3464" y="1667"/>
                </a:lnTo>
                <a:lnTo>
                  <a:pt x="3459" y="1673"/>
                </a:lnTo>
                <a:lnTo>
                  <a:pt x="3453" y="1678"/>
                </a:lnTo>
                <a:lnTo>
                  <a:pt x="3446" y="1682"/>
                </a:lnTo>
                <a:lnTo>
                  <a:pt x="3440" y="1687"/>
                </a:lnTo>
                <a:lnTo>
                  <a:pt x="3437" y="1693"/>
                </a:lnTo>
                <a:lnTo>
                  <a:pt x="3437" y="1716"/>
                </a:lnTo>
                <a:lnTo>
                  <a:pt x="3424" y="1731"/>
                </a:lnTo>
                <a:lnTo>
                  <a:pt x="3404" y="1744"/>
                </a:lnTo>
                <a:lnTo>
                  <a:pt x="3384" y="1756"/>
                </a:lnTo>
                <a:lnTo>
                  <a:pt x="3368" y="1767"/>
                </a:lnTo>
                <a:lnTo>
                  <a:pt x="3373" y="1807"/>
                </a:lnTo>
                <a:lnTo>
                  <a:pt x="3371" y="1849"/>
                </a:lnTo>
                <a:lnTo>
                  <a:pt x="3349" y="1860"/>
                </a:lnTo>
                <a:lnTo>
                  <a:pt x="3328" y="1882"/>
                </a:lnTo>
                <a:lnTo>
                  <a:pt x="3308" y="1907"/>
                </a:lnTo>
                <a:lnTo>
                  <a:pt x="3291" y="1936"/>
                </a:lnTo>
                <a:lnTo>
                  <a:pt x="3280" y="1967"/>
                </a:lnTo>
                <a:lnTo>
                  <a:pt x="3277" y="1996"/>
                </a:lnTo>
                <a:lnTo>
                  <a:pt x="3297" y="2000"/>
                </a:lnTo>
                <a:lnTo>
                  <a:pt x="3300" y="2014"/>
                </a:lnTo>
                <a:lnTo>
                  <a:pt x="3300" y="2029"/>
                </a:lnTo>
                <a:lnTo>
                  <a:pt x="3299" y="2042"/>
                </a:lnTo>
                <a:lnTo>
                  <a:pt x="3295" y="2058"/>
                </a:lnTo>
                <a:lnTo>
                  <a:pt x="3291" y="2076"/>
                </a:lnTo>
                <a:lnTo>
                  <a:pt x="3279" y="2080"/>
                </a:lnTo>
                <a:lnTo>
                  <a:pt x="3268" y="2085"/>
                </a:lnTo>
                <a:lnTo>
                  <a:pt x="3257" y="2093"/>
                </a:lnTo>
                <a:lnTo>
                  <a:pt x="3259" y="2096"/>
                </a:lnTo>
                <a:lnTo>
                  <a:pt x="3260" y="2100"/>
                </a:lnTo>
                <a:lnTo>
                  <a:pt x="3262" y="2105"/>
                </a:lnTo>
                <a:lnTo>
                  <a:pt x="3262" y="2109"/>
                </a:lnTo>
                <a:lnTo>
                  <a:pt x="3264" y="2116"/>
                </a:lnTo>
                <a:lnTo>
                  <a:pt x="3304" y="2113"/>
                </a:lnTo>
                <a:lnTo>
                  <a:pt x="3315" y="2100"/>
                </a:lnTo>
                <a:lnTo>
                  <a:pt x="3328" y="2087"/>
                </a:lnTo>
                <a:lnTo>
                  <a:pt x="3340" y="2074"/>
                </a:lnTo>
                <a:lnTo>
                  <a:pt x="3348" y="2060"/>
                </a:lnTo>
                <a:lnTo>
                  <a:pt x="3331" y="2060"/>
                </a:lnTo>
                <a:lnTo>
                  <a:pt x="3329" y="2047"/>
                </a:lnTo>
                <a:lnTo>
                  <a:pt x="3328" y="2034"/>
                </a:lnTo>
                <a:lnTo>
                  <a:pt x="3331" y="2024"/>
                </a:lnTo>
                <a:lnTo>
                  <a:pt x="3342" y="2005"/>
                </a:lnTo>
                <a:lnTo>
                  <a:pt x="3360" y="1991"/>
                </a:lnTo>
                <a:lnTo>
                  <a:pt x="3384" y="1978"/>
                </a:lnTo>
                <a:lnTo>
                  <a:pt x="3411" y="1971"/>
                </a:lnTo>
                <a:lnTo>
                  <a:pt x="3442" y="1965"/>
                </a:lnTo>
                <a:lnTo>
                  <a:pt x="3471" y="1964"/>
                </a:lnTo>
                <a:lnTo>
                  <a:pt x="3477" y="1965"/>
                </a:lnTo>
                <a:lnTo>
                  <a:pt x="3482" y="1967"/>
                </a:lnTo>
                <a:lnTo>
                  <a:pt x="3489" y="1969"/>
                </a:lnTo>
                <a:lnTo>
                  <a:pt x="3495" y="1971"/>
                </a:lnTo>
                <a:lnTo>
                  <a:pt x="3500" y="1973"/>
                </a:lnTo>
                <a:lnTo>
                  <a:pt x="3500" y="1982"/>
                </a:lnTo>
                <a:lnTo>
                  <a:pt x="3500" y="1994"/>
                </a:lnTo>
                <a:lnTo>
                  <a:pt x="3500" y="2004"/>
                </a:lnTo>
                <a:lnTo>
                  <a:pt x="3500" y="2009"/>
                </a:lnTo>
                <a:lnTo>
                  <a:pt x="3506" y="2016"/>
                </a:lnTo>
                <a:lnTo>
                  <a:pt x="3511" y="2024"/>
                </a:lnTo>
                <a:lnTo>
                  <a:pt x="3517" y="2031"/>
                </a:lnTo>
                <a:lnTo>
                  <a:pt x="3519" y="2040"/>
                </a:lnTo>
                <a:lnTo>
                  <a:pt x="3520" y="2056"/>
                </a:lnTo>
                <a:lnTo>
                  <a:pt x="3511" y="2069"/>
                </a:lnTo>
                <a:lnTo>
                  <a:pt x="3509" y="2084"/>
                </a:lnTo>
                <a:lnTo>
                  <a:pt x="3511" y="2100"/>
                </a:lnTo>
                <a:lnTo>
                  <a:pt x="3537" y="2100"/>
                </a:lnTo>
                <a:lnTo>
                  <a:pt x="3537" y="2107"/>
                </a:lnTo>
                <a:lnTo>
                  <a:pt x="3539" y="2113"/>
                </a:lnTo>
                <a:lnTo>
                  <a:pt x="3539" y="2118"/>
                </a:lnTo>
                <a:lnTo>
                  <a:pt x="3540" y="2125"/>
                </a:lnTo>
                <a:lnTo>
                  <a:pt x="3540" y="2133"/>
                </a:lnTo>
                <a:lnTo>
                  <a:pt x="3560" y="2133"/>
                </a:lnTo>
                <a:lnTo>
                  <a:pt x="3569" y="2144"/>
                </a:lnTo>
                <a:lnTo>
                  <a:pt x="3577" y="2153"/>
                </a:lnTo>
                <a:lnTo>
                  <a:pt x="3584" y="2162"/>
                </a:lnTo>
                <a:lnTo>
                  <a:pt x="3589" y="2174"/>
                </a:lnTo>
                <a:lnTo>
                  <a:pt x="3591" y="2193"/>
                </a:lnTo>
                <a:lnTo>
                  <a:pt x="3586" y="2204"/>
                </a:lnTo>
                <a:lnTo>
                  <a:pt x="3580" y="2214"/>
                </a:lnTo>
                <a:lnTo>
                  <a:pt x="3571" y="2224"/>
                </a:lnTo>
                <a:lnTo>
                  <a:pt x="3559" y="2231"/>
                </a:lnTo>
                <a:lnTo>
                  <a:pt x="3548" y="2234"/>
                </a:lnTo>
                <a:lnTo>
                  <a:pt x="3539" y="2236"/>
                </a:lnTo>
                <a:lnTo>
                  <a:pt x="3533" y="2242"/>
                </a:lnTo>
                <a:lnTo>
                  <a:pt x="3529" y="2253"/>
                </a:lnTo>
                <a:lnTo>
                  <a:pt x="3528" y="2273"/>
                </a:lnTo>
                <a:lnTo>
                  <a:pt x="3529" y="2274"/>
                </a:lnTo>
                <a:lnTo>
                  <a:pt x="3531" y="2278"/>
                </a:lnTo>
                <a:lnTo>
                  <a:pt x="3531" y="2282"/>
                </a:lnTo>
                <a:lnTo>
                  <a:pt x="3531" y="2289"/>
                </a:lnTo>
                <a:lnTo>
                  <a:pt x="3546" y="2293"/>
                </a:lnTo>
                <a:lnTo>
                  <a:pt x="3559" y="2298"/>
                </a:lnTo>
                <a:lnTo>
                  <a:pt x="3571" y="2305"/>
                </a:lnTo>
                <a:lnTo>
                  <a:pt x="3580" y="2318"/>
                </a:lnTo>
                <a:lnTo>
                  <a:pt x="3584" y="2333"/>
                </a:lnTo>
                <a:lnTo>
                  <a:pt x="3588" y="2342"/>
                </a:lnTo>
                <a:lnTo>
                  <a:pt x="3591" y="2354"/>
                </a:lnTo>
                <a:lnTo>
                  <a:pt x="3591" y="2367"/>
                </a:lnTo>
                <a:lnTo>
                  <a:pt x="3609" y="2376"/>
                </a:lnTo>
                <a:lnTo>
                  <a:pt x="3628" y="2391"/>
                </a:lnTo>
                <a:lnTo>
                  <a:pt x="3642" y="2409"/>
                </a:lnTo>
                <a:lnTo>
                  <a:pt x="3648" y="2429"/>
                </a:lnTo>
                <a:lnTo>
                  <a:pt x="3640" y="2447"/>
                </a:lnTo>
                <a:lnTo>
                  <a:pt x="3639" y="2467"/>
                </a:lnTo>
                <a:lnTo>
                  <a:pt x="3640" y="2493"/>
                </a:lnTo>
                <a:lnTo>
                  <a:pt x="3624" y="2498"/>
                </a:lnTo>
                <a:lnTo>
                  <a:pt x="3608" y="2505"/>
                </a:lnTo>
                <a:lnTo>
                  <a:pt x="3595" y="2516"/>
                </a:lnTo>
                <a:lnTo>
                  <a:pt x="3588" y="2533"/>
                </a:lnTo>
                <a:lnTo>
                  <a:pt x="3568" y="2533"/>
                </a:lnTo>
                <a:lnTo>
                  <a:pt x="3568" y="2549"/>
                </a:lnTo>
                <a:lnTo>
                  <a:pt x="3548" y="2547"/>
                </a:lnTo>
                <a:lnTo>
                  <a:pt x="3535" y="2549"/>
                </a:lnTo>
                <a:lnTo>
                  <a:pt x="3526" y="2549"/>
                </a:lnTo>
                <a:lnTo>
                  <a:pt x="3517" y="2551"/>
                </a:lnTo>
                <a:lnTo>
                  <a:pt x="3506" y="2553"/>
                </a:lnTo>
                <a:lnTo>
                  <a:pt x="3488" y="2556"/>
                </a:lnTo>
                <a:lnTo>
                  <a:pt x="3493" y="2573"/>
                </a:lnTo>
                <a:lnTo>
                  <a:pt x="3500" y="2584"/>
                </a:lnTo>
                <a:lnTo>
                  <a:pt x="3509" y="2591"/>
                </a:lnTo>
                <a:lnTo>
                  <a:pt x="3517" y="2598"/>
                </a:lnTo>
                <a:lnTo>
                  <a:pt x="3524" y="2605"/>
                </a:lnTo>
                <a:lnTo>
                  <a:pt x="3528" y="2620"/>
                </a:lnTo>
                <a:lnTo>
                  <a:pt x="3531" y="2625"/>
                </a:lnTo>
                <a:lnTo>
                  <a:pt x="3533" y="2631"/>
                </a:lnTo>
                <a:lnTo>
                  <a:pt x="3535" y="2638"/>
                </a:lnTo>
                <a:lnTo>
                  <a:pt x="3537" y="2644"/>
                </a:lnTo>
                <a:lnTo>
                  <a:pt x="3548" y="2653"/>
                </a:lnTo>
                <a:lnTo>
                  <a:pt x="3560" y="2660"/>
                </a:lnTo>
                <a:lnTo>
                  <a:pt x="3573" y="2665"/>
                </a:lnTo>
                <a:lnTo>
                  <a:pt x="3591" y="2667"/>
                </a:lnTo>
                <a:lnTo>
                  <a:pt x="3599" y="2667"/>
                </a:lnTo>
                <a:lnTo>
                  <a:pt x="3613" y="2667"/>
                </a:lnTo>
                <a:lnTo>
                  <a:pt x="3628" y="2667"/>
                </a:lnTo>
                <a:lnTo>
                  <a:pt x="3629" y="2687"/>
                </a:lnTo>
                <a:lnTo>
                  <a:pt x="3635" y="2702"/>
                </a:lnTo>
                <a:lnTo>
                  <a:pt x="3640" y="2714"/>
                </a:lnTo>
                <a:lnTo>
                  <a:pt x="3644" y="2729"/>
                </a:lnTo>
                <a:lnTo>
                  <a:pt x="3648" y="2744"/>
                </a:lnTo>
                <a:lnTo>
                  <a:pt x="3624" y="2744"/>
                </a:lnTo>
                <a:lnTo>
                  <a:pt x="3615" y="2764"/>
                </a:lnTo>
                <a:lnTo>
                  <a:pt x="3606" y="2787"/>
                </a:lnTo>
                <a:lnTo>
                  <a:pt x="3600" y="2807"/>
                </a:lnTo>
                <a:lnTo>
                  <a:pt x="3588" y="2807"/>
                </a:lnTo>
                <a:lnTo>
                  <a:pt x="3591" y="2833"/>
                </a:lnTo>
                <a:lnTo>
                  <a:pt x="3604" y="2833"/>
                </a:lnTo>
                <a:lnTo>
                  <a:pt x="3608" y="2847"/>
                </a:lnTo>
                <a:lnTo>
                  <a:pt x="3608" y="2858"/>
                </a:lnTo>
                <a:lnTo>
                  <a:pt x="3606" y="2869"/>
                </a:lnTo>
                <a:lnTo>
                  <a:pt x="3600" y="2884"/>
                </a:lnTo>
                <a:lnTo>
                  <a:pt x="3613" y="2893"/>
                </a:lnTo>
                <a:lnTo>
                  <a:pt x="3626" y="2907"/>
                </a:lnTo>
                <a:lnTo>
                  <a:pt x="3637" y="2922"/>
                </a:lnTo>
                <a:lnTo>
                  <a:pt x="3644" y="2936"/>
                </a:lnTo>
                <a:lnTo>
                  <a:pt x="3675" y="2940"/>
                </a:lnTo>
                <a:lnTo>
                  <a:pt x="3700" y="2949"/>
                </a:lnTo>
                <a:lnTo>
                  <a:pt x="3726" y="2960"/>
                </a:lnTo>
                <a:lnTo>
                  <a:pt x="3749" y="2971"/>
                </a:lnTo>
                <a:lnTo>
                  <a:pt x="3777" y="2980"/>
                </a:lnTo>
                <a:lnTo>
                  <a:pt x="3791" y="2969"/>
                </a:lnTo>
                <a:lnTo>
                  <a:pt x="3813" y="2958"/>
                </a:lnTo>
                <a:lnTo>
                  <a:pt x="3837" y="2951"/>
                </a:lnTo>
                <a:lnTo>
                  <a:pt x="3860" y="2947"/>
                </a:lnTo>
                <a:lnTo>
                  <a:pt x="3864" y="2964"/>
                </a:lnTo>
                <a:lnTo>
                  <a:pt x="3869" y="2974"/>
                </a:lnTo>
                <a:lnTo>
                  <a:pt x="3873" y="2987"/>
                </a:lnTo>
                <a:lnTo>
                  <a:pt x="3877" y="3004"/>
                </a:lnTo>
                <a:lnTo>
                  <a:pt x="3871" y="3007"/>
                </a:lnTo>
                <a:lnTo>
                  <a:pt x="3869" y="3011"/>
                </a:lnTo>
                <a:lnTo>
                  <a:pt x="3868" y="3013"/>
                </a:lnTo>
                <a:lnTo>
                  <a:pt x="3868" y="3016"/>
                </a:lnTo>
                <a:lnTo>
                  <a:pt x="3868" y="3018"/>
                </a:lnTo>
                <a:lnTo>
                  <a:pt x="3868" y="3022"/>
                </a:lnTo>
                <a:lnTo>
                  <a:pt x="3866" y="3027"/>
                </a:lnTo>
                <a:lnTo>
                  <a:pt x="3864" y="3033"/>
                </a:lnTo>
                <a:lnTo>
                  <a:pt x="3855" y="3045"/>
                </a:lnTo>
                <a:lnTo>
                  <a:pt x="3842" y="3056"/>
                </a:lnTo>
                <a:lnTo>
                  <a:pt x="3831" y="3067"/>
                </a:lnTo>
                <a:lnTo>
                  <a:pt x="3822" y="3080"/>
                </a:lnTo>
                <a:lnTo>
                  <a:pt x="3817" y="3100"/>
                </a:lnTo>
                <a:lnTo>
                  <a:pt x="3819" y="3104"/>
                </a:lnTo>
                <a:lnTo>
                  <a:pt x="3822" y="3107"/>
                </a:lnTo>
                <a:lnTo>
                  <a:pt x="3822" y="3111"/>
                </a:lnTo>
                <a:lnTo>
                  <a:pt x="3824" y="3116"/>
                </a:lnTo>
                <a:lnTo>
                  <a:pt x="3824" y="3124"/>
                </a:lnTo>
                <a:lnTo>
                  <a:pt x="3820" y="3127"/>
                </a:lnTo>
                <a:lnTo>
                  <a:pt x="3819" y="3131"/>
                </a:lnTo>
                <a:lnTo>
                  <a:pt x="3819" y="3134"/>
                </a:lnTo>
                <a:lnTo>
                  <a:pt x="3817" y="3136"/>
                </a:lnTo>
                <a:lnTo>
                  <a:pt x="3791" y="3136"/>
                </a:lnTo>
                <a:lnTo>
                  <a:pt x="3788" y="3140"/>
                </a:lnTo>
                <a:lnTo>
                  <a:pt x="3784" y="3144"/>
                </a:lnTo>
                <a:lnTo>
                  <a:pt x="3782" y="3151"/>
                </a:lnTo>
                <a:lnTo>
                  <a:pt x="3779" y="3156"/>
                </a:lnTo>
                <a:lnTo>
                  <a:pt x="3775" y="3160"/>
                </a:lnTo>
                <a:lnTo>
                  <a:pt x="3771" y="3164"/>
                </a:lnTo>
                <a:lnTo>
                  <a:pt x="3744" y="3164"/>
                </a:lnTo>
                <a:lnTo>
                  <a:pt x="3731" y="3184"/>
                </a:lnTo>
                <a:lnTo>
                  <a:pt x="3728" y="3185"/>
                </a:lnTo>
                <a:lnTo>
                  <a:pt x="3724" y="3187"/>
                </a:lnTo>
                <a:lnTo>
                  <a:pt x="3719" y="3189"/>
                </a:lnTo>
                <a:lnTo>
                  <a:pt x="3715" y="3191"/>
                </a:lnTo>
                <a:lnTo>
                  <a:pt x="3711" y="3193"/>
                </a:lnTo>
                <a:lnTo>
                  <a:pt x="3711" y="3224"/>
                </a:lnTo>
                <a:lnTo>
                  <a:pt x="3708" y="3224"/>
                </a:lnTo>
                <a:lnTo>
                  <a:pt x="3695" y="3231"/>
                </a:lnTo>
                <a:lnTo>
                  <a:pt x="3680" y="3234"/>
                </a:lnTo>
                <a:lnTo>
                  <a:pt x="3666" y="3240"/>
                </a:lnTo>
                <a:lnTo>
                  <a:pt x="3657" y="3249"/>
                </a:lnTo>
                <a:lnTo>
                  <a:pt x="3651" y="3260"/>
                </a:lnTo>
                <a:lnTo>
                  <a:pt x="3648" y="3271"/>
                </a:lnTo>
                <a:lnTo>
                  <a:pt x="3642" y="3282"/>
                </a:lnTo>
                <a:lnTo>
                  <a:pt x="3637" y="3293"/>
                </a:lnTo>
                <a:lnTo>
                  <a:pt x="3628" y="3296"/>
                </a:lnTo>
                <a:lnTo>
                  <a:pt x="3617" y="3298"/>
                </a:lnTo>
                <a:lnTo>
                  <a:pt x="3606" y="3298"/>
                </a:lnTo>
                <a:lnTo>
                  <a:pt x="3597" y="3300"/>
                </a:lnTo>
                <a:lnTo>
                  <a:pt x="3591" y="3304"/>
                </a:lnTo>
                <a:lnTo>
                  <a:pt x="3586" y="3314"/>
                </a:lnTo>
                <a:lnTo>
                  <a:pt x="3584" y="3324"/>
                </a:lnTo>
                <a:lnTo>
                  <a:pt x="3580" y="3336"/>
                </a:lnTo>
                <a:lnTo>
                  <a:pt x="3569" y="3347"/>
                </a:lnTo>
                <a:lnTo>
                  <a:pt x="3557" y="3356"/>
                </a:lnTo>
                <a:lnTo>
                  <a:pt x="3544" y="3364"/>
                </a:lnTo>
                <a:lnTo>
                  <a:pt x="3577" y="3360"/>
                </a:lnTo>
                <a:lnTo>
                  <a:pt x="3577" y="3396"/>
                </a:lnTo>
                <a:lnTo>
                  <a:pt x="3569" y="3402"/>
                </a:lnTo>
                <a:lnTo>
                  <a:pt x="3564" y="3407"/>
                </a:lnTo>
                <a:lnTo>
                  <a:pt x="3557" y="3411"/>
                </a:lnTo>
                <a:lnTo>
                  <a:pt x="3544" y="3413"/>
                </a:lnTo>
                <a:lnTo>
                  <a:pt x="3537" y="3411"/>
                </a:lnTo>
                <a:lnTo>
                  <a:pt x="3522" y="3414"/>
                </a:lnTo>
                <a:lnTo>
                  <a:pt x="3506" y="3420"/>
                </a:lnTo>
                <a:lnTo>
                  <a:pt x="3489" y="3427"/>
                </a:lnTo>
                <a:lnTo>
                  <a:pt x="3480" y="3436"/>
                </a:lnTo>
                <a:lnTo>
                  <a:pt x="3479" y="3438"/>
                </a:lnTo>
                <a:lnTo>
                  <a:pt x="3479" y="3442"/>
                </a:lnTo>
                <a:lnTo>
                  <a:pt x="3479" y="3445"/>
                </a:lnTo>
                <a:lnTo>
                  <a:pt x="3480" y="3449"/>
                </a:lnTo>
                <a:lnTo>
                  <a:pt x="3480" y="3456"/>
                </a:lnTo>
                <a:lnTo>
                  <a:pt x="3466" y="3453"/>
                </a:lnTo>
                <a:lnTo>
                  <a:pt x="3455" y="3447"/>
                </a:lnTo>
                <a:lnTo>
                  <a:pt x="3444" y="3444"/>
                </a:lnTo>
                <a:lnTo>
                  <a:pt x="3428" y="3440"/>
                </a:lnTo>
                <a:lnTo>
                  <a:pt x="3424" y="3445"/>
                </a:lnTo>
                <a:lnTo>
                  <a:pt x="3422" y="3449"/>
                </a:lnTo>
                <a:lnTo>
                  <a:pt x="3419" y="3453"/>
                </a:lnTo>
                <a:lnTo>
                  <a:pt x="3417" y="3456"/>
                </a:lnTo>
                <a:lnTo>
                  <a:pt x="3413" y="3462"/>
                </a:lnTo>
                <a:lnTo>
                  <a:pt x="3411" y="3469"/>
                </a:lnTo>
                <a:lnTo>
                  <a:pt x="3413" y="3469"/>
                </a:lnTo>
                <a:lnTo>
                  <a:pt x="3415" y="3469"/>
                </a:lnTo>
                <a:lnTo>
                  <a:pt x="3415" y="3471"/>
                </a:lnTo>
                <a:lnTo>
                  <a:pt x="3417" y="3471"/>
                </a:lnTo>
                <a:lnTo>
                  <a:pt x="3417" y="3473"/>
                </a:lnTo>
                <a:lnTo>
                  <a:pt x="3417" y="3476"/>
                </a:lnTo>
                <a:lnTo>
                  <a:pt x="3411" y="3476"/>
                </a:lnTo>
                <a:lnTo>
                  <a:pt x="3409" y="3478"/>
                </a:lnTo>
                <a:lnTo>
                  <a:pt x="3406" y="3478"/>
                </a:lnTo>
                <a:lnTo>
                  <a:pt x="3402" y="3480"/>
                </a:lnTo>
                <a:lnTo>
                  <a:pt x="3397" y="3480"/>
                </a:lnTo>
                <a:lnTo>
                  <a:pt x="3397" y="3460"/>
                </a:lnTo>
                <a:lnTo>
                  <a:pt x="3328" y="3453"/>
                </a:lnTo>
                <a:lnTo>
                  <a:pt x="3328" y="3460"/>
                </a:lnTo>
                <a:lnTo>
                  <a:pt x="3329" y="3462"/>
                </a:lnTo>
                <a:lnTo>
                  <a:pt x="3329" y="3464"/>
                </a:lnTo>
                <a:lnTo>
                  <a:pt x="3331" y="3465"/>
                </a:lnTo>
                <a:lnTo>
                  <a:pt x="3331" y="3469"/>
                </a:lnTo>
                <a:lnTo>
                  <a:pt x="3331" y="3473"/>
                </a:lnTo>
                <a:lnTo>
                  <a:pt x="3324" y="3476"/>
                </a:lnTo>
                <a:lnTo>
                  <a:pt x="3311" y="3482"/>
                </a:lnTo>
                <a:lnTo>
                  <a:pt x="3291" y="3484"/>
                </a:lnTo>
                <a:lnTo>
                  <a:pt x="3288" y="3473"/>
                </a:lnTo>
                <a:lnTo>
                  <a:pt x="3282" y="3462"/>
                </a:lnTo>
                <a:lnTo>
                  <a:pt x="3277" y="3453"/>
                </a:lnTo>
                <a:lnTo>
                  <a:pt x="3255" y="3442"/>
                </a:lnTo>
                <a:lnTo>
                  <a:pt x="3229" y="3434"/>
                </a:lnTo>
                <a:lnTo>
                  <a:pt x="3200" y="3433"/>
                </a:lnTo>
                <a:lnTo>
                  <a:pt x="3169" y="3431"/>
                </a:lnTo>
                <a:lnTo>
                  <a:pt x="3140" y="3433"/>
                </a:lnTo>
                <a:lnTo>
                  <a:pt x="3142" y="3413"/>
                </a:lnTo>
                <a:lnTo>
                  <a:pt x="3140" y="3396"/>
                </a:lnTo>
                <a:lnTo>
                  <a:pt x="3131" y="3380"/>
                </a:lnTo>
                <a:lnTo>
                  <a:pt x="3128" y="3378"/>
                </a:lnTo>
                <a:lnTo>
                  <a:pt x="3124" y="3376"/>
                </a:lnTo>
                <a:lnTo>
                  <a:pt x="3119" y="3376"/>
                </a:lnTo>
                <a:lnTo>
                  <a:pt x="3111" y="3376"/>
                </a:lnTo>
                <a:lnTo>
                  <a:pt x="3099" y="3384"/>
                </a:lnTo>
                <a:lnTo>
                  <a:pt x="3084" y="3385"/>
                </a:lnTo>
                <a:lnTo>
                  <a:pt x="3066" y="3387"/>
                </a:lnTo>
                <a:lnTo>
                  <a:pt x="3049" y="3385"/>
                </a:lnTo>
                <a:lnTo>
                  <a:pt x="3031" y="3384"/>
                </a:lnTo>
                <a:lnTo>
                  <a:pt x="3028" y="3369"/>
                </a:lnTo>
                <a:lnTo>
                  <a:pt x="3019" y="3360"/>
                </a:lnTo>
                <a:lnTo>
                  <a:pt x="3004" y="3356"/>
                </a:lnTo>
                <a:lnTo>
                  <a:pt x="2984" y="3356"/>
                </a:lnTo>
                <a:lnTo>
                  <a:pt x="2975" y="3373"/>
                </a:lnTo>
                <a:lnTo>
                  <a:pt x="2962" y="3380"/>
                </a:lnTo>
                <a:lnTo>
                  <a:pt x="2946" y="3385"/>
                </a:lnTo>
                <a:lnTo>
                  <a:pt x="2926" y="3385"/>
                </a:lnTo>
                <a:lnTo>
                  <a:pt x="2900" y="3384"/>
                </a:lnTo>
                <a:lnTo>
                  <a:pt x="2899" y="3384"/>
                </a:lnTo>
                <a:lnTo>
                  <a:pt x="2897" y="3382"/>
                </a:lnTo>
                <a:lnTo>
                  <a:pt x="2895" y="3382"/>
                </a:lnTo>
                <a:lnTo>
                  <a:pt x="2891" y="3382"/>
                </a:lnTo>
                <a:lnTo>
                  <a:pt x="2888" y="3380"/>
                </a:lnTo>
                <a:lnTo>
                  <a:pt x="2888" y="3373"/>
                </a:lnTo>
                <a:lnTo>
                  <a:pt x="2889" y="3367"/>
                </a:lnTo>
                <a:lnTo>
                  <a:pt x="2889" y="3362"/>
                </a:lnTo>
                <a:lnTo>
                  <a:pt x="2891" y="3358"/>
                </a:lnTo>
                <a:lnTo>
                  <a:pt x="2891" y="3353"/>
                </a:lnTo>
                <a:lnTo>
                  <a:pt x="2888" y="3353"/>
                </a:lnTo>
                <a:lnTo>
                  <a:pt x="2888" y="3347"/>
                </a:lnTo>
                <a:lnTo>
                  <a:pt x="2760" y="3340"/>
                </a:lnTo>
                <a:lnTo>
                  <a:pt x="2753" y="3324"/>
                </a:lnTo>
                <a:lnTo>
                  <a:pt x="2746" y="3311"/>
                </a:lnTo>
                <a:lnTo>
                  <a:pt x="2735" y="3302"/>
                </a:lnTo>
                <a:lnTo>
                  <a:pt x="2717" y="3296"/>
                </a:lnTo>
                <a:lnTo>
                  <a:pt x="2713" y="3298"/>
                </a:lnTo>
                <a:lnTo>
                  <a:pt x="2708" y="3300"/>
                </a:lnTo>
                <a:lnTo>
                  <a:pt x="2704" y="3300"/>
                </a:lnTo>
                <a:lnTo>
                  <a:pt x="2699" y="3302"/>
                </a:lnTo>
                <a:lnTo>
                  <a:pt x="2697" y="3304"/>
                </a:lnTo>
                <a:lnTo>
                  <a:pt x="2695" y="3307"/>
                </a:lnTo>
                <a:lnTo>
                  <a:pt x="2693" y="3311"/>
                </a:lnTo>
                <a:lnTo>
                  <a:pt x="2693" y="3314"/>
                </a:lnTo>
                <a:lnTo>
                  <a:pt x="2691" y="3318"/>
                </a:lnTo>
                <a:lnTo>
                  <a:pt x="2689" y="3322"/>
                </a:lnTo>
                <a:lnTo>
                  <a:pt x="2688" y="3324"/>
                </a:lnTo>
                <a:lnTo>
                  <a:pt x="2675" y="3331"/>
                </a:lnTo>
                <a:lnTo>
                  <a:pt x="2660" y="3334"/>
                </a:lnTo>
                <a:lnTo>
                  <a:pt x="2648" y="3340"/>
                </a:lnTo>
                <a:lnTo>
                  <a:pt x="2631" y="3373"/>
                </a:lnTo>
                <a:lnTo>
                  <a:pt x="2622" y="3376"/>
                </a:lnTo>
                <a:lnTo>
                  <a:pt x="2609" y="3376"/>
                </a:lnTo>
                <a:lnTo>
                  <a:pt x="2600" y="3380"/>
                </a:lnTo>
                <a:lnTo>
                  <a:pt x="2597" y="3384"/>
                </a:lnTo>
                <a:lnTo>
                  <a:pt x="2595" y="3387"/>
                </a:lnTo>
                <a:lnTo>
                  <a:pt x="2595" y="3389"/>
                </a:lnTo>
                <a:lnTo>
                  <a:pt x="2593" y="3393"/>
                </a:lnTo>
                <a:lnTo>
                  <a:pt x="2593" y="3394"/>
                </a:lnTo>
                <a:lnTo>
                  <a:pt x="2589" y="3396"/>
                </a:lnTo>
                <a:lnTo>
                  <a:pt x="2586" y="3398"/>
                </a:lnTo>
                <a:lnTo>
                  <a:pt x="2580" y="3400"/>
                </a:lnTo>
                <a:lnTo>
                  <a:pt x="2577" y="3420"/>
                </a:lnTo>
                <a:lnTo>
                  <a:pt x="2548" y="3429"/>
                </a:lnTo>
                <a:lnTo>
                  <a:pt x="2520" y="3442"/>
                </a:lnTo>
                <a:lnTo>
                  <a:pt x="2495" y="3460"/>
                </a:lnTo>
                <a:lnTo>
                  <a:pt x="2475" y="3482"/>
                </a:lnTo>
                <a:lnTo>
                  <a:pt x="2457" y="3509"/>
                </a:lnTo>
                <a:lnTo>
                  <a:pt x="2446" y="3540"/>
                </a:lnTo>
                <a:lnTo>
                  <a:pt x="2440" y="3576"/>
                </a:lnTo>
                <a:lnTo>
                  <a:pt x="2424" y="3576"/>
                </a:lnTo>
                <a:lnTo>
                  <a:pt x="2424" y="3580"/>
                </a:lnTo>
                <a:lnTo>
                  <a:pt x="2429" y="3585"/>
                </a:lnTo>
                <a:lnTo>
                  <a:pt x="2431" y="3593"/>
                </a:lnTo>
                <a:lnTo>
                  <a:pt x="2435" y="3598"/>
                </a:lnTo>
                <a:lnTo>
                  <a:pt x="2437" y="3609"/>
                </a:lnTo>
                <a:lnTo>
                  <a:pt x="2424" y="3609"/>
                </a:lnTo>
                <a:lnTo>
                  <a:pt x="2420" y="3618"/>
                </a:lnTo>
                <a:lnTo>
                  <a:pt x="2417" y="3629"/>
                </a:lnTo>
                <a:lnTo>
                  <a:pt x="2413" y="3636"/>
                </a:lnTo>
                <a:lnTo>
                  <a:pt x="2411" y="3640"/>
                </a:lnTo>
                <a:lnTo>
                  <a:pt x="2422" y="3649"/>
                </a:lnTo>
                <a:lnTo>
                  <a:pt x="2428" y="3656"/>
                </a:lnTo>
                <a:lnTo>
                  <a:pt x="2433" y="3662"/>
                </a:lnTo>
                <a:lnTo>
                  <a:pt x="2435" y="3671"/>
                </a:lnTo>
                <a:lnTo>
                  <a:pt x="2437" y="3684"/>
                </a:lnTo>
                <a:lnTo>
                  <a:pt x="2437" y="3704"/>
                </a:lnTo>
                <a:lnTo>
                  <a:pt x="2431" y="3705"/>
                </a:lnTo>
                <a:lnTo>
                  <a:pt x="2429" y="3705"/>
                </a:lnTo>
                <a:lnTo>
                  <a:pt x="2428" y="3705"/>
                </a:lnTo>
                <a:lnTo>
                  <a:pt x="2426" y="3707"/>
                </a:lnTo>
                <a:lnTo>
                  <a:pt x="2424" y="3707"/>
                </a:lnTo>
                <a:lnTo>
                  <a:pt x="2433" y="3720"/>
                </a:lnTo>
                <a:lnTo>
                  <a:pt x="2437" y="3733"/>
                </a:lnTo>
                <a:lnTo>
                  <a:pt x="2439" y="3747"/>
                </a:lnTo>
                <a:lnTo>
                  <a:pt x="2444" y="3764"/>
                </a:lnTo>
                <a:lnTo>
                  <a:pt x="2451" y="3773"/>
                </a:lnTo>
                <a:lnTo>
                  <a:pt x="2459" y="3778"/>
                </a:lnTo>
                <a:lnTo>
                  <a:pt x="2466" y="3784"/>
                </a:lnTo>
                <a:lnTo>
                  <a:pt x="2471" y="3791"/>
                </a:lnTo>
                <a:lnTo>
                  <a:pt x="2477" y="3800"/>
                </a:lnTo>
                <a:lnTo>
                  <a:pt x="2480" y="3816"/>
                </a:lnTo>
                <a:lnTo>
                  <a:pt x="2471" y="3818"/>
                </a:lnTo>
                <a:lnTo>
                  <a:pt x="2462" y="3820"/>
                </a:lnTo>
                <a:lnTo>
                  <a:pt x="2451" y="3820"/>
                </a:lnTo>
                <a:lnTo>
                  <a:pt x="2442" y="3822"/>
                </a:lnTo>
                <a:lnTo>
                  <a:pt x="2433" y="3818"/>
                </a:lnTo>
                <a:lnTo>
                  <a:pt x="2424" y="3813"/>
                </a:lnTo>
                <a:lnTo>
                  <a:pt x="2415" y="3807"/>
                </a:lnTo>
                <a:lnTo>
                  <a:pt x="2404" y="3805"/>
                </a:lnTo>
                <a:lnTo>
                  <a:pt x="2391" y="3809"/>
                </a:lnTo>
                <a:lnTo>
                  <a:pt x="2391" y="3816"/>
                </a:lnTo>
                <a:lnTo>
                  <a:pt x="2375" y="3822"/>
                </a:lnTo>
                <a:lnTo>
                  <a:pt x="2355" y="3827"/>
                </a:lnTo>
                <a:lnTo>
                  <a:pt x="2333" y="3834"/>
                </a:lnTo>
                <a:lnTo>
                  <a:pt x="2315" y="3842"/>
                </a:lnTo>
                <a:lnTo>
                  <a:pt x="2304" y="3853"/>
                </a:lnTo>
                <a:lnTo>
                  <a:pt x="2302" y="3854"/>
                </a:lnTo>
                <a:lnTo>
                  <a:pt x="2300" y="3858"/>
                </a:lnTo>
                <a:lnTo>
                  <a:pt x="2300" y="3862"/>
                </a:lnTo>
                <a:lnTo>
                  <a:pt x="2300" y="3869"/>
                </a:lnTo>
                <a:lnTo>
                  <a:pt x="2284" y="3871"/>
                </a:lnTo>
                <a:lnTo>
                  <a:pt x="2266" y="3873"/>
                </a:lnTo>
                <a:lnTo>
                  <a:pt x="2251" y="3876"/>
                </a:lnTo>
                <a:lnTo>
                  <a:pt x="2240" y="3876"/>
                </a:lnTo>
                <a:lnTo>
                  <a:pt x="2237" y="3874"/>
                </a:lnTo>
                <a:lnTo>
                  <a:pt x="2233" y="3871"/>
                </a:lnTo>
                <a:lnTo>
                  <a:pt x="2231" y="3867"/>
                </a:lnTo>
                <a:lnTo>
                  <a:pt x="2229" y="3862"/>
                </a:lnTo>
                <a:lnTo>
                  <a:pt x="2228" y="3858"/>
                </a:lnTo>
                <a:lnTo>
                  <a:pt x="2224" y="3856"/>
                </a:lnTo>
                <a:lnTo>
                  <a:pt x="2202" y="3845"/>
                </a:lnTo>
                <a:lnTo>
                  <a:pt x="2180" y="3840"/>
                </a:lnTo>
                <a:lnTo>
                  <a:pt x="2155" y="3840"/>
                </a:lnTo>
                <a:lnTo>
                  <a:pt x="2128" y="3840"/>
                </a:lnTo>
                <a:lnTo>
                  <a:pt x="2120" y="3853"/>
                </a:lnTo>
                <a:lnTo>
                  <a:pt x="2111" y="3862"/>
                </a:lnTo>
                <a:lnTo>
                  <a:pt x="2097" y="3867"/>
                </a:lnTo>
                <a:lnTo>
                  <a:pt x="2077" y="3869"/>
                </a:lnTo>
                <a:lnTo>
                  <a:pt x="2071" y="3860"/>
                </a:lnTo>
                <a:lnTo>
                  <a:pt x="2064" y="3853"/>
                </a:lnTo>
                <a:lnTo>
                  <a:pt x="2064" y="3838"/>
                </a:lnTo>
                <a:lnTo>
                  <a:pt x="2064" y="3829"/>
                </a:lnTo>
                <a:lnTo>
                  <a:pt x="2066" y="3820"/>
                </a:lnTo>
                <a:lnTo>
                  <a:pt x="2068" y="3809"/>
                </a:lnTo>
                <a:lnTo>
                  <a:pt x="2064" y="3809"/>
                </a:lnTo>
                <a:lnTo>
                  <a:pt x="2064" y="3804"/>
                </a:lnTo>
                <a:lnTo>
                  <a:pt x="2060" y="3804"/>
                </a:lnTo>
                <a:lnTo>
                  <a:pt x="2060" y="3809"/>
                </a:lnTo>
                <a:lnTo>
                  <a:pt x="2059" y="3813"/>
                </a:lnTo>
                <a:lnTo>
                  <a:pt x="2057" y="3816"/>
                </a:lnTo>
                <a:lnTo>
                  <a:pt x="2057" y="3822"/>
                </a:lnTo>
                <a:lnTo>
                  <a:pt x="2057" y="3829"/>
                </a:lnTo>
                <a:lnTo>
                  <a:pt x="2035" y="3825"/>
                </a:lnTo>
                <a:lnTo>
                  <a:pt x="2020" y="3818"/>
                </a:lnTo>
                <a:lnTo>
                  <a:pt x="2004" y="3811"/>
                </a:lnTo>
                <a:lnTo>
                  <a:pt x="1984" y="3804"/>
                </a:lnTo>
                <a:lnTo>
                  <a:pt x="1984" y="3793"/>
                </a:lnTo>
                <a:lnTo>
                  <a:pt x="1988" y="3787"/>
                </a:lnTo>
                <a:lnTo>
                  <a:pt x="1991" y="3780"/>
                </a:lnTo>
                <a:lnTo>
                  <a:pt x="1991" y="3774"/>
                </a:lnTo>
                <a:lnTo>
                  <a:pt x="1993" y="3769"/>
                </a:lnTo>
                <a:lnTo>
                  <a:pt x="1991" y="3764"/>
                </a:lnTo>
                <a:lnTo>
                  <a:pt x="1988" y="3753"/>
                </a:lnTo>
                <a:lnTo>
                  <a:pt x="1979" y="3749"/>
                </a:lnTo>
                <a:lnTo>
                  <a:pt x="1968" y="3747"/>
                </a:lnTo>
                <a:lnTo>
                  <a:pt x="1951" y="3749"/>
                </a:lnTo>
                <a:lnTo>
                  <a:pt x="1940" y="3738"/>
                </a:lnTo>
                <a:lnTo>
                  <a:pt x="1926" y="3734"/>
                </a:lnTo>
                <a:lnTo>
                  <a:pt x="1908" y="3736"/>
                </a:lnTo>
                <a:lnTo>
                  <a:pt x="1906" y="3742"/>
                </a:lnTo>
                <a:lnTo>
                  <a:pt x="1904" y="3745"/>
                </a:lnTo>
                <a:lnTo>
                  <a:pt x="1902" y="3749"/>
                </a:lnTo>
                <a:lnTo>
                  <a:pt x="1899" y="3753"/>
                </a:lnTo>
                <a:lnTo>
                  <a:pt x="1897" y="3756"/>
                </a:lnTo>
                <a:lnTo>
                  <a:pt x="1893" y="3754"/>
                </a:lnTo>
                <a:lnTo>
                  <a:pt x="1891" y="3754"/>
                </a:lnTo>
                <a:lnTo>
                  <a:pt x="1891" y="3754"/>
                </a:lnTo>
                <a:lnTo>
                  <a:pt x="1889" y="3753"/>
                </a:lnTo>
                <a:lnTo>
                  <a:pt x="1888" y="3753"/>
                </a:lnTo>
                <a:lnTo>
                  <a:pt x="1879" y="3738"/>
                </a:lnTo>
                <a:lnTo>
                  <a:pt x="1871" y="3727"/>
                </a:lnTo>
                <a:lnTo>
                  <a:pt x="1864" y="3716"/>
                </a:lnTo>
                <a:lnTo>
                  <a:pt x="1853" y="3709"/>
                </a:lnTo>
                <a:lnTo>
                  <a:pt x="1839" y="3705"/>
                </a:lnTo>
                <a:lnTo>
                  <a:pt x="1817" y="3704"/>
                </a:lnTo>
                <a:lnTo>
                  <a:pt x="1811" y="3707"/>
                </a:lnTo>
                <a:lnTo>
                  <a:pt x="1804" y="3707"/>
                </a:lnTo>
                <a:lnTo>
                  <a:pt x="1797" y="3709"/>
                </a:lnTo>
                <a:lnTo>
                  <a:pt x="1788" y="3707"/>
                </a:lnTo>
                <a:lnTo>
                  <a:pt x="1780" y="3693"/>
                </a:lnTo>
                <a:lnTo>
                  <a:pt x="1771" y="3684"/>
                </a:lnTo>
                <a:lnTo>
                  <a:pt x="1755" y="3680"/>
                </a:lnTo>
                <a:lnTo>
                  <a:pt x="1731" y="3680"/>
                </a:lnTo>
                <a:lnTo>
                  <a:pt x="1713" y="3671"/>
                </a:lnTo>
                <a:lnTo>
                  <a:pt x="1688" y="3664"/>
                </a:lnTo>
                <a:lnTo>
                  <a:pt x="1662" y="3658"/>
                </a:lnTo>
                <a:lnTo>
                  <a:pt x="1637" y="3656"/>
                </a:lnTo>
                <a:lnTo>
                  <a:pt x="1635" y="3662"/>
                </a:lnTo>
                <a:lnTo>
                  <a:pt x="1633" y="3667"/>
                </a:lnTo>
                <a:lnTo>
                  <a:pt x="1633" y="3673"/>
                </a:lnTo>
                <a:lnTo>
                  <a:pt x="1631" y="3680"/>
                </a:lnTo>
                <a:lnTo>
                  <a:pt x="1629" y="3693"/>
                </a:lnTo>
                <a:lnTo>
                  <a:pt x="1633" y="3705"/>
                </a:lnTo>
                <a:lnTo>
                  <a:pt x="1637" y="3724"/>
                </a:lnTo>
                <a:lnTo>
                  <a:pt x="1602" y="3725"/>
                </a:lnTo>
                <a:lnTo>
                  <a:pt x="1575" y="3727"/>
                </a:lnTo>
                <a:lnTo>
                  <a:pt x="1551" y="3724"/>
                </a:lnTo>
                <a:lnTo>
                  <a:pt x="1528" y="3716"/>
                </a:lnTo>
                <a:lnTo>
                  <a:pt x="1526" y="3722"/>
                </a:lnTo>
                <a:lnTo>
                  <a:pt x="1522" y="3725"/>
                </a:lnTo>
                <a:lnTo>
                  <a:pt x="1519" y="3729"/>
                </a:lnTo>
                <a:lnTo>
                  <a:pt x="1515" y="3731"/>
                </a:lnTo>
                <a:lnTo>
                  <a:pt x="1508" y="3731"/>
                </a:lnTo>
                <a:lnTo>
                  <a:pt x="1500" y="3733"/>
                </a:lnTo>
                <a:lnTo>
                  <a:pt x="1495" y="3725"/>
                </a:lnTo>
                <a:lnTo>
                  <a:pt x="1491" y="3720"/>
                </a:lnTo>
                <a:lnTo>
                  <a:pt x="1486" y="3716"/>
                </a:lnTo>
                <a:lnTo>
                  <a:pt x="1482" y="3713"/>
                </a:lnTo>
                <a:lnTo>
                  <a:pt x="1477" y="3707"/>
                </a:lnTo>
                <a:lnTo>
                  <a:pt x="1451" y="3718"/>
                </a:lnTo>
                <a:lnTo>
                  <a:pt x="1424" y="3722"/>
                </a:lnTo>
                <a:lnTo>
                  <a:pt x="1391" y="3724"/>
                </a:lnTo>
                <a:lnTo>
                  <a:pt x="1382" y="3714"/>
                </a:lnTo>
                <a:lnTo>
                  <a:pt x="1375" y="3705"/>
                </a:lnTo>
                <a:lnTo>
                  <a:pt x="1368" y="3696"/>
                </a:lnTo>
                <a:lnTo>
                  <a:pt x="1364" y="3680"/>
                </a:lnTo>
                <a:lnTo>
                  <a:pt x="1348" y="3678"/>
                </a:lnTo>
                <a:lnTo>
                  <a:pt x="1339" y="3674"/>
                </a:lnTo>
                <a:lnTo>
                  <a:pt x="1329" y="3669"/>
                </a:lnTo>
                <a:lnTo>
                  <a:pt x="1320" y="3664"/>
                </a:lnTo>
                <a:lnTo>
                  <a:pt x="1308" y="3660"/>
                </a:lnTo>
                <a:lnTo>
                  <a:pt x="1302" y="3665"/>
                </a:lnTo>
                <a:lnTo>
                  <a:pt x="1293" y="3671"/>
                </a:lnTo>
                <a:lnTo>
                  <a:pt x="1282" y="3676"/>
                </a:lnTo>
                <a:lnTo>
                  <a:pt x="1269" y="3678"/>
                </a:lnTo>
                <a:lnTo>
                  <a:pt x="1260" y="3676"/>
                </a:lnTo>
                <a:lnTo>
                  <a:pt x="1251" y="3669"/>
                </a:lnTo>
                <a:lnTo>
                  <a:pt x="1249" y="3673"/>
                </a:lnTo>
                <a:lnTo>
                  <a:pt x="1248" y="3676"/>
                </a:lnTo>
                <a:lnTo>
                  <a:pt x="1248" y="3678"/>
                </a:lnTo>
                <a:lnTo>
                  <a:pt x="1246" y="3678"/>
                </a:lnTo>
                <a:lnTo>
                  <a:pt x="1242" y="3680"/>
                </a:lnTo>
                <a:lnTo>
                  <a:pt x="1239" y="3680"/>
                </a:lnTo>
                <a:lnTo>
                  <a:pt x="1231" y="3680"/>
                </a:lnTo>
                <a:lnTo>
                  <a:pt x="1197" y="3636"/>
                </a:lnTo>
                <a:lnTo>
                  <a:pt x="1193" y="3634"/>
                </a:lnTo>
                <a:lnTo>
                  <a:pt x="1189" y="3634"/>
                </a:lnTo>
                <a:lnTo>
                  <a:pt x="1186" y="3634"/>
                </a:lnTo>
                <a:lnTo>
                  <a:pt x="1182" y="3634"/>
                </a:lnTo>
                <a:lnTo>
                  <a:pt x="1180" y="3633"/>
                </a:lnTo>
                <a:lnTo>
                  <a:pt x="1175" y="3622"/>
                </a:lnTo>
                <a:lnTo>
                  <a:pt x="1173" y="3614"/>
                </a:lnTo>
                <a:lnTo>
                  <a:pt x="1173" y="3609"/>
                </a:lnTo>
                <a:lnTo>
                  <a:pt x="1168" y="3604"/>
                </a:lnTo>
                <a:lnTo>
                  <a:pt x="1157" y="3600"/>
                </a:lnTo>
                <a:lnTo>
                  <a:pt x="1142" y="3604"/>
                </a:lnTo>
                <a:lnTo>
                  <a:pt x="1124" y="3602"/>
                </a:lnTo>
                <a:lnTo>
                  <a:pt x="1102" y="3594"/>
                </a:lnTo>
                <a:lnTo>
                  <a:pt x="1080" y="3585"/>
                </a:lnTo>
                <a:lnTo>
                  <a:pt x="1057" y="3576"/>
                </a:lnTo>
                <a:lnTo>
                  <a:pt x="1035" y="3565"/>
                </a:lnTo>
                <a:lnTo>
                  <a:pt x="1015" y="3558"/>
                </a:lnTo>
                <a:lnTo>
                  <a:pt x="1000" y="3553"/>
                </a:lnTo>
                <a:lnTo>
                  <a:pt x="999" y="3547"/>
                </a:lnTo>
                <a:lnTo>
                  <a:pt x="997" y="3540"/>
                </a:lnTo>
                <a:lnTo>
                  <a:pt x="995" y="3533"/>
                </a:lnTo>
                <a:lnTo>
                  <a:pt x="991" y="3529"/>
                </a:lnTo>
                <a:lnTo>
                  <a:pt x="991" y="3536"/>
                </a:lnTo>
                <a:lnTo>
                  <a:pt x="988" y="3545"/>
                </a:lnTo>
                <a:lnTo>
                  <a:pt x="984" y="3553"/>
                </a:lnTo>
                <a:lnTo>
                  <a:pt x="980" y="3558"/>
                </a:lnTo>
                <a:lnTo>
                  <a:pt x="971" y="3560"/>
                </a:lnTo>
                <a:lnTo>
                  <a:pt x="957" y="3560"/>
                </a:lnTo>
                <a:lnTo>
                  <a:pt x="955" y="3558"/>
                </a:lnTo>
                <a:lnTo>
                  <a:pt x="953" y="3558"/>
                </a:lnTo>
                <a:lnTo>
                  <a:pt x="953" y="3558"/>
                </a:lnTo>
                <a:lnTo>
                  <a:pt x="951" y="3558"/>
                </a:lnTo>
                <a:lnTo>
                  <a:pt x="948" y="3556"/>
                </a:lnTo>
                <a:lnTo>
                  <a:pt x="946" y="3551"/>
                </a:lnTo>
                <a:lnTo>
                  <a:pt x="944" y="3547"/>
                </a:lnTo>
                <a:lnTo>
                  <a:pt x="942" y="3542"/>
                </a:lnTo>
                <a:lnTo>
                  <a:pt x="940" y="3536"/>
                </a:lnTo>
                <a:lnTo>
                  <a:pt x="940" y="3529"/>
                </a:lnTo>
                <a:lnTo>
                  <a:pt x="955" y="3514"/>
                </a:lnTo>
                <a:lnTo>
                  <a:pt x="964" y="3496"/>
                </a:lnTo>
                <a:lnTo>
                  <a:pt x="968" y="3473"/>
                </a:lnTo>
                <a:lnTo>
                  <a:pt x="953" y="3462"/>
                </a:lnTo>
                <a:lnTo>
                  <a:pt x="937" y="3454"/>
                </a:lnTo>
                <a:lnTo>
                  <a:pt x="917" y="3449"/>
                </a:lnTo>
                <a:lnTo>
                  <a:pt x="917" y="3453"/>
                </a:lnTo>
                <a:lnTo>
                  <a:pt x="911" y="3453"/>
                </a:lnTo>
                <a:lnTo>
                  <a:pt x="911" y="3464"/>
                </a:lnTo>
                <a:lnTo>
                  <a:pt x="891" y="3464"/>
                </a:lnTo>
                <a:lnTo>
                  <a:pt x="891" y="3458"/>
                </a:lnTo>
                <a:lnTo>
                  <a:pt x="889" y="3453"/>
                </a:lnTo>
                <a:lnTo>
                  <a:pt x="888" y="3451"/>
                </a:lnTo>
                <a:lnTo>
                  <a:pt x="884" y="3447"/>
                </a:lnTo>
                <a:lnTo>
                  <a:pt x="880" y="3444"/>
                </a:lnTo>
                <a:lnTo>
                  <a:pt x="875" y="3442"/>
                </a:lnTo>
                <a:lnTo>
                  <a:pt x="871" y="3442"/>
                </a:lnTo>
                <a:lnTo>
                  <a:pt x="868" y="3442"/>
                </a:lnTo>
                <a:lnTo>
                  <a:pt x="862" y="3444"/>
                </a:lnTo>
                <a:lnTo>
                  <a:pt x="857" y="3444"/>
                </a:lnTo>
                <a:lnTo>
                  <a:pt x="853" y="3434"/>
                </a:lnTo>
                <a:lnTo>
                  <a:pt x="848" y="3427"/>
                </a:lnTo>
                <a:lnTo>
                  <a:pt x="844" y="3420"/>
                </a:lnTo>
                <a:lnTo>
                  <a:pt x="842" y="3411"/>
                </a:lnTo>
                <a:lnTo>
                  <a:pt x="840" y="3396"/>
                </a:lnTo>
                <a:lnTo>
                  <a:pt x="849" y="3394"/>
                </a:lnTo>
                <a:lnTo>
                  <a:pt x="864" y="3393"/>
                </a:lnTo>
                <a:lnTo>
                  <a:pt x="879" y="3391"/>
                </a:lnTo>
                <a:lnTo>
                  <a:pt x="888" y="3389"/>
                </a:lnTo>
                <a:lnTo>
                  <a:pt x="899" y="3378"/>
                </a:lnTo>
                <a:lnTo>
                  <a:pt x="906" y="3365"/>
                </a:lnTo>
                <a:lnTo>
                  <a:pt x="911" y="3353"/>
                </a:lnTo>
                <a:lnTo>
                  <a:pt x="937" y="3333"/>
                </a:lnTo>
                <a:lnTo>
                  <a:pt x="946" y="3305"/>
                </a:lnTo>
                <a:lnTo>
                  <a:pt x="951" y="3274"/>
                </a:lnTo>
                <a:lnTo>
                  <a:pt x="955" y="3244"/>
                </a:lnTo>
                <a:lnTo>
                  <a:pt x="960" y="3213"/>
                </a:lnTo>
                <a:lnTo>
                  <a:pt x="977" y="3151"/>
                </a:lnTo>
                <a:lnTo>
                  <a:pt x="995" y="3087"/>
                </a:lnTo>
                <a:lnTo>
                  <a:pt x="1011" y="3024"/>
                </a:lnTo>
                <a:lnTo>
                  <a:pt x="1015" y="3007"/>
                </a:lnTo>
                <a:lnTo>
                  <a:pt x="1019" y="2987"/>
                </a:lnTo>
                <a:lnTo>
                  <a:pt x="1022" y="2964"/>
                </a:lnTo>
                <a:lnTo>
                  <a:pt x="1024" y="2938"/>
                </a:lnTo>
                <a:lnTo>
                  <a:pt x="1029" y="2914"/>
                </a:lnTo>
                <a:lnTo>
                  <a:pt x="1035" y="2893"/>
                </a:lnTo>
                <a:lnTo>
                  <a:pt x="1042" y="2874"/>
                </a:lnTo>
                <a:lnTo>
                  <a:pt x="1051" y="2862"/>
                </a:lnTo>
                <a:lnTo>
                  <a:pt x="1064" y="2856"/>
                </a:lnTo>
                <a:lnTo>
                  <a:pt x="1075" y="2853"/>
                </a:lnTo>
                <a:lnTo>
                  <a:pt x="1088" y="2853"/>
                </a:lnTo>
                <a:lnTo>
                  <a:pt x="1100" y="2853"/>
                </a:lnTo>
                <a:lnTo>
                  <a:pt x="1104" y="2820"/>
                </a:lnTo>
                <a:lnTo>
                  <a:pt x="1086" y="2807"/>
                </a:lnTo>
                <a:lnTo>
                  <a:pt x="1071" y="2793"/>
                </a:lnTo>
                <a:lnTo>
                  <a:pt x="1068" y="2793"/>
                </a:lnTo>
                <a:lnTo>
                  <a:pt x="1066" y="2800"/>
                </a:lnTo>
                <a:lnTo>
                  <a:pt x="1064" y="2804"/>
                </a:lnTo>
                <a:lnTo>
                  <a:pt x="1062" y="2807"/>
                </a:lnTo>
                <a:lnTo>
                  <a:pt x="1059" y="2809"/>
                </a:lnTo>
                <a:lnTo>
                  <a:pt x="1053" y="2811"/>
                </a:lnTo>
                <a:lnTo>
                  <a:pt x="1044" y="2813"/>
                </a:lnTo>
                <a:lnTo>
                  <a:pt x="1046" y="2751"/>
                </a:lnTo>
                <a:lnTo>
                  <a:pt x="1055" y="2689"/>
                </a:lnTo>
                <a:lnTo>
                  <a:pt x="1068" y="2631"/>
                </a:lnTo>
                <a:lnTo>
                  <a:pt x="1080" y="2576"/>
                </a:lnTo>
                <a:lnTo>
                  <a:pt x="1080" y="2520"/>
                </a:lnTo>
                <a:lnTo>
                  <a:pt x="1086" y="2493"/>
                </a:lnTo>
                <a:lnTo>
                  <a:pt x="1091" y="2464"/>
                </a:lnTo>
                <a:lnTo>
                  <a:pt x="1097" y="2440"/>
                </a:lnTo>
                <a:lnTo>
                  <a:pt x="1100" y="2438"/>
                </a:lnTo>
                <a:lnTo>
                  <a:pt x="1102" y="2438"/>
                </a:lnTo>
                <a:lnTo>
                  <a:pt x="1106" y="2436"/>
                </a:lnTo>
                <a:lnTo>
                  <a:pt x="1111" y="2436"/>
                </a:lnTo>
                <a:lnTo>
                  <a:pt x="1113" y="2438"/>
                </a:lnTo>
                <a:lnTo>
                  <a:pt x="1113" y="2444"/>
                </a:lnTo>
                <a:lnTo>
                  <a:pt x="1113" y="2447"/>
                </a:lnTo>
                <a:lnTo>
                  <a:pt x="1113" y="2451"/>
                </a:lnTo>
                <a:lnTo>
                  <a:pt x="1111" y="2454"/>
                </a:lnTo>
                <a:lnTo>
                  <a:pt x="1111" y="2456"/>
                </a:lnTo>
                <a:lnTo>
                  <a:pt x="1122" y="2469"/>
                </a:lnTo>
                <a:lnTo>
                  <a:pt x="1139" y="2480"/>
                </a:lnTo>
                <a:lnTo>
                  <a:pt x="1157" y="2489"/>
                </a:lnTo>
                <a:lnTo>
                  <a:pt x="1173" y="2498"/>
                </a:lnTo>
                <a:lnTo>
                  <a:pt x="1184" y="2513"/>
                </a:lnTo>
                <a:lnTo>
                  <a:pt x="1191" y="2533"/>
                </a:lnTo>
                <a:lnTo>
                  <a:pt x="1197" y="2558"/>
                </a:lnTo>
                <a:lnTo>
                  <a:pt x="1200" y="2584"/>
                </a:lnTo>
                <a:lnTo>
                  <a:pt x="1204" y="2609"/>
                </a:lnTo>
                <a:lnTo>
                  <a:pt x="1209" y="2633"/>
                </a:lnTo>
                <a:lnTo>
                  <a:pt x="1217" y="2654"/>
                </a:lnTo>
                <a:lnTo>
                  <a:pt x="1228" y="2673"/>
                </a:lnTo>
                <a:lnTo>
                  <a:pt x="1244" y="2684"/>
                </a:lnTo>
                <a:lnTo>
                  <a:pt x="1249" y="2687"/>
                </a:lnTo>
                <a:lnTo>
                  <a:pt x="1255" y="2689"/>
                </a:lnTo>
                <a:lnTo>
                  <a:pt x="1260" y="2691"/>
                </a:lnTo>
                <a:lnTo>
                  <a:pt x="1268" y="2693"/>
                </a:lnTo>
                <a:lnTo>
                  <a:pt x="1268" y="2707"/>
                </a:lnTo>
                <a:lnTo>
                  <a:pt x="1268" y="2722"/>
                </a:lnTo>
                <a:lnTo>
                  <a:pt x="1271" y="2733"/>
                </a:lnTo>
                <a:lnTo>
                  <a:pt x="1277" y="2684"/>
                </a:lnTo>
                <a:lnTo>
                  <a:pt x="1262" y="2674"/>
                </a:lnTo>
                <a:lnTo>
                  <a:pt x="1251" y="2664"/>
                </a:lnTo>
                <a:lnTo>
                  <a:pt x="1240" y="2653"/>
                </a:lnTo>
                <a:lnTo>
                  <a:pt x="1240" y="2553"/>
                </a:lnTo>
                <a:lnTo>
                  <a:pt x="1224" y="2553"/>
                </a:lnTo>
                <a:lnTo>
                  <a:pt x="1215" y="2529"/>
                </a:lnTo>
                <a:lnTo>
                  <a:pt x="1208" y="2505"/>
                </a:lnTo>
                <a:lnTo>
                  <a:pt x="1197" y="2484"/>
                </a:lnTo>
                <a:lnTo>
                  <a:pt x="1188" y="2474"/>
                </a:lnTo>
                <a:lnTo>
                  <a:pt x="1173" y="2460"/>
                </a:lnTo>
                <a:lnTo>
                  <a:pt x="1153" y="2444"/>
                </a:lnTo>
                <a:lnTo>
                  <a:pt x="1129" y="2425"/>
                </a:lnTo>
                <a:lnTo>
                  <a:pt x="1108" y="2409"/>
                </a:lnTo>
                <a:lnTo>
                  <a:pt x="1086" y="2396"/>
                </a:lnTo>
                <a:lnTo>
                  <a:pt x="1066" y="2385"/>
                </a:lnTo>
                <a:lnTo>
                  <a:pt x="1051" y="2380"/>
                </a:lnTo>
                <a:lnTo>
                  <a:pt x="1057" y="2340"/>
                </a:lnTo>
                <a:lnTo>
                  <a:pt x="1068" y="2336"/>
                </a:lnTo>
                <a:lnTo>
                  <a:pt x="1080" y="2331"/>
                </a:lnTo>
                <a:lnTo>
                  <a:pt x="1088" y="2324"/>
                </a:lnTo>
                <a:lnTo>
                  <a:pt x="1084" y="2318"/>
                </a:lnTo>
                <a:lnTo>
                  <a:pt x="1082" y="2313"/>
                </a:lnTo>
                <a:lnTo>
                  <a:pt x="1082" y="2307"/>
                </a:lnTo>
                <a:lnTo>
                  <a:pt x="1084" y="2302"/>
                </a:lnTo>
                <a:lnTo>
                  <a:pt x="1088" y="2296"/>
                </a:lnTo>
                <a:lnTo>
                  <a:pt x="1091" y="2293"/>
                </a:lnTo>
                <a:lnTo>
                  <a:pt x="1095" y="2291"/>
                </a:lnTo>
                <a:lnTo>
                  <a:pt x="1097" y="2291"/>
                </a:lnTo>
                <a:lnTo>
                  <a:pt x="1100" y="2287"/>
                </a:lnTo>
                <a:lnTo>
                  <a:pt x="1102" y="2285"/>
                </a:lnTo>
                <a:lnTo>
                  <a:pt x="1104" y="2280"/>
                </a:lnTo>
                <a:lnTo>
                  <a:pt x="1097" y="2267"/>
                </a:lnTo>
                <a:lnTo>
                  <a:pt x="1099" y="2254"/>
                </a:lnTo>
                <a:lnTo>
                  <a:pt x="1102" y="2244"/>
                </a:lnTo>
                <a:lnTo>
                  <a:pt x="1108" y="2233"/>
                </a:lnTo>
                <a:lnTo>
                  <a:pt x="1099" y="2222"/>
                </a:lnTo>
                <a:lnTo>
                  <a:pt x="1091" y="2209"/>
                </a:lnTo>
                <a:lnTo>
                  <a:pt x="1084" y="2196"/>
                </a:lnTo>
                <a:lnTo>
                  <a:pt x="1075" y="2185"/>
                </a:lnTo>
                <a:lnTo>
                  <a:pt x="1060" y="2180"/>
                </a:lnTo>
                <a:lnTo>
                  <a:pt x="1064" y="2149"/>
                </a:lnTo>
                <a:lnTo>
                  <a:pt x="1069" y="2145"/>
                </a:lnTo>
                <a:lnTo>
                  <a:pt x="1077" y="2142"/>
                </a:lnTo>
                <a:lnTo>
                  <a:pt x="1080" y="2138"/>
                </a:lnTo>
                <a:lnTo>
                  <a:pt x="1086" y="2133"/>
                </a:lnTo>
                <a:lnTo>
                  <a:pt x="1089" y="2127"/>
                </a:lnTo>
                <a:lnTo>
                  <a:pt x="1091" y="2120"/>
                </a:lnTo>
                <a:lnTo>
                  <a:pt x="1091" y="2116"/>
                </a:lnTo>
                <a:lnTo>
                  <a:pt x="1089" y="2116"/>
                </a:lnTo>
                <a:lnTo>
                  <a:pt x="1089" y="2114"/>
                </a:lnTo>
                <a:lnTo>
                  <a:pt x="1089" y="2113"/>
                </a:lnTo>
                <a:lnTo>
                  <a:pt x="1088" y="2107"/>
                </a:lnTo>
                <a:lnTo>
                  <a:pt x="1068" y="2107"/>
                </a:lnTo>
                <a:lnTo>
                  <a:pt x="1066" y="2114"/>
                </a:lnTo>
                <a:lnTo>
                  <a:pt x="1062" y="2116"/>
                </a:lnTo>
                <a:lnTo>
                  <a:pt x="1060" y="2120"/>
                </a:lnTo>
                <a:lnTo>
                  <a:pt x="1057" y="2122"/>
                </a:lnTo>
                <a:lnTo>
                  <a:pt x="1051" y="2124"/>
                </a:lnTo>
                <a:lnTo>
                  <a:pt x="1044" y="2124"/>
                </a:lnTo>
                <a:lnTo>
                  <a:pt x="1037" y="2111"/>
                </a:lnTo>
                <a:lnTo>
                  <a:pt x="1024" y="2102"/>
                </a:lnTo>
                <a:lnTo>
                  <a:pt x="1009" y="2096"/>
                </a:lnTo>
                <a:lnTo>
                  <a:pt x="988" y="2096"/>
                </a:lnTo>
                <a:lnTo>
                  <a:pt x="986" y="2087"/>
                </a:lnTo>
                <a:lnTo>
                  <a:pt x="986" y="2082"/>
                </a:lnTo>
                <a:lnTo>
                  <a:pt x="982" y="2074"/>
                </a:lnTo>
                <a:lnTo>
                  <a:pt x="980" y="2069"/>
                </a:lnTo>
                <a:lnTo>
                  <a:pt x="960" y="2060"/>
                </a:lnTo>
                <a:lnTo>
                  <a:pt x="935" y="2051"/>
                </a:lnTo>
                <a:lnTo>
                  <a:pt x="911" y="2040"/>
                </a:lnTo>
                <a:lnTo>
                  <a:pt x="893" y="2025"/>
                </a:lnTo>
                <a:lnTo>
                  <a:pt x="880" y="2013"/>
                </a:lnTo>
                <a:lnTo>
                  <a:pt x="880" y="1984"/>
                </a:lnTo>
                <a:lnTo>
                  <a:pt x="873" y="1971"/>
                </a:lnTo>
                <a:lnTo>
                  <a:pt x="864" y="1954"/>
                </a:lnTo>
                <a:lnTo>
                  <a:pt x="857" y="1940"/>
                </a:lnTo>
                <a:lnTo>
                  <a:pt x="844" y="1927"/>
                </a:lnTo>
                <a:lnTo>
                  <a:pt x="829" y="1913"/>
                </a:lnTo>
                <a:lnTo>
                  <a:pt x="817" y="1900"/>
                </a:lnTo>
                <a:lnTo>
                  <a:pt x="804" y="1884"/>
                </a:lnTo>
                <a:lnTo>
                  <a:pt x="795" y="1865"/>
                </a:lnTo>
                <a:lnTo>
                  <a:pt x="791" y="1844"/>
                </a:lnTo>
                <a:lnTo>
                  <a:pt x="811" y="1824"/>
                </a:lnTo>
                <a:lnTo>
                  <a:pt x="826" y="1798"/>
                </a:lnTo>
                <a:lnTo>
                  <a:pt x="837" y="1767"/>
                </a:lnTo>
                <a:lnTo>
                  <a:pt x="828" y="1764"/>
                </a:lnTo>
                <a:lnTo>
                  <a:pt x="822" y="1758"/>
                </a:lnTo>
                <a:lnTo>
                  <a:pt x="815" y="1753"/>
                </a:lnTo>
                <a:lnTo>
                  <a:pt x="808" y="1747"/>
                </a:lnTo>
                <a:lnTo>
                  <a:pt x="795" y="1745"/>
                </a:lnTo>
                <a:lnTo>
                  <a:pt x="780" y="1744"/>
                </a:lnTo>
                <a:lnTo>
                  <a:pt x="768" y="1740"/>
                </a:lnTo>
                <a:lnTo>
                  <a:pt x="766" y="1738"/>
                </a:lnTo>
                <a:lnTo>
                  <a:pt x="766" y="1736"/>
                </a:lnTo>
                <a:lnTo>
                  <a:pt x="766" y="1734"/>
                </a:lnTo>
                <a:lnTo>
                  <a:pt x="764" y="1733"/>
                </a:lnTo>
                <a:lnTo>
                  <a:pt x="764" y="1729"/>
                </a:lnTo>
                <a:lnTo>
                  <a:pt x="771" y="1725"/>
                </a:lnTo>
                <a:lnTo>
                  <a:pt x="779" y="1724"/>
                </a:lnTo>
                <a:lnTo>
                  <a:pt x="782" y="1720"/>
                </a:lnTo>
                <a:lnTo>
                  <a:pt x="788" y="1716"/>
                </a:lnTo>
                <a:lnTo>
                  <a:pt x="786" y="1696"/>
                </a:lnTo>
                <a:lnTo>
                  <a:pt x="784" y="1673"/>
                </a:lnTo>
                <a:lnTo>
                  <a:pt x="780" y="1673"/>
                </a:lnTo>
                <a:lnTo>
                  <a:pt x="769" y="1682"/>
                </a:lnTo>
                <a:lnTo>
                  <a:pt x="757" y="1689"/>
                </a:lnTo>
                <a:lnTo>
                  <a:pt x="740" y="1693"/>
                </a:lnTo>
                <a:lnTo>
                  <a:pt x="731" y="1680"/>
                </a:lnTo>
                <a:lnTo>
                  <a:pt x="720" y="1676"/>
                </a:lnTo>
                <a:lnTo>
                  <a:pt x="700" y="1676"/>
                </a:lnTo>
                <a:lnTo>
                  <a:pt x="697" y="1662"/>
                </a:lnTo>
                <a:lnTo>
                  <a:pt x="691" y="1651"/>
                </a:lnTo>
                <a:lnTo>
                  <a:pt x="684" y="1642"/>
                </a:lnTo>
                <a:lnTo>
                  <a:pt x="679" y="1633"/>
                </a:lnTo>
                <a:lnTo>
                  <a:pt x="671" y="1620"/>
                </a:lnTo>
                <a:lnTo>
                  <a:pt x="682" y="1616"/>
                </a:lnTo>
                <a:lnTo>
                  <a:pt x="691" y="1614"/>
                </a:lnTo>
                <a:lnTo>
                  <a:pt x="704" y="1613"/>
                </a:lnTo>
                <a:lnTo>
                  <a:pt x="704" y="1616"/>
                </a:lnTo>
                <a:lnTo>
                  <a:pt x="708" y="1616"/>
                </a:lnTo>
                <a:lnTo>
                  <a:pt x="702" y="1605"/>
                </a:lnTo>
                <a:lnTo>
                  <a:pt x="697" y="1596"/>
                </a:lnTo>
                <a:lnTo>
                  <a:pt x="691" y="1584"/>
                </a:lnTo>
                <a:lnTo>
                  <a:pt x="695" y="1580"/>
                </a:lnTo>
                <a:lnTo>
                  <a:pt x="697" y="1576"/>
                </a:lnTo>
                <a:lnTo>
                  <a:pt x="700" y="1573"/>
                </a:lnTo>
                <a:lnTo>
                  <a:pt x="684" y="1573"/>
                </a:lnTo>
                <a:lnTo>
                  <a:pt x="668" y="1567"/>
                </a:lnTo>
                <a:lnTo>
                  <a:pt x="649" y="1567"/>
                </a:lnTo>
                <a:lnTo>
                  <a:pt x="631" y="1573"/>
                </a:lnTo>
                <a:lnTo>
                  <a:pt x="609" y="1578"/>
                </a:lnTo>
                <a:lnTo>
                  <a:pt x="584" y="1580"/>
                </a:lnTo>
                <a:lnTo>
                  <a:pt x="569" y="1562"/>
                </a:lnTo>
                <a:lnTo>
                  <a:pt x="549" y="1549"/>
                </a:lnTo>
                <a:lnTo>
                  <a:pt x="526" y="1542"/>
                </a:lnTo>
                <a:lnTo>
                  <a:pt x="500" y="1540"/>
                </a:lnTo>
                <a:lnTo>
                  <a:pt x="497" y="1560"/>
                </a:lnTo>
                <a:lnTo>
                  <a:pt x="480" y="1560"/>
                </a:lnTo>
                <a:lnTo>
                  <a:pt x="479" y="1544"/>
                </a:lnTo>
                <a:lnTo>
                  <a:pt x="477" y="1533"/>
                </a:lnTo>
                <a:lnTo>
                  <a:pt x="471" y="1524"/>
                </a:lnTo>
                <a:lnTo>
                  <a:pt x="468" y="1516"/>
                </a:lnTo>
                <a:lnTo>
                  <a:pt x="464" y="1504"/>
                </a:lnTo>
                <a:lnTo>
                  <a:pt x="451" y="1500"/>
                </a:lnTo>
                <a:lnTo>
                  <a:pt x="444" y="1494"/>
                </a:lnTo>
                <a:lnTo>
                  <a:pt x="439" y="1489"/>
                </a:lnTo>
                <a:lnTo>
                  <a:pt x="431" y="1484"/>
                </a:lnTo>
                <a:lnTo>
                  <a:pt x="377" y="1476"/>
                </a:lnTo>
                <a:lnTo>
                  <a:pt x="373" y="1473"/>
                </a:lnTo>
                <a:lnTo>
                  <a:pt x="371" y="1469"/>
                </a:lnTo>
                <a:lnTo>
                  <a:pt x="369" y="1464"/>
                </a:lnTo>
                <a:lnTo>
                  <a:pt x="368" y="1460"/>
                </a:lnTo>
                <a:lnTo>
                  <a:pt x="366" y="1454"/>
                </a:lnTo>
                <a:lnTo>
                  <a:pt x="364" y="1453"/>
                </a:lnTo>
                <a:lnTo>
                  <a:pt x="351" y="1447"/>
                </a:lnTo>
                <a:lnTo>
                  <a:pt x="333" y="1444"/>
                </a:lnTo>
                <a:lnTo>
                  <a:pt x="309" y="1440"/>
                </a:lnTo>
                <a:lnTo>
                  <a:pt x="289" y="1438"/>
                </a:lnTo>
                <a:lnTo>
                  <a:pt x="271" y="1436"/>
                </a:lnTo>
                <a:lnTo>
                  <a:pt x="260" y="1433"/>
                </a:lnTo>
                <a:lnTo>
                  <a:pt x="251" y="1422"/>
                </a:lnTo>
                <a:lnTo>
                  <a:pt x="244" y="1409"/>
                </a:lnTo>
                <a:lnTo>
                  <a:pt x="237" y="1400"/>
                </a:lnTo>
                <a:lnTo>
                  <a:pt x="224" y="1393"/>
                </a:lnTo>
                <a:lnTo>
                  <a:pt x="224" y="1404"/>
                </a:lnTo>
                <a:lnTo>
                  <a:pt x="184" y="1400"/>
                </a:lnTo>
                <a:lnTo>
                  <a:pt x="180" y="1407"/>
                </a:lnTo>
                <a:lnTo>
                  <a:pt x="175" y="1413"/>
                </a:lnTo>
                <a:lnTo>
                  <a:pt x="171" y="1418"/>
                </a:lnTo>
                <a:lnTo>
                  <a:pt x="166" y="1424"/>
                </a:lnTo>
                <a:lnTo>
                  <a:pt x="160" y="1429"/>
                </a:lnTo>
                <a:lnTo>
                  <a:pt x="108" y="1424"/>
                </a:lnTo>
                <a:lnTo>
                  <a:pt x="109" y="1405"/>
                </a:lnTo>
                <a:lnTo>
                  <a:pt x="106" y="1385"/>
                </a:lnTo>
                <a:lnTo>
                  <a:pt x="100" y="1365"/>
                </a:lnTo>
                <a:lnTo>
                  <a:pt x="89" y="1349"/>
                </a:lnTo>
                <a:lnTo>
                  <a:pt x="75" y="1334"/>
                </a:lnTo>
                <a:lnTo>
                  <a:pt x="57" y="1327"/>
                </a:lnTo>
                <a:lnTo>
                  <a:pt x="48" y="1329"/>
                </a:lnTo>
                <a:lnTo>
                  <a:pt x="37" y="1327"/>
                </a:lnTo>
                <a:lnTo>
                  <a:pt x="26" y="1325"/>
                </a:lnTo>
                <a:lnTo>
                  <a:pt x="17" y="1320"/>
                </a:lnTo>
                <a:lnTo>
                  <a:pt x="15" y="1316"/>
                </a:lnTo>
                <a:lnTo>
                  <a:pt x="13" y="1314"/>
                </a:lnTo>
                <a:lnTo>
                  <a:pt x="13" y="1309"/>
                </a:lnTo>
                <a:lnTo>
                  <a:pt x="11" y="1304"/>
                </a:lnTo>
                <a:lnTo>
                  <a:pt x="17" y="1304"/>
                </a:lnTo>
                <a:lnTo>
                  <a:pt x="17" y="1300"/>
                </a:lnTo>
                <a:lnTo>
                  <a:pt x="46" y="1298"/>
                </a:lnTo>
                <a:lnTo>
                  <a:pt x="73" y="1294"/>
                </a:lnTo>
                <a:lnTo>
                  <a:pt x="102" y="1291"/>
                </a:lnTo>
                <a:lnTo>
                  <a:pt x="131" y="1289"/>
                </a:lnTo>
                <a:lnTo>
                  <a:pt x="128" y="1253"/>
                </a:lnTo>
                <a:lnTo>
                  <a:pt x="117" y="1247"/>
                </a:lnTo>
                <a:lnTo>
                  <a:pt x="104" y="1240"/>
                </a:lnTo>
                <a:lnTo>
                  <a:pt x="93" y="1236"/>
                </a:lnTo>
                <a:lnTo>
                  <a:pt x="84" y="1236"/>
                </a:lnTo>
                <a:lnTo>
                  <a:pt x="79" y="1242"/>
                </a:lnTo>
                <a:lnTo>
                  <a:pt x="73" y="1247"/>
                </a:lnTo>
                <a:lnTo>
                  <a:pt x="68" y="1253"/>
                </a:lnTo>
                <a:lnTo>
                  <a:pt x="60" y="1253"/>
                </a:lnTo>
                <a:lnTo>
                  <a:pt x="60" y="1244"/>
                </a:lnTo>
                <a:lnTo>
                  <a:pt x="57" y="1233"/>
                </a:lnTo>
                <a:lnTo>
                  <a:pt x="53" y="1216"/>
                </a:lnTo>
                <a:lnTo>
                  <a:pt x="51" y="1200"/>
                </a:lnTo>
                <a:lnTo>
                  <a:pt x="60" y="1200"/>
                </a:lnTo>
                <a:lnTo>
                  <a:pt x="73" y="1198"/>
                </a:lnTo>
                <a:lnTo>
                  <a:pt x="89" y="1202"/>
                </a:lnTo>
                <a:lnTo>
                  <a:pt x="111" y="1205"/>
                </a:lnTo>
                <a:lnTo>
                  <a:pt x="133" y="1211"/>
                </a:lnTo>
                <a:lnTo>
                  <a:pt x="153" y="1211"/>
                </a:lnTo>
                <a:lnTo>
                  <a:pt x="171" y="1204"/>
                </a:lnTo>
                <a:lnTo>
                  <a:pt x="155" y="1202"/>
                </a:lnTo>
                <a:lnTo>
                  <a:pt x="137" y="1200"/>
                </a:lnTo>
                <a:lnTo>
                  <a:pt x="137" y="1193"/>
                </a:lnTo>
                <a:lnTo>
                  <a:pt x="137" y="1189"/>
                </a:lnTo>
                <a:lnTo>
                  <a:pt x="139" y="1184"/>
                </a:lnTo>
                <a:lnTo>
                  <a:pt x="140" y="1180"/>
                </a:lnTo>
                <a:lnTo>
                  <a:pt x="128" y="1180"/>
                </a:lnTo>
                <a:lnTo>
                  <a:pt x="120" y="1185"/>
                </a:lnTo>
                <a:lnTo>
                  <a:pt x="109" y="1187"/>
                </a:lnTo>
                <a:lnTo>
                  <a:pt x="97" y="1187"/>
                </a:lnTo>
                <a:lnTo>
                  <a:pt x="97" y="1173"/>
                </a:lnTo>
                <a:lnTo>
                  <a:pt x="128" y="1156"/>
                </a:lnTo>
                <a:lnTo>
                  <a:pt x="128" y="1153"/>
                </a:lnTo>
                <a:lnTo>
                  <a:pt x="111" y="1153"/>
                </a:lnTo>
                <a:lnTo>
                  <a:pt x="95" y="1167"/>
                </a:lnTo>
                <a:lnTo>
                  <a:pt x="75" y="1176"/>
                </a:lnTo>
                <a:lnTo>
                  <a:pt x="51" y="1182"/>
                </a:lnTo>
                <a:lnTo>
                  <a:pt x="28" y="1184"/>
                </a:lnTo>
                <a:lnTo>
                  <a:pt x="4" y="1184"/>
                </a:lnTo>
                <a:lnTo>
                  <a:pt x="4" y="1176"/>
                </a:lnTo>
                <a:lnTo>
                  <a:pt x="0" y="1162"/>
                </a:lnTo>
                <a:lnTo>
                  <a:pt x="0" y="1145"/>
                </a:lnTo>
                <a:lnTo>
                  <a:pt x="4" y="1125"/>
                </a:lnTo>
                <a:lnTo>
                  <a:pt x="11" y="1107"/>
                </a:lnTo>
                <a:lnTo>
                  <a:pt x="19" y="1093"/>
                </a:lnTo>
                <a:lnTo>
                  <a:pt x="28" y="1084"/>
                </a:lnTo>
                <a:lnTo>
                  <a:pt x="42" y="1078"/>
                </a:lnTo>
                <a:lnTo>
                  <a:pt x="60" y="1076"/>
                </a:lnTo>
                <a:lnTo>
                  <a:pt x="60" y="1064"/>
                </a:lnTo>
                <a:lnTo>
                  <a:pt x="84" y="1058"/>
                </a:lnTo>
                <a:lnTo>
                  <a:pt x="104" y="1051"/>
                </a:lnTo>
                <a:lnTo>
                  <a:pt x="126" y="1042"/>
                </a:lnTo>
                <a:lnTo>
                  <a:pt x="148" y="1036"/>
                </a:lnTo>
                <a:lnTo>
                  <a:pt x="149" y="1038"/>
                </a:lnTo>
                <a:lnTo>
                  <a:pt x="149" y="1038"/>
                </a:lnTo>
                <a:lnTo>
                  <a:pt x="149" y="1038"/>
                </a:lnTo>
                <a:lnTo>
                  <a:pt x="149" y="1038"/>
                </a:lnTo>
                <a:lnTo>
                  <a:pt x="151" y="1038"/>
                </a:lnTo>
                <a:lnTo>
                  <a:pt x="151" y="1040"/>
                </a:lnTo>
                <a:lnTo>
                  <a:pt x="151" y="1053"/>
                </a:lnTo>
                <a:lnTo>
                  <a:pt x="180" y="1047"/>
                </a:lnTo>
                <a:lnTo>
                  <a:pt x="180" y="1036"/>
                </a:lnTo>
                <a:lnTo>
                  <a:pt x="188" y="1036"/>
                </a:lnTo>
                <a:lnTo>
                  <a:pt x="197" y="1034"/>
                </a:lnTo>
                <a:lnTo>
                  <a:pt x="208" y="1034"/>
                </a:lnTo>
                <a:lnTo>
                  <a:pt x="217" y="1036"/>
                </a:lnTo>
                <a:lnTo>
                  <a:pt x="224" y="1036"/>
                </a:lnTo>
                <a:lnTo>
                  <a:pt x="226" y="1034"/>
                </a:lnTo>
                <a:lnTo>
                  <a:pt x="228" y="1033"/>
                </a:lnTo>
                <a:lnTo>
                  <a:pt x="229" y="1031"/>
                </a:lnTo>
                <a:lnTo>
                  <a:pt x="231" y="1029"/>
                </a:lnTo>
                <a:lnTo>
                  <a:pt x="235" y="1025"/>
                </a:lnTo>
                <a:lnTo>
                  <a:pt x="239" y="1024"/>
                </a:lnTo>
                <a:lnTo>
                  <a:pt x="244" y="1022"/>
                </a:lnTo>
                <a:lnTo>
                  <a:pt x="251" y="1020"/>
                </a:lnTo>
                <a:lnTo>
                  <a:pt x="253" y="1027"/>
                </a:lnTo>
                <a:lnTo>
                  <a:pt x="255" y="1033"/>
                </a:lnTo>
                <a:lnTo>
                  <a:pt x="257" y="1036"/>
                </a:lnTo>
                <a:lnTo>
                  <a:pt x="260" y="1040"/>
                </a:lnTo>
                <a:lnTo>
                  <a:pt x="266" y="1042"/>
                </a:lnTo>
                <a:lnTo>
                  <a:pt x="271" y="1044"/>
                </a:lnTo>
                <a:lnTo>
                  <a:pt x="273" y="1049"/>
                </a:lnTo>
                <a:lnTo>
                  <a:pt x="273" y="1053"/>
                </a:lnTo>
                <a:lnTo>
                  <a:pt x="275" y="1056"/>
                </a:lnTo>
                <a:lnTo>
                  <a:pt x="277" y="1060"/>
                </a:lnTo>
                <a:lnTo>
                  <a:pt x="284" y="1060"/>
                </a:lnTo>
                <a:lnTo>
                  <a:pt x="284" y="1051"/>
                </a:lnTo>
                <a:lnTo>
                  <a:pt x="286" y="1045"/>
                </a:lnTo>
                <a:lnTo>
                  <a:pt x="288" y="1040"/>
                </a:lnTo>
                <a:lnTo>
                  <a:pt x="291" y="1036"/>
                </a:lnTo>
                <a:lnTo>
                  <a:pt x="297" y="1033"/>
                </a:lnTo>
                <a:lnTo>
                  <a:pt x="311" y="1027"/>
                </a:lnTo>
                <a:lnTo>
                  <a:pt x="326" y="1029"/>
                </a:lnTo>
                <a:lnTo>
                  <a:pt x="340" y="1034"/>
                </a:lnTo>
                <a:lnTo>
                  <a:pt x="355" y="1040"/>
                </a:lnTo>
                <a:lnTo>
                  <a:pt x="368" y="1044"/>
                </a:lnTo>
                <a:lnTo>
                  <a:pt x="371" y="1031"/>
                </a:lnTo>
                <a:lnTo>
                  <a:pt x="373" y="1022"/>
                </a:lnTo>
                <a:lnTo>
                  <a:pt x="375" y="1011"/>
                </a:lnTo>
                <a:lnTo>
                  <a:pt x="377" y="996"/>
                </a:lnTo>
                <a:lnTo>
                  <a:pt x="386" y="987"/>
                </a:lnTo>
                <a:lnTo>
                  <a:pt x="395" y="982"/>
                </a:lnTo>
                <a:lnTo>
                  <a:pt x="408" y="976"/>
                </a:lnTo>
                <a:lnTo>
                  <a:pt x="417" y="982"/>
                </a:lnTo>
                <a:lnTo>
                  <a:pt x="426" y="987"/>
                </a:lnTo>
                <a:lnTo>
                  <a:pt x="437" y="993"/>
                </a:lnTo>
                <a:lnTo>
                  <a:pt x="448" y="984"/>
                </a:lnTo>
                <a:lnTo>
                  <a:pt x="462" y="976"/>
                </a:lnTo>
                <a:lnTo>
                  <a:pt x="480" y="971"/>
                </a:lnTo>
                <a:lnTo>
                  <a:pt x="497" y="967"/>
                </a:lnTo>
                <a:lnTo>
                  <a:pt x="497" y="973"/>
                </a:lnTo>
                <a:lnTo>
                  <a:pt x="497" y="974"/>
                </a:lnTo>
                <a:lnTo>
                  <a:pt x="499" y="976"/>
                </a:lnTo>
                <a:lnTo>
                  <a:pt x="499" y="978"/>
                </a:lnTo>
                <a:lnTo>
                  <a:pt x="500" y="980"/>
                </a:lnTo>
                <a:lnTo>
                  <a:pt x="508" y="973"/>
                </a:lnTo>
                <a:lnTo>
                  <a:pt x="517" y="969"/>
                </a:lnTo>
                <a:lnTo>
                  <a:pt x="531" y="967"/>
                </a:lnTo>
                <a:lnTo>
                  <a:pt x="531" y="993"/>
                </a:lnTo>
                <a:lnTo>
                  <a:pt x="537" y="991"/>
                </a:lnTo>
                <a:lnTo>
                  <a:pt x="540" y="989"/>
                </a:lnTo>
                <a:lnTo>
                  <a:pt x="542" y="989"/>
                </a:lnTo>
                <a:lnTo>
                  <a:pt x="544" y="989"/>
                </a:lnTo>
                <a:lnTo>
                  <a:pt x="548" y="989"/>
                </a:lnTo>
                <a:lnTo>
                  <a:pt x="549" y="993"/>
                </a:lnTo>
                <a:lnTo>
                  <a:pt x="551" y="996"/>
                </a:lnTo>
                <a:lnTo>
                  <a:pt x="549" y="1000"/>
                </a:lnTo>
                <a:lnTo>
                  <a:pt x="546" y="1004"/>
                </a:lnTo>
                <a:lnTo>
                  <a:pt x="544" y="1009"/>
                </a:lnTo>
                <a:lnTo>
                  <a:pt x="551" y="1009"/>
                </a:lnTo>
                <a:lnTo>
                  <a:pt x="557" y="1011"/>
                </a:lnTo>
                <a:lnTo>
                  <a:pt x="560" y="1011"/>
                </a:lnTo>
                <a:lnTo>
                  <a:pt x="566" y="1013"/>
                </a:lnTo>
                <a:lnTo>
                  <a:pt x="571" y="1013"/>
                </a:lnTo>
                <a:lnTo>
                  <a:pt x="571" y="1033"/>
                </a:lnTo>
                <a:lnTo>
                  <a:pt x="580" y="1038"/>
                </a:lnTo>
                <a:lnTo>
                  <a:pt x="589" y="1047"/>
                </a:lnTo>
                <a:lnTo>
                  <a:pt x="599" y="1056"/>
                </a:lnTo>
                <a:lnTo>
                  <a:pt x="604" y="1064"/>
                </a:lnTo>
                <a:lnTo>
                  <a:pt x="604" y="1089"/>
                </a:lnTo>
                <a:lnTo>
                  <a:pt x="608" y="1093"/>
                </a:lnTo>
                <a:lnTo>
                  <a:pt x="613" y="1096"/>
                </a:lnTo>
                <a:lnTo>
                  <a:pt x="617" y="1100"/>
                </a:lnTo>
                <a:lnTo>
                  <a:pt x="624" y="1104"/>
                </a:lnTo>
                <a:lnTo>
                  <a:pt x="628" y="1107"/>
                </a:lnTo>
                <a:lnTo>
                  <a:pt x="631" y="1113"/>
                </a:lnTo>
                <a:lnTo>
                  <a:pt x="628" y="1118"/>
                </a:lnTo>
                <a:lnTo>
                  <a:pt x="626" y="1124"/>
                </a:lnTo>
                <a:lnTo>
                  <a:pt x="624" y="1131"/>
                </a:lnTo>
                <a:lnTo>
                  <a:pt x="624" y="1140"/>
                </a:lnTo>
                <a:lnTo>
                  <a:pt x="631" y="1140"/>
                </a:lnTo>
                <a:lnTo>
                  <a:pt x="646" y="1122"/>
                </a:lnTo>
                <a:lnTo>
                  <a:pt x="666" y="1104"/>
                </a:lnTo>
                <a:lnTo>
                  <a:pt x="689" y="1087"/>
                </a:lnTo>
                <a:lnTo>
                  <a:pt x="713" y="1073"/>
                </a:lnTo>
                <a:lnTo>
                  <a:pt x="739" y="1062"/>
                </a:lnTo>
                <a:lnTo>
                  <a:pt x="760" y="1056"/>
                </a:lnTo>
                <a:lnTo>
                  <a:pt x="760" y="1064"/>
                </a:lnTo>
                <a:lnTo>
                  <a:pt x="762" y="1065"/>
                </a:lnTo>
                <a:lnTo>
                  <a:pt x="762" y="1067"/>
                </a:lnTo>
                <a:lnTo>
                  <a:pt x="762" y="1069"/>
                </a:lnTo>
                <a:lnTo>
                  <a:pt x="764" y="1073"/>
                </a:lnTo>
                <a:lnTo>
                  <a:pt x="764" y="1076"/>
                </a:lnTo>
                <a:lnTo>
                  <a:pt x="777" y="1076"/>
                </a:lnTo>
                <a:lnTo>
                  <a:pt x="777" y="1082"/>
                </a:lnTo>
                <a:lnTo>
                  <a:pt x="779" y="1087"/>
                </a:lnTo>
                <a:lnTo>
                  <a:pt x="780" y="1091"/>
                </a:lnTo>
                <a:lnTo>
                  <a:pt x="784" y="1093"/>
                </a:lnTo>
                <a:lnTo>
                  <a:pt x="789" y="1094"/>
                </a:lnTo>
                <a:lnTo>
                  <a:pt x="797" y="1096"/>
                </a:lnTo>
                <a:lnTo>
                  <a:pt x="797" y="1093"/>
                </a:lnTo>
                <a:lnTo>
                  <a:pt x="799" y="1091"/>
                </a:lnTo>
                <a:lnTo>
                  <a:pt x="799" y="1091"/>
                </a:lnTo>
                <a:lnTo>
                  <a:pt x="799" y="1091"/>
                </a:lnTo>
                <a:lnTo>
                  <a:pt x="799" y="1091"/>
                </a:lnTo>
                <a:lnTo>
                  <a:pt x="800" y="1089"/>
                </a:lnTo>
                <a:lnTo>
                  <a:pt x="804" y="1089"/>
                </a:lnTo>
                <a:lnTo>
                  <a:pt x="804" y="1076"/>
                </a:lnTo>
                <a:lnTo>
                  <a:pt x="809" y="1074"/>
                </a:lnTo>
                <a:lnTo>
                  <a:pt x="815" y="1074"/>
                </a:lnTo>
                <a:lnTo>
                  <a:pt x="817" y="1074"/>
                </a:lnTo>
                <a:lnTo>
                  <a:pt x="820" y="1074"/>
                </a:lnTo>
                <a:lnTo>
                  <a:pt x="824" y="1076"/>
                </a:lnTo>
                <a:lnTo>
                  <a:pt x="835" y="1089"/>
                </a:lnTo>
                <a:lnTo>
                  <a:pt x="842" y="1102"/>
                </a:lnTo>
                <a:lnTo>
                  <a:pt x="844" y="1116"/>
                </a:lnTo>
                <a:lnTo>
                  <a:pt x="848" y="1129"/>
                </a:lnTo>
                <a:lnTo>
                  <a:pt x="851" y="1140"/>
                </a:lnTo>
                <a:lnTo>
                  <a:pt x="859" y="1131"/>
                </a:lnTo>
                <a:lnTo>
                  <a:pt x="866" y="1122"/>
                </a:lnTo>
                <a:lnTo>
                  <a:pt x="871" y="1113"/>
                </a:lnTo>
                <a:lnTo>
                  <a:pt x="866" y="1111"/>
                </a:lnTo>
                <a:lnTo>
                  <a:pt x="862" y="1111"/>
                </a:lnTo>
                <a:lnTo>
                  <a:pt x="859" y="1111"/>
                </a:lnTo>
                <a:lnTo>
                  <a:pt x="857" y="1107"/>
                </a:lnTo>
                <a:lnTo>
                  <a:pt x="844" y="1091"/>
                </a:lnTo>
                <a:lnTo>
                  <a:pt x="837" y="1069"/>
                </a:lnTo>
                <a:lnTo>
                  <a:pt x="844" y="1062"/>
                </a:lnTo>
                <a:lnTo>
                  <a:pt x="849" y="1056"/>
                </a:lnTo>
                <a:lnTo>
                  <a:pt x="857" y="1053"/>
                </a:lnTo>
                <a:lnTo>
                  <a:pt x="871" y="1053"/>
                </a:lnTo>
                <a:lnTo>
                  <a:pt x="877" y="1051"/>
                </a:lnTo>
                <a:lnTo>
                  <a:pt x="880" y="1049"/>
                </a:lnTo>
                <a:lnTo>
                  <a:pt x="886" y="1049"/>
                </a:lnTo>
                <a:lnTo>
                  <a:pt x="891" y="1047"/>
                </a:lnTo>
                <a:lnTo>
                  <a:pt x="888" y="1080"/>
                </a:lnTo>
                <a:lnTo>
                  <a:pt x="891" y="1080"/>
                </a:lnTo>
                <a:lnTo>
                  <a:pt x="891" y="1084"/>
                </a:lnTo>
                <a:lnTo>
                  <a:pt x="904" y="1084"/>
                </a:lnTo>
                <a:lnTo>
                  <a:pt x="926" y="1084"/>
                </a:lnTo>
                <a:lnTo>
                  <a:pt x="953" y="1082"/>
                </a:lnTo>
                <a:lnTo>
                  <a:pt x="980" y="1080"/>
                </a:lnTo>
                <a:lnTo>
                  <a:pt x="1006" y="1078"/>
                </a:lnTo>
                <a:lnTo>
                  <a:pt x="1026" y="1074"/>
                </a:lnTo>
                <a:lnTo>
                  <a:pt x="1037" y="1073"/>
                </a:lnTo>
                <a:lnTo>
                  <a:pt x="1009" y="1064"/>
                </a:lnTo>
                <a:lnTo>
                  <a:pt x="989" y="1053"/>
                </a:lnTo>
                <a:lnTo>
                  <a:pt x="977" y="1038"/>
                </a:lnTo>
                <a:lnTo>
                  <a:pt x="968" y="1022"/>
                </a:lnTo>
                <a:lnTo>
                  <a:pt x="964" y="1002"/>
                </a:lnTo>
                <a:lnTo>
                  <a:pt x="964" y="980"/>
                </a:lnTo>
                <a:lnTo>
                  <a:pt x="966" y="956"/>
                </a:lnTo>
                <a:lnTo>
                  <a:pt x="968" y="931"/>
                </a:lnTo>
                <a:lnTo>
                  <a:pt x="968" y="904"/>
                </a:lnTo>
                <a:lnTo>
                  <a:pt x="957" y="904"/>
                </a:lnTo>
                <a:lnTo>
                  <a:pt x="957" y="885"/>
                </a:lnTo>
                <a:lnTo>
                  <a:pt x="957" y="865"/>
                </a:lnTo>
                <a:lnTo>
                  <a:pt x="959" y="845"/>
                </a:lnTo>
                <a:lnTo>
                  <a:pt x="957" y="827"/>
                </a:lnTo>
                <a:lnTo>
                  <a:pt x="951" y="813"/>
                </a:lnTo>
                <a:lnTo>
                  <a:pt x="944" y="800"/>
                </a:lnTo>
                <a:lnTo>
                  <a:pt x="937" y="789"/>
                </a:lnTo>
                <a:lnTo>
                  <a:pt x="933" y="776"/>
                </a:lnTo>
                <a:lnTo>
                  <a:pt x="931" y="760"/>
                </a:lnTo>
                <a:lnTo>
                  <a:pt x="920" y="756"/>
                </a:lnTo>
                <a:lnTo>
                  <a:pt x="913" y="753"/>
                </a:lnTo>
                <a:lnTo>
                  <a:pt x="908" y="747"/>
                </a:lnTo>
                <a:lnTo>
                  <a:pt x="897" y="744"/>
                </a:lnTo>
                <a:lnTo>
                  <a:pt x="895" y="725"/>
                </a:lnTo>
                <a:lnTo>
                  <a:pt x="891" y="713"/>
                </a:lnTo>
                <a:lnTo>
                  <a:pt x="888" y="700"/>
                </a:lnTo>
                <a:lnTo>
                  <a:pt x="884" y="687"/>
                </a:lnTo>
                <a:lnTo>
                  <a:pt x="884" y="674"/>
                </a:lnTo>
                <a:lnTo>
                  <a:pt x="886" y="662"/>
                </a:lnTo>
                <a:lnTo>
                  <a:pt x="889" y="649"/>
                </a:lnTo>
                <a:lnTo>
                  <a:pt x="891" y="633"/>
                </a:lnTo>
                <a:lnTo>
                  <a:pt x="880" y="627"/>
                </a:lnTo>
                <a:lnTo>
                  <a:pt x="879" y="627"/>
                </a:lnTo>
                <a:lnTo>
                  <a:pt x="877" y="625"/>
                </a:lnTo>
                <a:lnTo>
                  <a:pt x="875" y="625"/>
                </a:lnTo>
                <a:lnTo>
                  <a:pt x="871" y="625"/>
                </a:lnTo>
                <a:lnTo>
                  <a:pt x="868" y="624"/>
                </a:lnTo>
                <a:lnTo>
                  <a:pt x="868" y="596"/>
                </a:lnTo>
                <a:lnTo>
                  <a:pt x="877" y="596"/>
                </a:lnTo>
                <a:lnTo>
                  <a:pt x="886" y="594"/>
                </a:lnTo>
                <a:lnTo>
                  <a:pt x="899" y="598"/>
                </a:lnTo>
                <a:lnTo>
                  <a:pt x="913" y="604"/>
                </a:lnTo>
                <a:lnTo>
                  <a:pt x="928" y="611"/>
                </a:lnTo>
                <a:lnTo>
                  <a:pt x="944" y="616"/>
                </a:lnTo>
                <a:lnTo>
                  <a:pt x="957" y="620"/>
                </a:lnTo>
                <a:lnTo>
                  <a:pt x="973" y="622"/>
                </a:lnTo>
                <a:lnTo>
                  <a:pt x="984" y="618"/>
                </a:lnTo>
                <a:lnTo>
                  <a:pt x="993" y="611"/>
                </a:lnTo>
                <a:lnTo>
                  <a:pt x="1002" y="605"/>
                </a:lnTo>
                <a:lnTo>
                  <a:pt x="1011" y="600"/>
                </a:lnTo>
                <a:lnTo>
                  <a:pt x="1060" y="604"/>
                </a:lnTo>
                <a:lnTo>
                  <a:pt x="1062" y="609"/>
                </a:lnTo>
                <a:lnTo>
                  <a:pt x="1062" y="614"/>
                </a:lnTo>
                <a:lnTo>
                  <a:pt x="1064" y="620"/>
                </a:lnTo>
                <a:lnTo>
                  <a:pt x="1064" y="627"/>
                </a:lnTo>
                <a:lnTo>
                  <a:pt x="1066" y="633"/>
                </a:lnTo>
                <a:lnTo>
                  <a:pt x="1068" y="636"/>
                </a:lnTo>
                <a:lnTo>
                  <a:pt x="1068" y="642"/>
                </a:lnTo>
                <a:lnTo>
                  <a:pt x="1068" y="647"/>
                </a:lnTo>
                <a:lnTo>
                  <a:pt x="1057" y="658"/>
                </a:lnTo>
                <a:lnTo>
                  <a:pt x="1053" y="669"/>
                </a:lnTo>
                <a:lnTo>
                  <a:pt x="1055" y="682"/>
                </a:lnTo>
                <a:lnTo>
                  <a:pt x="1062" y="693"/>
                </a:lnTo>
                <a:lnTo>
                  <a:pt x="1069" y="707"/>
                </a:lnTo>
                <a:lnTo>
                  <a:pt x="1077" y="720"/>
                </a:lnTo>
                <a:lnTo>
                  <a:pt x="1082" y="736"/>
                </a:lnTo>
                <a:lnTo>
                  <a:pt x="1080" y="753"/>
                </a:lnTo>
                <a:lnTo>
                  <a:pt x="1086" y="753"/>
                </a:lnTo>
                <a:lnTo>
                  <a:pt x="1089" y="754"/>
                </a:lnTo>
                <a:lnTo>
                  <a:pt x="1093" y="754"/>
                </a:lnTo>
                <a:lnTo>
                  <a:pt x="1097" y="756"/>
                </a:lnTo>
                <a:lnTo>
                  <a:pt x="1100" y="744"/>
                </a:lnTo>
                <a:lnTo>
                  <a:pt x="1109" y="736"/>
                </a:lnTo>
                <a:lnTo>
                  <a:pt x="1122" y="734"/>
                </a:lnTo>
                <a:lnTo>
                  <a:pt x="1139" y="734"/>
                </a:lnTo>
                <a:lnTo>
                  <a:pt x="1157" y="736"/>
                </a:lnTo>
                <a:lnTo>
                  <a:pt x="1168" y="745"/>
                </a:lnTo>
                <a:lnTo>
                  <a:pt x="1186" y="751"/>
                </a:lnTo>
                <a:lnTo>
                  <a:pt x="1204" y="756"/>
                </a:lnTo>
                <a:lnTo>
                  <a:pt x="1224" y="760"/>
                </a:lnTo>
                <a:lnTo>
                  <a:pt x="1240" y="764"/>
                </a:lnTo>
                <a:lnTo>
                  <a:pt x="1280" y="760"/>
                </a:lnTo>
                <a:lnTo>
                  <a:pt x="1311" y="771"/>
                </a:lnTo>
                <a:lnTo>
                  <a:pt x="1340" y="785"/>
                </a:lnTo>
                <a:lnTo>
                  <a:pt x="1368" y="796"/>
                </a:lnTo>
                <a:lnTo>
                  <a:pt x="1379" y="791"/>
                </a:lnTo>
                <a:lnTo>
                  <a:pt x="1389" y="787"/>
                </a:lnTo>
                <a:lnTo>
                  <a:pt x="1402" y="787"/>
                </a:lnTo>
                <a:lnTo>
                  <a:pt x="1417" y="784"/>
                </a:lnTo>
                <a:lnTo>
                  <a:pt x="1433" y="774"/>
                </a:lnTo>
                <a:lnTo>
                  <a:pt x="1446" y="762"/>
                </a:lnTo>
                <a:lnTo>
                  <a:pt x="1460" y="749"/>
                </a:lnTo>
                <a:lnTo>
                  <a:pt x="1477" y="740"/>
                </a:lnTo>
                <a:lnTo>
                  <a:pt x="1493" y="736"/>
                </a:lnTo>
                <a:lnTo>
                  <a:pt x="1511" y="734"/>
                </a:lnTo>
                <a:lnTo>
                  <a:pt x="1529" y="733"/>
                </a:lnTo>
                <a:lnTo>
                  <a:pt x="1546" y="731"/>
                </a:lnTo>
                <a:lnTo>
                  <a:pt x="1560" y="725"/>
                </a:lnTo>
                <a:lnTo>
                  <a:pt x="1571" y="716"/>
                </a:lnTo>
                <a:lnTo>
                  <a:pt x="1568" y="716"/>
                </a:lnTo>
                <a:lnTo>
                  <a:pt x="1549" y="725"/>
                </a:lnTo>
                <a:lnTo>
                  <a:pt x="1529" y="727"/>
                </a:lnTo>
                <a:lnTo>
                  <a:pt x="1508" y="725"/>
                </a:lnTo>
                <a:lnTo>
                  <a:pt x="1486" y="722"/>
                </a:lnTo>
                <a:lnTo>
                  <a:pt x="1464" y="720"/>
                </a:lnTo>
                <a:lnTo>
                  <a:pt x="1457" y="711"/>
                </a:lnTo>
                <a:lnTo>
                  <a:pt x="1451" y="702"/>
                </a:lnTo>
                <a:lnTo>
                  <a:pt x="1448" y="687"/>
                </a:lnTo>
                <a:lnTo>
                  <a:pt x="1459" y="676"/>
                </a:lnTo>
                <a:lnTo>
                  <a:pt x="1466" y="662"/>
                </a:lnTo>
                <a:lnTo>
                  <a:pt x="1471" y="645"/>
                </a:lnTo>
                <a:lnTo>
                  <a:pt x="1477" y="629"/>
                </a:lnTo>
                <a:lnTo>
                  <a:pt x="1486" y="614"/>
                </a:lnTo>
                <a:lnTo>
                  <a:pt x="1497" y="604"/>
                </a:lnTo>
                <a:lnTo>
                  <a:pt x="1509" y="600"/>
                </a:lnTo>
                <a:lnTo>
                  <a:pt x="1522" y="596"/>
                </a:lnTo>
                <a:lnTo>
                  <a:pt x="1537" y="593"/>
                </a:lnTo>
                <a:lnTo>
                  <a:pt x="1555" y="580"/>
                </a:lnTo>
                <a:lnTo>
                  <a:pt x="1575" y="564"/>
                </a:lnTo>
                <a:lnTo>
                  <a:pt x="1597" y="551"/>
                </a:lnTo>
                <a:lnTo>
                  <a:pt x="1620" y="540"/>
                </a:lnTo>
                <a:lnTo>
                  <a:pt x="1653" y="533"/>
                </a:lnTo>
                <a:lnTo>
                  <a:pt x="1686" y="525"/>
                </a:lnTo>
                <a:lnTo>
                  <a:pt x="1719" y="518"/>
                </a:lnTo>
                <a:lnTo>
                  <a:pt x="1749" y="509"/>
                </a:lnTo>
                <a:lnTo>
                  <a:pt x="1777" y="496"/>
                </a:lnTo>
                <a:lnTo>
                  <a:pt x="1786" y="489"/>
                </a:lnTo>
                <a:lnTo>
                  <a:pt x="1799" y="478"/>
                </a:lnTo>
                <a:lnTo>
                  <a:pt x="1813" y="464"/>
                </a:lnTo>
                <a:lnTo>
                  <a:pt x="1826" y="449"/>
                </a:lnTo>
                <a:lnTo>
                  <a:pt x="1837" y="438"/>
                </a:lnTo>
                <a:lnTo>
                  <a:pt x="1844" y="427"/>
                </a:lnTo>
                <a:lnTo>
                  <a:pt x="1848" y="414"/>
                </a:lnTo>
                <a:lnTo>
                  <a:pt x="1848" y="405"/>
                </a:lnTo>
                <a:lnTo>
                  <a:pt x="1849" y="398"/>
                </a:lnTo>
                <a:lnTo>
                  <a:pt x="1860" y="393"/>
                </a:lnTo>
                <a:lnTo>
                  <a:pt x="1873" y="389"/>
                </a:lnTo>
                <a:lnTo>
                  <a:pt x="1884" y="391"/>
                </a:lnTo>
                <a:lnTo>
                  <a:pt x="1897" y="396"/>
                </a:lnTo>
                <a:lnTo>
                  <a:pt x="1897" y="389"/>
                </a:lnTo>
                <a:lnTo>
                  <a:pt x="1882" y="384"/>
                </a:lnTo>
                <a:lnTo>
                  <a:pt x="1871" y="374"/>
                </a:lnTo>
                <a:lnTo>
                  <a:pt x="1864" y="364"/>
                </a:lnTo>
                <a:lnTo>
                  <a:pt x="1860" y="347"/>
                </a:lnTo>
                <a:lnTo>
                  <a:pt x="1862" y="344"/>
                </a:lnTo>
                <a:lnTo>
                  <a:pt x="1862" y="340"/>
                </a:lnTo>
                <a:lnTo>
                  <a:pt x="1862" y="334"/>
                </a:lnTo>
                <a:lnTo>
                  <a:pt x="1862" y="329"/>
                </a:lnTo>
                <a:lnTo>
                  <a:pt x="1864" y="324"/>
                </a:lnTo>
                <a:lnTo>
                  <a:pt x="1877" y="320"/>
                </a:lnTo>
                <a:lnTo>
                  <a:pt x="1877" y="320"/>
                </a:lnTo>
                <a:lnTo>
                  <a:pt x="1875" y="318"/>
                </a:lnTo>
                <a:lnTo>
                  <a:pt x="1873" y="316"/>
                </a:lnTo>
                <a:lnTo>
                  <a:pt x="1869" y="314"/>
                </a:lnTo>
                <a:lnTo>
                  <a:pt x="1868" y="313"/>
                </a:lnTo>
                <a:lnTo>
                  <a:pt x="1864" y="313"/>
                </a:lnTo>
                <a:lnTo>
                  <a:pt x="1864" y="313"/>
                </a:lnTo>
                <a:lnTo>
                  <a:pt x="1868" y="253"/>
                </a:lnTo>
                <a:lnTo>
                  <a:pt x="1871" y="240"/>
                </a:lnTo>
                <a:lnTo>
                  <a:pt x="1869" y="227"/>
                </a:lnTo>
                <a:lnTo>
                  <a:pt x="1868" y="214"/>
                </a:lnTo>
                <a:lnTo>
                  <a:pt x="1864" y="196"/>
                </a:lnTo>
                <a:lnTo>
                  <a:pt x="1864" y="176"/>
                </a:lnTo>
                <a:lnTo>
                  <a:pt x="1871" y="158"/>
                </a:lnTo>
                <a:lnTo>
                  <a:pt x="1877" y="144"/>
                </a:lnTo>
                <a:lnTo>
                  <a:pt x="1875" y="129"/>
                </a:lnTo>
                <a:lnTo>
                  <a:pt x="1871" y="114"/>
                </a:lnTo>
                <a:lnTo>
                  <a:pt x="1868" y="96"/>
                </a:lnTo>
                <a:lnTo>
                  <a:pt x="1882" y="89"/>
                </a:lnTo>
                <a:lnTo>
                  <a:pt x="1891" y="82"/>
                </a:lnTo>
                <a:lnTo>
                  <a:pt x="1899" y="73"/>
                </a:lnTo>
                <a:lnTo>
                  <a:pt x="1908" y="64"/>
                </a:lnTo>
                <a:lnTo>
                  <a:pt x="1933" y="53"/>
                </a:lnTo>
                <a:lnTo>
                  <a:pt x="1960" y="45"/>
                </a:lnTo>
                <a:lnTo>
                  <a:pt x="1989" y="40"/>
                </a:lnTo>
                <a:lnTo>
                  <a:pt x="2020" y="33"/>
                </a:lnTo>
                <a:lnTo>
                  <a:pt x="2055" y="20"/>
                </a:lnTo>
                <a:lnTo>
                  <a:pt x="2095" y="7"/>
                </a:lnTo>
                <a:lnTo>
                  <a:pt x="2137" y="0"/>
                </a:lnTo>
                <a:close/>
              </a:path>
            </a:pathLst>
          </a:custGeom>
          <a:solidFill>
            <a:srgbClr val="1CBBB4"/>
          </a:solidFill>
          <a:ln w="3175">
            <a:noFill/>
          </a:ln>
        </p:spPr>
        <p:txBody>
          <a:bodyPr vert="horz" wrap="square" lIns="91440" tIns="45720" rIns="91440" bIns="45720" numCol="1" anchor="t" anchorCtr="0" compatLnSpc="1">
            <a:prstTxWarp prst="textNoShape">
              <a:avLst/>
            </a:prstTxWarp>
          </a:bodyPr>
          <a:lstStyle/>
          <a:p>
            <a:endParaRPr lang="ko-KR" altLang="en-US">
              <a:latin typeface="Al Tarikh" pitchFamily="2" charset="-78"/>
              <a:cs typeface="Al Tarikh" pitchFamily="2" charset="-78"/>
            </a:endParaRPr>
          </a:p>
        </p:txBody>
      </p:sp>
      <p:grpSp>
        <p:nvGrpSpPr>
          <p:cNvPr id="12" name="Group 11"/>
          <p:cNvGrpSpPr/>
          <p:nvPr/>
        </p:nvGrpSpPr>
        <p:grpSpPr>
          <a:xfrm>
            <a:off x="728383" y="2940687"/>
            <a:ext cx="2140723" cy="709880"/>
            <a:chOff x="4320398" y="1245513"/>
            <a:chExt cx="2874451" cy="709880"/>
          </a:xfrm>
        </p:grpSpPr>
        <p:sp>
          <p:nvSpPr>
            <p:cNvPr id="13" name="TextBox 12"/>
            <p:cNvSpPr txBox="1"/>
            <p:nvPr/>
          </p:nvSpPr>
          <p:spPr>
            <a:xfrm>
              <a:off x="4320399" y="1493728"/>
              <a:ext cx="2874450" cy="461665"/>
            </a:xfrm>
            <a:prstGeom prst="rect">
              <a:avLst/>
            </a:prstGeom>
            <a:noFill/>
          </p:spPr>
          <p:txBody>
            <a:bodyPr wrap="square" rtlCol="0">
              <a:spAutoFit/>
            </a:bodyPr>
            <a:lstStyle/>
            <a:p>
              <a:pPr algn="ctr"/>
              <a:r>
                <a:rPr lang="ar-DZ" altLang="ko-KR" sz="1200" dirty="0">
                  <a:solidFill>
                    <a:schemeClr val="tx1">
                      <a:lumMod val="75000"/>
                      <a:lumOff val="25000"/>
                    </a:schemeClr>
                  </a:solidFill>
                  <a:latin typeface="Al Tarikh" pitchFamily="2" charset="-78"/>
                  <a:cs typeface="Al Tarikh" pitchFamily="2" charset="-78"/>
                </a:rPr>
                <a:t>يمكنك ببساطة إقناع جمهورك وإضافة لمسة فريدة وجاذبية لعروضك التقديمية.</a:t>
              </a:r>
              <a:endParaRPr lang="en-US" altLang="ko-KR" sz="1200" dirty="0">
                <a:solidFill>
                  <a:schemeClr val="tx1">
                    <a:lumMod val="75000"/>
                    <a:lumOff val="25000"/>
                  </a:schemeClr>
                </a:solidFill>
                <a:latin typeface="Al Tarikh" pitchFamily="2" charset="-78"/>
                <a:cs typeface="Al Tarikh" pitchFamily="2" charset="-78"/>
              </a:endParaRPr>
            </a:p>
          </p:txBody>
        </p:sp>
        <p:sp>
          <p:nvSpPr>
            <p:cNvPr id="14" name="TextBox 13"/>
            <p:cNvSpPr txBox="1"/>
            <p:nvPr/>
          </p:nvSpPr>
          <p:spPr>
            <a:xfrm>
              <a:off x="4320398" y="1245513"/>
              <a:ext cx="2874450" cy="276999"/>
            </a:xfrm>
            <a:prstGeom prst="rect">
              <a:avLst/>
            </a:prstGeom>
            <a:noFill/>
          </p:spPr>
          <p:txBody>
            <a:bodyPr wrap="square" rtlCol="0">
              <a:spAutoFit/>
            </a:bodyPr>
            <a:lstStyle/>
            <a:p>
              <a:pPr algn="ctr"/>
              <a:r>
                <a:rPr lang="ar-DZ" altLang="ko-KR" sz="1200" b="1" dirty="0">
                  <a:solidFill>
                    <a:schemeClr val="tx1">
                      <a:lumMod val="75000"/>
                      <a:lumOff val="25000"/>
                    </a:schemeClr>
                  </a:solidFill>
                  <a:latin typeface="Al Tarikh" pitchFamily="2" charset="-78"/>
                  <a:cs typeface="Al Tarikh" pitchFamily="2" charset="-78"/>
                </a:rPr>
                <a:t>أكتب هنا عنوان الفقرة</a:t>
              </a:r>
              <a:endParaRPr lang="ko-KR" altLang="en-US" sz="1200" b="1" dirty="0">
                <a:solidFill>
                  <a:schemeClr val="tx1">
                    <a:lumMod val="75000"/>
                    <a:lumOff val="25000"/>
                  </a:schemeClr>
                </a:solidFill>
                <a:latin typeface="Al Tarikh" pitchFamily="2" charset="-78"/>
                <a:cs typeface="Al Tarikh" pitchFamily="2" charset="-78"/>
              </a:endParaRPr>
            </a:p>
          </p:txBody>
        </p:sp>
      </p:grpSp>
      <p:grpSp>
        <p:nvGrpSpPr>
          <p:cNvPr id="15" name="Group 14"/>
          <p:cNvGrpSpPr/>
          <p:nvPr/>
        </p:nvGrpSpPr>
        <p:grpSpPr>
          <a:xfrm>
            <a:off x="3510022" y="2940687"/>
            <a:ext cx="2140723" cy="709880"/>
            <a:chOff x="4320398" y="1245513"/>
            <a:chExt cx="2874451" cy="709880"/>
          </a:xfrm>
        </p:grpSpPr>
        <p:sp>
          <p:nvSpPr>
            <p:cNvPr id="16" name="TextBox 15"/>
            <p:cNvSpPr txBox="1"/>
            <p:nvPr/>
          </p:nvSpPr>
          <p:spPr>
            <a:xfrm>
              <a:off x="4320399" y="1493728"/>
              <a:ext cx="2874450" cy="461665"/>
            </a:xfrm>
            <a:prstGeom prst="rect">
              <a:avLst/>
            </a:prstGeom>
            <a:noFill/>
          </p:spPr>
          <p:txBody>
            <a:bodyPr wrap="square" rtlCol="0">
              <a:spAutoFit/>
            </a:bodyPr>
            <a:lstStyle/>
            <a:p>
              <a:pPr algn="ctr"/>
              <a:r>
                <a:rPr lang="ar-DZ" altLang="ko-KR" sz="1200" dirty="0">
                  <a:solidFill>
                    <a:schemeClr val="tx1">
                      <a:lumMod val="75000"/>
                      <a:lumOff val="25000"/>
                    </a:schemeClr>
                  </a:solidFill>
                  <a:latin typeface="Al Tarikh" pitchFamily="2" charset="-78"/>
                  <a:cs typeface="Al Tarikh" pitchFamily="2" charset="-78"/>
                </a:rPr>
                <a:t>يمكنك ببساطة إقناع جمهورك وإضافة لمسة فريدة وجاذبية لعروضك التقديمية.</a:t>
              </a:r>
              <a:endParaRPr lang="en-US" altLang="ko-KR" sz="1200" dirty="0">
                <a:solidFill>
                  <a:schemeClr val="tx1">
                    <a:lumMod val="75000"/>
                    <a:lumOff val="25000"/>
                  </a:schemeClr>
                </a:solidFill>
                <a:latin typeface="Al Tarikh" pitchFamily="2" charset="-78"/>
                <a:cs typeface="Al Tarikh" pitchFamily="2" charset="-78"/>
              </a:endParaRPr>
            </a:p>
          </p:txBody>
        </p:sp>
        <p:sp>
          <p:nvSpPr>
            <p:cNvPr id="17" name="TextBox 16"/>
            <p:cNvSpPr txBox="1"/>
            <p:nvPr/>
          </p:nvSpPr>
          <p:spPr>
            <a:xfrm>
              <a:off x="4320398" y="1245513"/>
              <a:ext cx="2874450" cy="276999"/>
            </a:xfrm>
            <a:prstGeom prst="rect">
              <a:avLst/>
            </a:prstGeom>
            <a:noFill/>
          </p:spPr>
          <p:txBody>
            <a:bodyPr wrap="square" rtlCol="0">
              <a:spAutoFit/>
            </a:bodyPr>
            <a:lstStyle/>
            <a:p>
              <a:pPr algn="ctr"/>
              <a:r>
                <a:rPr lang="ar-DZ" altLang="ko-KR" sz="1200" b="1" dirty="0">
                  <a:solidFill>
                    <a:schemeClr val="tx1">
                      <a:lumMod val="75000"/>
                      <a:lumOff val="25000"/>
                    </a:schemeClr>
                  </a:solidFill>
                  <a:latin typeface="Al Tarikh" pitchFamily="2" charset="-78"/>
                  <a:cs typeface="Al Tarikh" pitchFamily="2" charset="-78"/>
                </a:rPr>
                <a:t>أكتب هنا عنوان الفقرة</a:t>
              </a:r>
              <a:endParaRPr lang="ko-KR" altLang="en-US" sz="1200" b="1" dirty="0">
                <a:solidFill>
                  <a:schemeClr val="tx1">
                    <a:lumMod val="75000"/>
                    <a:lumOff val="25000"/>
                  </a:schemeClr>
                </a:solidFill>
                <a:latin typeface="Al Tarikh" pitchFamily="2" charset="-78"/>
                <a:cs typeface="Al Tarikh" pitchFamily="2" charset="-78"/>
              </a:endParaRPr>
            </a:p>
          </p:txBody>
        </p:sp>
      </p:grpSp>
      <p:grpSp>
        <p:nvGrpSpPr>
          <p:cNvPr id="18" name="Group 17"/>
          <p:cNvGrpSpPr/>
          <p:nvPr/>
        </p:nvGrpSpPr>
        <p:grpSpPr>
          <a:xfrm>
            <a:off x="6291661" y="2940687"/>
            <a:ext cx="2140723" cy="709880"/>
            <a:chOff x="4320398" y="1245513"/>
            <a:chExt cx="2874451" cy="709880"/>
          </a:xfrm>
        </p:grpSpPr>
        <p:sp>
          <p:nvSpPr>
            <p:cNvPr id="19" name="TextBox 18"/>
            <p:cNvSpPr txBox="1"/>
            <p:nvPr/>
          </p:nvSpPr>
          <p:spPr>
            <a:xfrm>
              <a:off x="4320399" y="1493728"/>
              <a:ext cx="2874450" cy="461665"/>
            </a:xfrm>
            <a:prstGeom prst="rect">
              <a:avLst/>
            </a:prstGeom>
            <a:noFill/>
          </p:spPr>
          <p:txBody>
            <a:bodyPr wrap="square" rtlCol="0">
              <a:spAutoFit/>
            </a:bodyPr>
            <a:lstStyle/>
            <a:p>
              <a:pPr algn="ctr"/>
              <a:r>
                <a:rPr lang="ar-DZ" altLang="ko-KR" sz="1200" dirty="0">
                  <a:solidFill>
                    <a:schemeClr val="tx1">
                      <a:lumMod val="75000"/>
                      <a:lumOff val="25000"/>
                    </a:schemeClr>
                  </a:solidFill>
                  <a:latin typeface="Al Tarikh" pitchFamily="2" charset="-78"/>
                  <a:cs typeface="Al Tarikh" pitchFamily="2" charset="-78"/>
                </a:rPr>
                <a:t>يمكنك ببساطة إقناع جمهورك وإضافة لمسة فريدة وجاذبية لعروضك التقديمية.</a:t>
              </a:r>
              <a:endParaRPr lang="en-US" altLang="ko-KR" sz="1200" dirty="0">
                <a:solidFill>
                  <a:schemeClr val="tx1">
                    <a:lumMod val="75000"/>
                    <a:lumOff val="25000"/>
                  </a:schemeClr>
                </a:solidFill>
                <a:latin typeface="Al Tarikh" pitchFamily="2" charset="-78"/>
                <a:cs typeface="Al Tarikh" pitchFamily="2" charset="-78"/>
              </a:endParaRPr>
            </a:p>
          </p:txBody>
        </p:sp>
        <p:sp>
          <p:nvSpPr>
            <p:cNvPr id="20" name="TextBox 19"/>
            <p:cNvSpPr txBox="1"/>
            <p:nvPr/>
          </p:nvSpPr>
          <p:spPr>
            <a:xfrm>
              <a:off x="4320398" y="1245513"/>
              <a:ext cx="2874450" cy="276999"/>
            </a:xfrm>
            <a:prstGeom prst="rect">
              <a:avLst/>
            </a:prstGeom>
            <a:noFill/>
          </p:spPr>
          <p:txBody>
            <a:bodyPr wrap="square" rtlCol="0">
              <a:spAutoFit/>
            </a:bodyPr>
            <a:lstStyle/>
            <a:p>
              <a:pPr algn="ctr"/>
              <a:r>
                <a:rPr lang="ar-DZ" altLang="ko-KR" sz="1200" b="1" dirty="0">
                  <a:solidFill>
                    <a:schemeClr val="tx1">
                      <a:lumMod val="75000"/>
                      <a:lumOff val="25000"/>
                    </a:schemeClr>
                  </a:solidFill>
                  <a:latin typeface="Al Tarikh" pitchFamily="2" charset="-78"/>
                  <a:cs typeface="Al Tarikh" pitchFamily="2" charset="-78"/>
                </a:rPr>
                <a:t>أكتب هنا عنوان الفقرة</a:t>
              </a:r>
              <a:endParaRPr lang="ko-KR" altLang="en-US" sz="1200" b="1" dirty="0">
                <a:solidFill>
                  <a:schemeClr val="tx1">
                    <a:lumMod val="75000"/>
                    <a:lumOff val="25000"/>
                  </a:schemeClr>
                </a:solidFill>
                <a:latin typeface="Al Tarikh" pitchFamily="2" charset="-78"/>
                <a:cs typeface="Al Tarikh" pitchFamily="2" charset="-78"/>
              </a:endParaRPr>
            </a:p>
          </p:txBody>
        </p:sp>
      </p:grpSp>
      <p:sp>
        <p:nvSpPr>
          <p:cNvPr id="21" name="Round Same Side Corner Rectangle 8"/>
          <p:cNvSpPr/>
          <p:nvPr/>
        </p:nvSpPr>
        <p:spPr>
          <a:xfrm>
            <a:off x="1892260" y="4080556"/>
            <a:ext cx="205178" cy="540387"/>
          </a:xfrm>
          <a:custGeom>
            <a:avLst/>
            <a:gdLst>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8887 w 1489775"/>
              <a:gd name="connsiteY10" fmla="*/ 2305078 h 3923699"/>
              <a:gd name="connsiteX11" fmla="*/ 1151853 w 1489775"/>
              <a:gd name="connsiteY11" fmla="*/ 3743699 h 3923699"/>
              <a:gd name="connsiteX12" fmla="*/ 971853 w 1489775"/>
              <a:gd name="connsiteY12" fmla="*/ 3923699 h 3923699"/>
              <a:gd name="connsiteX13" fmla="*/ 791853 w 1489775"/>
              <a:gd name="connsiteY13" fmla="*/ 3743699 h 3923699"/>
              <a:gd name="connsiteX14" fmla="*/ 791853 w 1489775"/>
              <a:gd name="connsiteY14" fmla="*/ 2305078 h 3923699"/>
              <a:gd name="connsiteX15" fmla="*/ 683854 w 1489775"/>
              <a:gd name="connsiteY15" fmla="*/ 2305078 h 3923699"/>
              <a:gd name="connsiteX16" fmla="*/ 683854 w 1489775"/>
              <a:gd name="connsiteY16" fmla="*/ 3743698 h 3923699"/>
              <a:gd name="connsiteX17" fmla="*/ 503854 w 1489775"/>
              <a:gd name="connsiteY17" fmla="*/ 3923698 h 3923699"/>
              <a:gd name="connsiteX18" fmla="*/ 323854 w 1489775"/>
              <a:gd name="connsiteY18" fmla="*/ 3743698 h 3923699"/>
              <a:gd name="connsiteX19" fmla="*/ 323854 w 1489775"/>
              <a:gd name="connsiteY19" fmla="*/ 2238914 h 3923699"/>
              <a:gd name="connsiteX20" fmla="*/ 330887 w 1489775"/>
              <a:gd name="connsiteY20" fmla="*/ 2238914 h 3923699"/>
              <a:gd name="connsiteX21" fmla="*/ 330887 w 1489775"/>
              <a:gd name="connsiteY21" fmla="*/ 1390678 h 3923699"/>
              <a:gd name="connsiteX22" fmla="*/ 288033 w 1489775"/>
              <a:gd name="connsiteY22" fmla="*/ 1390678 h 3923699"/>
              <a:gd name="connsiteX23" fmla="*/ 288033 w 1489775"/>
              <a:gd name="connsiteY23" fmla="*/ 2063902 h 3923699"/>
              <a:gd name="connsiteX24" fmla="*/ 144017 w 1489775"/>
              <a:gd name="connsiteY24" fmla="*/ 2207918 h 3923699"/>
              <a:gd name="connsiteX25" fmla="*/ 1 w 1489775"/>
              <a:gd name="connsiteY25" fmla="*/ 2063902 h 3923699"/>
              <a:gd name="connsiteX26" fmla="*/ 1 w 1489775"/>
              <a:gd name="connsiteY26" fmla="*/ 1390678 h 3923699"/>
              <a:gd name="connsiteX27" fmla="*/ 0 w 1489775"/>
              <a:gd name="connsiteY27" fmla="*/ 1390678 h 3923699"/>
              <a:gd name="connsiteX28" fmla="*/ 0 w 1489775"/>
              <a:gd name="connsiteY28" fmla="*/ 1030958 h 3923699"/>
              <a:gd name="connsiteX29" fmla="*/ 280204 w 1489775"/>
              <a:gd name="connsiteY29" fmla="*/ 750754 h 3923699"/>
              <a:gd name="connsiteX30" fmla="*/ 744888 w 1489775"/>
              <a:gd name="connsiteY30" fmla="*/ 0 h 3923699"/>
              <a:gd name="connsiteX31" fmla="*/ 1082199 w 1489775"/>
              <a:gd name="connsiteY31" fmla="*/ 337311 h 3923699"/>
              <a:gd name="connsiteX32" fmla="*/ 744888 w 1489775"/>
              <a:gd name="connsiteY32" fmla="*/ 674622 h 3923699"/>
              <a:gd name="connsiteX33" fmla="*/ 407577 w 1489775"/>
              <a:gd name="connsiteY33" fmla="*/ 337311 h 3923699"/>
              <a:gd name="connsiteX34" fmla="*/ 744888 w 1489775"/>
              <a:gd name="connsiteY34" fmla="*/ 0 h 3923699"/>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1853 w 1489775"/>
              <a:gd name="connsiteY10" fmla="*/ 3743699 h 3923699"/>
              <a:gd name="connsiteX11" fmla="*/ 971853 w 1489775"/>
              <a:gd name="connsiteY11" fmla="*/ 3923699 h 3923699"/>
              <a:gd name="connsiteX12" fmla="*/ 791853 w 1489775"/>
              <a:gd name="connsiteY12" fmla="*/ 3743699 h 3923699"/>
              <a:gd name="connsiteX13" fmla="*/ 791853 w 1489775"/>
              <a:gd name="connsiteY13" fmla="*/ 2305078 h 3923699"/>
              <a:gd name="connsiteX14" fmla="*/ 683854 w 1489775"/>
              <a:gd name="connsiteY14" fmla="*/ 2305078 h 3923699"/>
              <a:gd name="connsiteX15" fmla="*/ 683854 w 1489775"/>
              <a:gd name="connsiteY15" fmla="*/ 3743698 h 3923699"/>
              <a:gd name="connsiteX16" fmla="*/ 503854 w 1489775"/>
              <a:gd name="connsiteY16" fmla="*/ 3923698 h 3923699"/>
              <a:gd name="connsiteX17" fmla="*/ 323854 w 1489775"/>
              <a:gd name="connsiteY17" fmla="*/ 3743698 h 3923699"/>
              <a:gd name="connsiteX18" fmla="*/ 323854 w 1489775"/>
              <a:gd name="connsiteY18" fmla="*/ 2238914 h 3923699"/>
              <a:gd name="connsiteX19" fmla="*/ 330887 w 1489775"/>
              <a:gd name="connsiteY19" fmla="*/ 2238914 h 3923699"/>
              <a:gd name="connsiteX20" fmla="*/ 330887 w 1489775"/>
              <a:gd name="connsiteY20" fmla="*/ 1390678 h 3923699"/>
              <a:gd name="connsiteX21" fmla="*/ 288033 w 1489775"/>
              <a:gd name="connsiteY21" fmla="*/ 1390678 h 3923699"/>
              <a:gd name="connsiteX22" fmla="*/ 288033 w 1489775"/>
              <a:gd name="connsiteY22" fmla="*/ 2063902 h 3923699"/>
              <a:gd name="connsiteX23" fmla="*/ 144017 w 1489775"/>
              <a:gd name="connsiteY23" fmla="*/ 2207918 h 3923699"/>
              <a:gd name="connsiteX24" fmla="*/ 1 w 1489775"/>
              <a:gd name="connsiteY24" fmla="*/ 2063902 h 3923699"/>
              <a:gd name="connsiteX25" fmla="*/ 1 w 1489775"/>
              <a:gd name="connsiteY25" fmla="*/ 1390678 h 3923699"/>
              <a:gd name="connsiteX26" fmla="*/ 0 w 1489775"/>
              <a:gd name="connsiteY26" fmla="*/ 1390678 h 3923699"/>
              <a:gd name="connsiteX27" fmla="*/ 0 w 1489775"/>
              <a:gd name="connsiteY27" fmla="*/ 1030958 h 3923699"/>
              <a:gd name="connsiteX28" fmla="*/ 280204 w 1489775"/>
              <a:gd name="connsiteY28" fmla="*/ 750754 h 3923699"/>
              <a:gd name="connsiteX29" fmla="*/ 744888 w 1489775"/>
              <a:gd name="connsiteY29" fmla="*/ 0 h 3923699"/>
              <a:gd name="connsiteX30" fmla="*/ 1082199 w 1489775"/>
              <a:gd name="connsiteY30" fmla="*/ 337311 h 3923699"/>
              <a:gd name="connsiteX31" fmla="*/ 744888 w 1489775"/>
              <a:gd name="connsiteY31" fmla="*/ 674622 h 3923699"/>
              <a:gd name="connsiteX32" fmla="*/ 407577 w 1489775"/>
              <a:gd name="connsiteY32" fmla="*/ 337311 h 3923699"/>
              <a:gd name="connsiteX33" fmla="*/ 744888 w 1489775"/>
              <a:gd name="connsiteY33" fmla="*/ 0 h 3923699"/>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1853 w 1489775"/>
              <a:gd name="connsiteY10" fmla="*/ 3743699 h 3923699"/>
              <a:gd name="connsiteX11" fmla="*/ 971853 w 1489775"/>
              <a:gd name="connsiteY11" fmla="*/ 3923699 h 3923699"/>
              <a:gd name="connsiteX12" fmla="*/ 791853 w 1489775"/>
              <a:gd name="connsiteY12" fmla="*/ 3743699 h 3923699"/>
              <a:gd name="connsiteX13" fmla="*/ 791853 w 1489775"/>
              <a:gd name="connsiteY13" fmla="*/ 2305078 h 3923699"/>
              <a:gd name="connsiteX14" fmla="*/ 683854 w 1489775"/>
              <a:gd name="connsiteY14" fmla="*/ 2305078 h 3923699"/>
              <a:gd name="connsiteX15" fmla="*/ 683854 w 1489775"/>
              <a:gd name="connsiteY15" fmla="*/ 3743698 h 3923699"/>
              <a:gd name="connsiteX16" fmla="*/ 503854 w 1489775"/>
              <a:gd name="connsiteY16" fmla="*/ 3923698 h 3923699"/>
              <a:gd name="connsiteX17" fmla="*/ 323854 w 1489775"/>
              <a:gd name="connsiteY17" fmla="*/ 3743698 h 3923699"/>
              <a:gd name="connsiteX18" fmla="*/ 323854 w 1489775"/>
              <a:gd name="connsiteY18" fmla="*/ 2238914 h 3923699"/>
              <a:gd name="connsiteX19" fmla="*/ 330887 w 1489775"/>
              <a:gd name="connsiteY19" fmla="*/ 1390678 h 3923699"/>
              <a:gd name="connsiteX20" fmla="*/ 288033 w 1489775"/>
              <a:gd name="connsiteY20" fmla="*/ 1390678 h 3923699"/>
              <a:gd name="connsiteX21" fmla="*/ 288033 w 1489775"/>
              <a:gd name="connsiteY21" fmla="*/ 2063902 h 3923699"/>
              <a:gd name="connsiteX22" fmla="*/ 144017 w 1489775"/>
              <a:gd name="connsiteY22" fmla="*/ 2207918 h 3923699"/>
              <a:gd name="connsiteX23" fmla="*/ 1 w 1489775"/>
              <a:gd name="connsiteY23" fmla="*/ 2063902 h 3923699"/>
              <a:gd name="connsiteX24" fmla="*/ 1 w 1489775"/>
              <a:gd name="connsiteY24" fmla="*/ 1390678 h 3923699"/>
              <a:gd name="connsiteX25" fmla="*/ 0 w 1489775"/>
              <a:gd name="connsiteY25" fmla="*/ 1390678 h 3923699"/>
              <a:gd name="connsiteX26" fmla="*/ 0 w 1489775"/>
              <a:gd name="connsiteY26" fmla="*/ 1030958 h 3923699"/>
              <a:gd name="connsiteX27" fmla="*/ 280204 w 1489775"/>
              <a:gd name="connsiteY27" fmla="*/ 750754 h 3923699"/>
              <a:gd name="connsiteX28" fmla="*/ 744888 w 1489775"/>
              <a:gd name="connsiteY28" fmla="*/ 0 h 3923699"/>
              <a:gd name="connsiteX29" fmla="*/ 1082199 w 1489775"/>
              <a:gd name="connsiteY29" fmla="*/ 337311 h 3923699"/>
              <a:gd name="connsiteX30" fmla="*/ 744888 w 1489775"/>
              <a:gd name="connsiteY30" fmla="*/ 674622 h 3923699"/>
              <a:gd name="connsiteX31" fmla="*/ 407577 w 1489775"/>
              <a:gd name="connsiteY31" fmla="*/ 337311 h 3923699"/>
              <a:gd name="connsiteX32" fmla="*/ 744888 w 1489775"/>
              <a:gd name="connsiteY32" fmla="*/ 0 h 3923699"/>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1853 w 1489775"/>
              <a:gd name="connsiteY10" fmla="*/ 3743699 h 3923699"/>
              <a:gd name="connsiteX11" fmla="*/ 971853 w 1489775"/>
              <a:gd name="connsiteY11" fmla="*/ 3923699 h 3923699"/>
              <a:gd name="connsiteX12" fmla="*/ 791853 w 1489775"/>
              <a:gd name="connsiteY12" fmla="*/ 3743699 h 3923699"/>
              <a:gd name="connsiteX13" fmla="*/ 791853 w 1489775"/>
              <a:gd name="connsiteY13" fmla="*/ 2305078 h 3923699"/>
              <a:gd name="connsiteX14" fmla="*/ 683854 w 1489775"/>
              <a:gd name="connsiteY14" fmla="*/ 2305078 h 3923699"/>
              <a:gd name="connsiteX15" fmla="*/ 683854 w 1489775"/>
              <a:gd name="connsiteY15" fmla="*/ 3743698 h 3923699"/>
              <a:gd name="connsiteX16" fmla="*/ 503854 w 1489775"/>
              <a:gd name="connsiteY16" fmla="*/ 3923698 h 3923699"/>
              <a:gd name="connsiteX17" fmla="*/ 323854 w 1489775"/>
              <a:gd name="connsiteY17" fmla="*/ 3743698 h 3923699"/>
              <a:gd name="connsiteX18" fmla="*/ 330887 w 1489775"/>
              <a:gd name="connsiteY18" fmla="*/ 1390678 h 3923699"/>
              <a:gd name="connsiteX19" fmla="*/ 288033 w 1489775"/>
              <a:gd name="connsiteY19" fmla="*/ 1390678 h 3923699"/>
              <a:gd name="connsiteX20" fmla="*/ 288033 w 1489775"/>
              <a:gd name="connsiteY20" fmla="*/ 2063902 h 3923699"/>
              <a:gd name="connsiteX21" fmla="*/ 144017 w 1489775"/>
              <a:gd name="connsiteY21" fmla="*/ 2207918 h 3923699"/>
              <a:gd name="connsiteX22" fmla="*/ 1 w 1489775"/>
              <a:gd name="connsiteY22" fmla="*/ 2063902 h 3923699"/>
              <a:gd name="connsiteX23" fmla="*/ 1 w 1489775"/>
              <a:gd name="connsiteY23" fmla="*/ 1390678 h 3923699"/>
              <a:gd name="connsiteX24" fmla="*/ 0 w 1489775"/>
              <a:gd name="connsiteY24" fmla="*/ 1390678 h 3923699"/>
              <a:gd name="connsiteX25" fmla="*/ 0 w 1489775"/>
              <a:gd name="connsiteY25" fmla="*/ 1030958 h 3923699"/>
              <a:gd name="connsiteX26" fmla="*/ 280204 w 1489775"/>
              <a:gd name="connsiteY26" fmla="*/ 750754 h 3923699"/>
              <a:gd name="connsiteX27" fmla="*/ 744888 w 1489775"/>
              <a:gd name="connsiteY27" fmla="*/ 0 h 3923699"/>
              <a:gd name="connsiteX28" fmla="*/ 1082199 w 1489775"/>
              <a:gd name="connsiteY28" fmla="*/ 337311 h 3923699"/>
              <a:gd name="connsiteX29" fmla="*/ 744888 w 1489775"/>
              <a:gd name="connsiteY29" fmla="*/ 674622 h 3923699"/>
              <a:gd name="connsiteX30" fmla="*/ 407577 w 1489775"/>
              <a:gd name="connsiteY30" fmla="*/ 337311 h 3923699"/>
              <a:gd name="connsiteX31" fmla="*/ 744888 w 1489775"/>
              <a:gd name="connsiteY31" fmla="*/ 0 h 3923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489775" h="3923699">
                <a:moveTo>
                  <a:pt x="280204" y="750754"/>
                </a:moveTo>
                <a:lnTo>
                  <a:pt x="1209570" y="750754"/>
                </a:lnTo>
                <a:cubicBezTo>
                  <a:pt x="1364322" y="750754"/>
                  <a:pt x="1489774" y="876206"/>
                  <a:pt x="1489774" y="1030958"/>
                </a:cubicBezTo>
                <a:lnTo>
                  <a:pt x="1489774" y="1293518"/>
                </a:lnTo>
                <a:lnTo>
                  <a:pt x="1489775" y="1293518"/>
                </a:lnTo>
                <a:lnTo>
                  <a:pt x="1489775" y="2063902"/>
                </a:lnTo>
                <a:cubicBezTo>
                  <a:pt x="1489775" y="2143440"/>
                  <a:pt x="1425297" y="2207918"/>
                  <a:pt x="1345759" y="2207918"/>
                </a:cubicBezTo>
                <a:cubicBezTo>
                  <a:pt x="1266221" y="2207918"/>
                  <a:pt x="1201743" y="2143440"/>
                  <a:pt x="1201743" y="2063902"/>
                </a:cubicBezTo>
                <a:lnTo>
                  <a:pt x="1201743" y="1390678"/>
                </a:lnTo>
                <a:lnTo>
                  <a:pt x="1158887" y="1390678"/>
                </a:lnTo>
                <a:cubicBezTo>
                  <a:pt x="1156542" y="2175018"/>
                  <a:pt x="1154198" y="2959359"/>
                  <a:pt x="1151853" y="3743699"/>
                </a:cubicBezTo>
                <a:cubicBezTo>
                  <a:pt x="1151853" y="3843110"/>
                  <a:pt x="1071264" y="3923699"/>
                  <a:pt x="971853" y="3923699"/>
                </a:cubicBezTo>
                <a:cubicBezTo>
                  <a:pt x="872442" y="3923699"/>
                  <a:pt x="791853" y="3843110"/>
                  <a:pt x="791853" y="3743699"/>
                </a:cubicBezTo>
                <a:lnTo>
                  <a:pt x="791853" y="2305078"/>
                </a:lnTo>
                <a:lnTo>
                  <a:pt x="683854" y="2305078"/>
                </a:lnTo>
                <a:lnTo>
                  <a:pt x="683854" y="3743698"/>
                </a:lnTo>
                <a:cubicBezTo>
                  <a:pt x="683854" y="3843109"/>
                  <a:pt x="603265" y="3923698"/>
                  <a:pt x="503854" y="3923698"/>
                </a:cubicBezTo>
                <a:cubicBezTo>
                  <a:pt x="404443" y="3923698"/>
                  <a:pt x="323854" y="3843109"/>
                  <a:pt x="323854" y="3743698"/>
                </a:cubicBezTo>
                <a:cubicBezTo>
                  <a:pt x="326198" y="2959358"/>
                  <a:pt x="328543" y="2175018"/>
                  <a:pt x="330887" y="1390678"/>
                </a:cubicBezTo>
                <a:lnTo>
                  <a:pt x="288033" y="1390678"/>
                </a:lnTo>
                <a:lnTo>
                  <a:pt x="288033" y="2063902"/>
                </a:lnTo>
                <a:cubicBezTo>
                  <a:pt x="288033" y="2143440"/>
                  <a:pt x="223555" y="2207918"/>
                  <a:pt x="144017" y="2207918"/>
                </a:cubicBezTo>
                <a:cubicBezTo>
                  <a:pt x="64479" y="2207918"/>
                  <a:pt x="1" y="2143440"/>
                  <a:pt x="1" y="2063902"/>
                </a:cubicBezTo>
                <a:lnTo>
                  <a:pt x="1" y="1390678"/>
                </a:lnTo>
                <a:lnTo>
                  <a:pt x="0" y="1390678"/>
                </a:lnTo>
                <a:lnTo>
                  <a:pt x="0" y="1030958"/>
                </a:lnTo>
                <a:cubicBezTo>
                  <a:pt x="0" y="876206"/>
                  <a:pt x="125452" y="750754"/>
                  <a:pt x="280204" y="750754"/>
                </a:cubicBezTo>
                <a:close/>
                <a:moveTo>
                  <a:pt x="744888" y="0"/>
                </a:moveTo>
                <a:cubicBezTo>
                  <a:pt x="931180" y="0"/>
                  <a:pt x="1082199" y="151019"/>
                  <a:pt x="1082199" y="337311"/>
                </a:cubicBezTo>
                <a:cubicBezTo>
                  <a:pt x="1082199" y="523603"/>
                  <a:pt x="931180" y="674622"/>
                  <a:pt x="744888" y="674622"/>
                </a:cubicBezTo>
                <a:cubicBezTo>
                  <a:pt x="558596" y="674622"/>
                  <a:pt x="407577" y="523603"/>
                  <a:pt x="407577" y="337311"/>
                </a:cubicBezTo>
                <a:cubicBezTo>
                  <a:pt x="407577" y="151019"/>
                  <a:pt x="558596" y="0"/>
                  <a:pt x="744888" y="0"/>
                </a:cubicBezTo>
                <a:close/>
              </a:path>
            </a:pathLst>
          </a:cu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lumMod val="75000"/>
                  <a:lumOff val="25000"/>
                </a:schemeClr>
              </a:solidFill>
              <a:latin typeface="Al Tarikh" pitchFamily="2" charset="-78"/>
              <a:cs typeface="Al Tarikh" pitchFamily="2" charset="-78"/>
            </a:endParaRPr>
          </a:p>
        </p:txBody>
      </p:sp>
      <p:sp>
        <p:nvSpPr>
          <p:cNvPr id="22" name="Round Same Side Corner Rectangle 20"/>
          <p:cNvSpPr/>
          <p:nvPr/>
        </p:nvSpPr>
        <p:spPr>
          <a:xfrm rot="10800000">
            <a:off x="778505" y="4078061"/>
            <a:ext cx="255661" cy="545376"/>
          </a:xfrm>
          <a:custGeom>
            <a:avLst/>
            <a:gdLst>
              <a:gd name="connsiteX0" fmla="*/ 1228565 w 1856332"/>
              <a:gd name="connsiteY0" fmla="*/ 3214674 h 3959924"/>
              <a:gd name="connsiteX1" fmla="*/ 622681 w 1856332"/>
              <a:gd name="connsiteY1" fmla="*/ 3214674 h 3959924"/>
              <a:gd name="connsiteX2" fmla="*/ 521281 w 1856332"/>
              <a:gd name="connsiteY2" fmla="*/ 3174669 h 3959924"/>
              <a:gd name="connsiteX3" fmla="*/ 466697 w 1856332"/>
              <a:gd name="connsiteY3" fmla="*/ 3144149 h 3959924"/>
              <a:gd name="connsiteX4" fmla="*/ 8303 w 1856332"/>
              <a:gd name="connsiteY4" fmla="*/ 1942070 h 3959924"/>
              <a:gd name="connsiteX5" fmla="*/ 81139 w 1856332"/>
              <a:gd name="connsiteY5" fmla="*/ 1779444 h 3959924"/>
              <a:gd name="connsiteX6" fmla="*/ 243764 w 1856332"/>
              <a:gd name="connsiteY6" fmla="*/ 1852280 h 3959924"/>
              <a:gd name="connsiteX7" fmla="*/ 504770 w 1856332"/>
              <a:gd name="connsiteY7" fmla="*/ 2536736 h 3959924"/>
              <a:gd name="connsiteX8" fmla="*/ 555637 w 1856332"/>
              <a:gd name="connsiteY8" fmla="*/ 2536736 h 3959924"/>
              <a:gd name="connsiteX9" fmla="*/ 226299 w 1856332"/>
              <a:gd name="connsiteY9" fmla="*/ 1210417 h 3959924"/>
              <a:gd name="connsiteX10" fmla="*/ 551784 w 1856332"/>
              <a:gd name="connsiteY10" fmla="*/ 1210417 h 3959924"/>
              <a:gd name="connsiteX11" fmla="*/ 551784 w 1856332"/>
              <a:gd name="connsiteY11" fmla="*/ 168335 h 3959924"/>
              <a:gd name="connsiteX12" fmla="*/ 720119 w 1856332"/>
              <a:gd name="connsiteY12" fmla="*/ 0 h 3959924"/>
              <a:gd name="connsiteX13" fmla="*/ 888454 w 1856332"/>
              <a:gd name="connsiteY13" fmla="*/ 168335 h 3959924"/>
              <a:gd name="connsiteX14" fmla="*/ 888454 w 1856332"/>
              <a:gd name="connsiteY14" fmla="*/ 1210417 h 3959924"/>
              <a:gd name="connsiteX15" fmla="*/ 968040 w 1856332"/>
              <a:gd name="connsiteY15" fmla="*/ 1210417 h 3959924"/>
              <a:gd name="connsiteX16" fmla="*/ 968040 w 1856332"/>
              <a:gd name="connsiteY16" fmla="*/ 168335 h 3959924"/>
              <a:gd name="connsiteX17" fmla="*/ 1136375 w 1856332"/>
              <a:gd name="connsiteY17" fmla="*/ 0 h 3959924"/>
              <a:gd name="connsiteX18" fmla="*/ 1304710 w 1856332"/>
              <a:gd name="connsiteY18" fmla="*/ 168335 h 3959924"/>
              <a:gd name="connsiteX19" fmla="*/ 1304710 w 1856332"/>
              <a:gd name="connsiteY19" fmla="*/ 1210417 h 3959924"/>
              <a:gd name="connsiteX20" fmla="*/ 1631589 w 1856332"/>
              <a:gd name="connsiteY20" fmla="*/ 1210417 h 3959924"/>
              <a:gd name="connsiteX21" fmla="*/ 1302251 w 1856332"/>
              <a:gd name="connsiteY21" fmla="*/ 2536736 h 3959924"/>
              <a:gd name="connsiteX22" fmla="*/ 1351562 w 1856332"/>
              <a:gd name="connsiteY22" fmla="*/ 2536736 h 3959924"/>
              <a:gd name="connsiteX23" fmla="*/ 1612568 w 1856332"/>
              <a:gd name="connsiteY23" fmla="*/ 1852280 h 3959924"/>
              <a:gd name="connsiteX24" fmla="*/ 1775193 w 1856332"/>
              <a:gd name="connsiteY24" fmla="*/ 1779444 h 3959924"/>
              <a:gd name="connsiteX25" fmla="*/ 1848029 w 1856332"/>
              <a:gd name="connsiteY25" fmla="*/ 1942070 h 3959924"/>
              <a:gd name="connsiteX26" fmla="*/ 1389635 w 1856332"/>
              <a:gd name="connsiteY26" fmla="*/ 3144149 h 3959924"/>
              <a:gd name="connsiteX27" fmla="*/ 1344732 w 1856332"/>
              <a:gd name="connsiteY27" fmla="*/ 3176282 h 3959924"/>
              <a:gd name="connsiteX28" fmla="*/ 1228565 w 1856332"/>
              <a:gd name="connsiteY28" fmla="*/ 3214674 h 3959924"/>
              <a:gd name="connsiteX29" fmla="*/ 925623 w 1856332"/>
              <a:gd name="connsiteY29" fmla="*/ 3959924 h 3959924"/>
              <a:gd name="connsiteX30" fmla="*/ 601623 w 1856332"/>
              <a:gd name="connsiteY30" fmla="*/ 3635924 h 3959924"/>
              <a:gd name="connsiteX31" fmla="*/ 925623 w 1856332"/>
              <a:gd name="connsiteY31" fmla="*/ 3311924 h 3959924"/>
              <a:gd name="connsiteX32" fmla="*/ 1249623 w 1856332"/>
              <a:gd name="connsiteY32" fmla="*/ 3635924 h 3959924"/>
              <a:gd name="connsiteX33" fmla="*/ 925623 w 1856332"/>
              <a:gd name="connsiteY33"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344732 w 1856332"/>
              <a:gd name="connsiteY26" fmla="*/ 3176282 h 3959924"/>
              <a:gd name="connsiteX27" fmla="*/ 1228565 w 1856332"/>
              <a:gd name="connsiteY27" fmla="*/ 3214674 h 3959924"/>
              <a:gd name="connsiteX28" fmla="*/ 925623 w 1856332"/>
              <a:gd name="connsiteY28" fmla="*/ 3959924 h 3959924"/>
              <a:gd name="connsiteX29" fmla="*/ 601623 w 1856332"/>
              <a:gd name="connsiteY29" fmla="*/ 3635924 h 3959924"/>
              <a:gd name="connsiteX30" fmla="*/ 925623 w 1856332"/>
              <a:gd name="connsiteY30" fmla="*/ 3311924 h 3959924"/>
              <a:gd name="connsiteX31" fmla="*/ 1249623 w 1856332"/>
              <a:gd name="connsiteY31" fmla="*/ 3635924 h 3959924"/>
              <a:gd name="connsiteX32" fmla="*/ 925623 w 1856332"/>
              <a:gd name="connsiteY32"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344732 w 1856332"/>
              <a:gd name="connsiteY26" fmla="*/ 3176282 h 3959924"/>
              <a:gd name="connsiteX27" fmla="*/ 1228565 w 1856332"/>
              <a:gd name="connsiteY27" fmla="*/ 3214674 h 3959924"/>
              <a:gd name="connsiteX28" fmla="*/ 925623 w 1856332"/>
              <a:gd name="connsiteY28" fmla="*/ 3959924 h 3959924"/>
              <a:gd name="connsiteX29" fmla="*/ 601623 w 1856332"/>
              <a:gd name="connsiteY29" fmla="*/ 3635924 h 3959924"/>
              <a:gd name="connsiteX30" fmla="*/ 925623 w 1856332"/>
              <a:gd name="connsiteY30" fmla="*/ 3311924 h 3959924"/>
              <a:gd name="connsiteX31" fmla="*/ 1249623 w 1856332"/>
              <a:gd name="connsiteY31" fmla="*/ 3635924 h 3959924"/>
              <a:gd name="connsiteX32" fmla="*/ 925623 w 1856332"/>
              <a:gd name="connsiteY32"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856332" h="3959924">
                <a:moveTo>
                  <a:pt x="1228565" y="3214674"/>
                </a:moveTo>
                <a:lnTo>
                  <a:pt x="622681" y="3214674"/>
                </a:lnTo>
                <a:cubicBezTo>
                  <a:pt x="495703" y="3202920"/>
                  <a:pt x="501057" y="3225622"/>
                  <a:pt x="466697" y="3144149"/>
                </a:cubicBezTo>
                <a:lnTo>
                  <a:pt x="8303" y="1942070"/>
                </a:lnTo>
                <a:cubicBezTo>
                  <a:pt x="-16491" y="1877049"/>
                  <a:pt x="16118" y="1804239"/>
                  <a:pt x="81139" y="1779444"/>
                </a:cubicBezTo>
                <a:cubicBezTo>
                  <a:pt x="146160" y="1754650"/>
                  <a:pt x="218970" y="1787259"/>
                  <a:pt x="243764" y="1852280"/>
                </a:cubicBezTo>
                <a:lnTo>
                  <a:pt x="504770" y="2536736"/>
                </a:lnTo>
                <a:lnTo>
                  <a:pt x="555637" y="2536736"/>
                </a:lnTo>
                <a:lnTo>
                  <a:pt x="226299" y="1210417"/>
                </a:lnTo>
                <a:lnTo>
                  <a:pt x="551784" y="1210417"/>
                </a:lnTo>
                <a:lnTo>
                  <a:pt x="551784" y="168335"/>
                </a:lnTo>
                <a:cubicBezTo>
                  <a:pt x="551784" y="75366"/>
                  <a:pt x="627150" y="0"/>
                  <a:pt x="720119" y="0"/>
                </a:cubicBezTo>
                <a:cubicBezTo>
                  <a:pt x="813088" y="0"/>
                  <a:pt x="888454" y="75366"/>
                  <a:pt x="888454" y="168335"/>
                </a:cubicBezTo>
                <a:lnTo>
                  <a:pt x="888454" y="1210417"/>
                </a:lnTo>
                <a:lnTo>
                  <a:pt x="968040" y="1210417"/>
                </a:lnTo>
                <a:lnTo>
                  <a:pt x="968040" y="168335"/>
                </a:lnTo>
                <a:cubicBezTo>
                  <a:pt x="968040" y="75366"/>
                  <a:pt x="1043406" y="0"/>
                  <a:pt x="1136375" y="0"/>
                </a:cubicBezTo>
                <a:cubicBezTo>
                  <a:pt x="1229344" y="0"/>
                  <a:pt x="1304710" y="75366"/>
                  <a:pt x="1304710" y="168335"/>
                </a:cubicBezTo>
                <a:lnTo>
                  <a:pt x="1304710" y="1210417"/>
                </a:lnTo>
                <a:lnTo>
                  <a:pt x="1631589" y="1210417"/>
                </a:lnTo>
                <a:lnTo>
                  <a:pt x="1302251" y="2536736"/>
                </a:lnTo>
                <a:lnTo>
                  <a:pt x="1351562" y="2536736"/>
                </a:lnTo>
                <a:lnTo>
                  <a:pt x="1612568" y="1852280"/>
                </a:lnTo>
                <a:cubicBezTo>
                  <a:pt x="1637362" y="1787259"/>
                  <a:pt x="1710172" y="1754650"/>
                  <a:pt x="1775193" y="1779444"/>
                </a:cubicBezTo>
                <a:cubicBezTo>
                  <a:pt x="1840214" y="1804239"/>
                  <a:pt x="1872823" y="1877049"/>
                  <a:pt x="1848029" y="1942070"/>
                </a:cubicBezTo>
                <a:lnTo>
                  <a:pt x="1389635" y="3144149"/>
                </a:lnTo>
                <a:cubicBezTo>
                  <a:pt x="1348984" y="3225622"/>
                  <a:pt x="1356391" y="3202920"/>
                  <a:pt x="1228565" y="3214674"/>
                </a:cubicBezTo>
                <a:close/>
                <a:moveTo>
                  <a:pt x="925623" y="3959924"/>
                </a:moveTo>
                <a:cubicBezTo>
                  <a:pt x="746683" y="3959924"/>
                  <a:pt x="601623" y="3814864"/>
                  <a:pt x="601623" y="3635924"/>
                </a:cubicBezTo>
                <a:cubicBezTo>
                  <a:pt x="601623" y="3456984"/>
                  <a:pt x="746683" y="3311924"/>
                  <a:pt x="925623" y="3311924"/>
                </a:cubicBezTo>
                <a:cubicBezTo>
                  <a:pt x="1104563" y="3311924"/>
                  <a:pt x="1249623" y="3456984"/>
                  <a:pt x="1249623" y="3635924"/>
                </a:cubicBezTo>
                <a:cubicBezTo>
                  <a:pt x="1249623" y="3814864"/>
                  <a:pt x="1104563" y="3959924"/>
                  <a:pt x="925623" y="3959924"/>
                </a:cubicBezTo>
                <a:close/>
              </a:path>
            </a:pathLst>
          </a:cu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lumMod val="75000"/>
                  <a:lumOff val="25000"/>
                </a:schemeClr>
              </a:solidFill>
              <a:latin typeface="Al Tarikh" pitchFamily="2" charset="-78"/>
              <a:cs typeface="Al Tarikh" pitchFamily="2" charset="-78"/>
            </a:endParaRPr>
          </a:p>
        </p:txBody>
      </p:sp>
      <p:sp>
        <p:nvSpPr>
          <p:cNvPr id="23" name="TextBox 22"/>
          <p:cNvSpPr txBox="1"/>
          <p:nvPr/>
        </p:nvSpPr>
        <p:spPr>
          <a:xfrm>
            <a:off x="1127181" y="4150694"/>
            <a:ext cx="672064" cy="400110"/>
          </a:xfrm>
          <a:prstGeom prst="rect">
            <a:avLst/>
          </a:prstGeom>
          <a:noFill/>
        </p:spPr>
        <p:txBody>
          <a:bodyPr wrap="square" rtlCol="0" anchor="ctr">
            <a:spAutoFit/>
          </a:bodyPr>
          <a:lstStyle/>
          <a:p>
            <a:pPr algn="ctr"/>
            <a:r>
              <a:rPr lang="en-US" altLang="ko-KR" sz="2000" b="1" dirty="0">
                <a:solidFill>
                  <a:schemeClr val="tx1">
                    <a:lumMod val="75000"/>
                    <a:lumOff val="25000"/>
                  </a:schemeClr>
                </a:solidFill>
                <a:latin typeface="Al Tarikh" pitchFamily="2" charset="-78"/>
                <a:cs typeface="Al Tarikh" pitchFamily="2" charset="-78"/>
              </a:rPr>
              <a:t>40</a:t>
            </a:r>
            <a:r>
              <a:rPr lang="en-US" altLang="ko-KR" sz="1200" b="1" dirty="0">
                <a:solidFill>
                  <a:schemeClr val="tx1">
                    <a:lumMod val="75000"/>
                    <a:lumOff val="25000"/>
                  </a:schemeClr>
                </a:solidFill>
                <a:latin typeface="Al Tarikh" pitchFamily="2" charset="-78"/>
                <a:cs typeface="Al Tarikh" pitchFamily="2" charset="-78"/>
              </a:rPr>
              <a:t>%</a:t>
            </a:r>
            <a:endParaRPr lang="ko-KR" altLang="en-US" sz="1200" b="1" dirty="0">
              <a:solidFill>
                <a:schemeClr val="tx1">
                  <a:lumMod val="75000"/>
                  <a:lumOff val="25000"/>
                </a:schemeClr>
              </a:solidFill>
              <a:latin typeface="Al Tarikh" pitchFamily="2" charset="-78"/>
              <a:cs typeface="Al Tarikh" pitchFamily="2" charset="-78"/>
            </a:endParaRPr>
          </a:p>
        </p:txBody>
      </p:sp>
      <p:sp>
        <p:nvSpPr>
          <p:cNvPr id="24" name="TextBox 23"/>
          <p:cNvSpPr txBox="1"/>
          <p:nvPr/>
        </p:nvSpPr>
        <p:spPr>
          <a:xfrm>
            <a:off x="2190452" y="4150694"/>
            <a:ext cx="672064" cy="400110"/>
          </a:xfrm>
          <a:prstGeom prst="rect">
            <a:avLst/>
          </a:prstGeom>
          <a:noFill/>
        </p:spPr>
        <p:txBody>
          <a:bodyPr wrap="square" rtlCol="0" anchor="ctr">
            <a:spAutoFit/>
          </a:bodyPr>
          <a:lstStyle/>
          <a:p>
            <a:pPr algn="ctr"/>
            <a:r>
              <a:rPr lang="en-US" altLang="ko-KR" sz="2000" b="1" dirty="0">
                <a:solidFill>
                  <a:schemeClr val="tx1">
                    <a:lumMod val="75000"/>
                    <a:lumOff val="25000"/>
                  </a:schemeClr>
                </a:solidFill>
                <a:latin typeface="Al Tarikh" pitchFamily="2" charset="-78"/>
                <a:cs typeface="Al Tarikh" pitchFamily="2" charset="-78"/>
              </a:rPr>
              <a:t>60</a:t>
            </a:r>
            <a:r>
              <a:rPr lang="en-US" altLang="ko-KR" sz="1200" b="1" dirty="0">
                <a:solidFill>
                  <a:schemeClr val="tx1">
                    <a:lumMod val="75000"/>
                    <a:lumOff val="25000"/>
                  </a:schemeClr>
                </a:solidFill>
                <a:latin typeface="Al Tarikh" pitchFamily="2" charset="-78"/>
                <a:cs typeface="Al Tarikh" pitchFamily="2" charset="-78"/>
              </a:rPr>
              <a:t>%</a:t>
            </a:r>
            <a:endParaRPr lang="ko-KR" altLang="en-US" sz="1200" b="1" dirty="0">
              <a:solidFill>
                <a:schemeClr val="tx1">
                  <a:lumMod val="75000"/>
                  <a:lumOff val="25000"/>
                </a:schemeClr>
              </a:solidFill>
              <a:latin typeface="Al Tarikh" pitchFamily="2" charset="-78"/>
              <a:cs typeface="Al Tarikh" pitchFamily="2" charset="-78"/>
            </a:endParaRPr>
          </a:p>
        </p:txBody>
      </p:sp>
      <p:sp>
        <p:nvSpPr>
          <p:cNvPr id="25" name="Round Same Side Corner Rectangle 8"/>
          <p:cNvSpPr/>
          <p:nvPr/>
        </p:nvSpPr>
        <p:spPr>
          <a:xfrm>
            <a:off x="4623344" y="4080556"/>
            <a:ext cx="205178" cy="540387"/>
          </a:xfrm>
          <a:custGeom>
            <a:avLst/>
            <a:gdLst>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8887 w 1489775"/>
              <a:gd name="connsiteY10" fmla="*/ 2305078 h 3923699"/>
              <a:gd name="connsiteX11" fmla="*/ 1151853 w 1489775"/>
              <a:gd name="connsiteY11" fmla="*/ 3743699 h 3923699"/>
              <a:gd name="connsiteX12" fmla="*/ 971853 w 1489775"/>
              <a:gd name="connsiteY12" fmla="*/ 3923699 h 3923699"/>
              <a:gd name="connsiteX13" fmla="*/ 791853 w 1489775"/>
              <a:gd name="connsiteY13" fmla="*/ 3743699 h 3923699"/>
              <a:gd name="connsiteX14" fmla="*/ 791853 w 1489775"/>
              <a:gd name="connsiteY14" fmla="*/ 2305078 h 3923699"/>
              <a:gd name="connsiteX15" fmla="*/ 683854 w 1489775"/>
              <a:gd name="connsiteY15" fmla="*/ 2305078 h 3923699"/>
              <a:gd name="connsiteX16" fmla="*/ 683854 w 1489775"/>
              <a:gd name="connsiteY16" fmla="*/ 3743698 h 3923699"/>
              <a:gd name="connsiteX17" fmla="*/ 503854 w 1489775"/>
              <a:gd name="connsiteY17" fmla="*/ 3923698 h 3923699"/>
              <a:gd name="connsiteX18" fmla="*/ 323854 w 1489775"/>
              <a:gd name="connsiteY18" fmla="*/ 3743698 h 3923699"/>
              <a:gd name="connsiteX19" fmla="*/ 323854 w 1489775"/>
              <a:gd name="connsiteY19" fmla="*/ 2238914 h 3923699"/>
              <a:gd name="connsiteX20" fmla="*/ 330887 w 1489775"/>
              <a:gd name="connsiteY20" fmla="*/ 2238914 h 3923699"/>
              <a:gd name="connsiteX21" fmla="*/ 330887 w 1489775"/>
              <a:gd name="connsiteY21" fmla="*/ 1390678 h 3923699"/>
              <a:gd name="connsiteX22" fmla="*/ 288033 w 1489775"/>
              <a:gd name="connsiteY22" fmla="*/ 1390678 h 3923699"/>
              <a:gd name="connsiteX23" fmla="*/ 288033 w 1489775"/>
              <a:gd name="connsiteY23" fmla="*/ 2063902 h 3923699"/>
              <a:gd name="connsiteX24" fmla="*/ 144017 w 1489775"/>
              <a:gd name="connsiteY24" fmla="*/ 2207918 h 3923699"/>
              <a:gd name="connsiteX25" fmla="*/ 1 w 1489775"/>
              <a:gd name="connsiteY25" fmla="*/ 2063902 h 3923699"/>
              <a:gd name="connsiteX26" fmla="*/ 1 w 1489775"/>
              <a:gd name="connsiteY26" fmla="*/ 1390678 h 3923699"/>
              <a:gd name="connsiteX27" fmla="*/ 0 w 1489775"/>
              <a:gd name="connsiteY27" fmla="*/ 1390678 h 3923699"/>
              <a:gd name="connsiteX28" fmla="*/ 0 w 1489775"/>
              <a:gd name="connsiteY28" fmla="*/ 1030958 h 3923699"/>
              <a:gd name="connsiteX29" fmla="*/ 280204 w 1489775"/>
              <a:gd name="connsiteY29" fmla="*/ 750754 h 3923699"/>
              <a:gd name="connsiteX30" fmla="*/ 744888 w 1489775"/>
              <a:gd name="connsiteY30" fmla="*/ 0 h 3923699"/>
              <a:gd name="connsiteX31" fmla="*/ 1082199 w 1489775"/>
              <a:gd name="connsiteY31" fmla="*/ 337311 h 3923699"/>
              <a:gd name="connsiteX32" fmla="*/ 744888 w 1489775"/>
              <a:gd name="connsiteY32" fmla="*/ 674622 h 3923699"/>
              <a:gd name="connsiteX33" fmla="*/ 407577 w 1489775"/>
              <a:gd name="connsiteY33" fmla="*/ 337311 h 3923699"/>
              <a:gd name="connsiteX34" fmla="*/ 744888 w 1489775"/>
              <a:gd name="connsiteY34" fmla="*/ 0 h 3923699"/>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1853 w 1489775"/>
              <a:gd name="connsiteY10" fmla="*/ 3743699 h 3923699"/>
              <a:gd name="connsiteX11" fmla="*/ 971853 w 1489775"/>
              <a:gd name="connsiteY11" fmla="*/ 3923699 h 3923699"/>
              <a:gd name="connsiteX12" fmla="*/ 791853 w 1489775"/>
              <a:gd name="connsiteY12" fmla="*/ 3743699 h 3923699"/>
              <a:gd name="connsiteX13" fmla="*/ 791853 w 1489775"/>
              <a:gd name="connsiteY13" fmla="*/ 2305078 h 3923699"/>
              <a:gd name="connsiteX14" fmla="*/ 683854 w 1489775"/>
              <a:gd name="connsiteY14" fmla="*/ 2305078 h 3923699"/>
              <a:gd name="connsiteX15" fmla="*/ 683854 w 1489775"/>
              <a:gd name="connsiteY15" fmla="*/ 3743698 h 3923699"/>
              <a:gd name="connsiteX16" fmla="*/ 503854 w 1489775"/>
              <a:gd name="connsiteY16" fmla="*/ 3923698 h 3923699"/>
              <a:gd name="connsiteX17" fmla="*/ 323854 w 1489775"/>
              <a:gd name="connsiteY17" fmla="*/ 3743698 h 3923699"/>
              <a:gd name="connsiteX18" fmla="*/ 323854 w 1489775"/>
              <a:gd name="connsiteY18" fmla="*/ 2238914 h 3923699"/>
              <a:gd name="connsiteX19" fmla="*/ 330887 w 1489775"/>
              <a:gd name="connsiteY19" fmla="*/ 2238914 h 3923699"/>
              <a:gd name="connsiteX20" fmla="*/ 330887 w 1489775"/>
              <a:gd name="connsiteY20" fmla="*/ 1390678 h 3923699"/>
              <a:gd name="connsiteX21" fmla="*/ 288033 w 1489775"/>
              <a:gd name="connsiteY21" fmla="*/ 1390678 h 3923699"/>
              <a:gd name="connsiteX22" fmla="*/ 288033 w 1489775"/>
              <a:gd name="connsiteY22" fmla="*/ 2063902 h 3923699"/>
              <a:gd name="connsiteX23" fmla="*/ 144017 w 1489775"/>
              <a:gd name="connsiteY23" fmla="*/ 2207918 h 3923699"/>
              <a:gd name="connsiteX24" fmla="*/ 1 w 1489775"/>
              <a:gd name="connsiteY24" fmla="*/ 2063902 h 3923699"/>
              <a:gd name="connsiteX25" fmla="*/ 1 w 1489775"/>
              <a:gd name="connsiteY25" fmla="*/ 1390678 h 3923699"/>
              <a:gd name="connsiteX26" fmla="*/ 0 w 1489775"/>
              <a:gd name="connsiteY26" fmla="*/ 1390678 h 3923699"/>
              <a:gd name="connsiteX27" fmla="*/ 0 w 1489775"/>
              <a:gd name="connsiteY27" fmla="*/ 1030958 h 3923699"/>
              <a:gd name="connsiteX28" fmla="*/ 280204 w 1489775"/>
              <a:gd name="connsiteY28" fmla="*/ 750754 h 3923699"/>
              <a:gd name="connsiteX29" fmla="*/ 744888 w 1489775"/>
              <a:gd name="connsiteY29" fmla="*/ 0 h 3923699"/>
              <a:gd name="connsiteX30" fmla="*/ 1082199 w 1489775"/>
              <a:gd name="connsiteY30" fmla="*/ 337311 h 3923699"/>
              <a:gd name="connsiteX31" fmla="*/ 744888 w 1489775"/>
              <a:gd name="connsiteY31" fmla="*/ 674622 h 3923699"/>
              <a:gd name="connsiteX32" fmla="*/ 407577 w 1489775"/>
              <a:gd name="connsiteY32" fmla="*/ 337311 h 3923699"/>
              <a:gd name="connsiteX33" fmla="*/ 744888 w 1489775"/>
              <a:gd name="connsiteY33" fmla="*/ 0 h 3923699"/>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1853 w 1489775"/>
              <a:gd name="connsiteY10" fmla="*/ 3743699 h 3923699"/>
              <a:gd name="connsiteX11" fmla="*/ 971853 w 1489775"/>
              <a:gd name="connsiteY11" fmla="*/ 3923699 h 3923699"/>
              <a:gd name="connsiteX12" fmla="*/ 791853 w 1489775"/>
              <a:gd name="connsiteY12" fmla="*/ 3743699 h 3923699"/>
              <a:gd name="connsiteX13" fmla="*/ 791853 w 1489775"/>
              <a:gd name="connsiteY13" fmla="*/ 2305078 h 3923699"/>
              <a:gd name="connsiteX14" fmla="*/ 683854 w 1489775"/>
              <a:gd name="connsiteY14" fmla="*/ 2305078 h 3923699"/>
              <a:gd name="connsiteX15" fmla="*/ 683854 w 1489775"/>
              <a:gd name="connsiteY15" fmla="*/ 3743698 h 3923699"/>
              <a:gd name="connsiteX16" fmla="*/ 503854 w 1489775"/>
              <a:gd name="connsiteY16" fmla="*/ 3923698 h 3923699"/>
              <a:gd name="connsiteX17" fmla="*/ 323854 w 1489775"/>
              <a:gd name="connsiteY17" fmla="*/ 3743698 h 3923699"/>
              <a:gd name="connsiteX18" fmla="*/ 323854 w 1489775"/>
              <a:gd name="connsiteY18" fmla="*/ 2238914 h 3923699"/>
              <a:gd name="connsiteX19" fmla="*/ 330887 w 1489775"/>
              <a:gd name="connsiteY19" fmla="*/ 1390678 h 3923699"/>
              <a:gd name="connsiteX20" fmla="*/ 288033 w 1489775"/>
              <a:gd name="connsiteY20" fmla="*/ 1390678 h 3923699"/>
              <a:gd name="connsiteX21" fmla="*/ 288033 w 1489775"/>
              <a:gd name="connsiteY21" fmla="*/ 2063902 h 3923699"/>
              <a:gd name="connsiteX22" fmla="*/ 144017 w 1489775"/>
              <a:gd name="connsiteY22" fmla="*/ 2207918 h 3923699"/>
              <a:gd name="connsiteX23" fmla="*/ 1 w 1489775"/>
              <a:gd name="connsiteY23" fmla="*/ 2063902 h 3923699"/>
              <a:gd name="connsiteX24" fmla="*/ 1 w 1489775"/>
              <a:gd name="connsiteY24" fmla="*/ 1390678 h 3923699"/>
              <a:gd name="connsiteX25" fmla="*/ 0 w 1489775"/>
              <a:gd name="connsiteY25" fmla="*/ 1390678 h 3923699"/>
              <a:gd name="connsiteX26" fmla="*/ 0 w 1489775"/>
              <a:gd name="connsiteY26" fmla="*/ 1030958 h 3923699"/>
              <a:gd name="connsiteX27" fmla="*/ 280204 w 1489775"/>
              <a:gd name="connsiteY27" fmla="*/ 750754 h 3923699"/>
              <a:gd name="connsiteX28" fmla="*/ 744888 w 1489775"/>
              <a:gd name="connsiteY28" fmla="*/ 0 h 3923699"/>
              <a:gd name="connsiteX29" fmla="*/ 1082199 w 1489775"/>
              <a:gd name="connsiteY29" fmla="*/ 337311 h 3923699"/>
              <a:gd name="connsiteX30" fmla="*/ 744888 w 1489775"/>
              <a:gd name="connsiteY30" fmla="*/ 674622 h 3923699"/>
              <a:gd name="connsiteX31" fmla="*/ 407577 w 1489775"/>
              <a:gd name="connsiteY31" fmla="*/ 337311 h 3923699"/>
              <a:gd name="connsiteX32" fmla="*/ 744888 w 1489775"/>
              <a:gd name="connsiteY32" fmla="*/ 0 h 3923699"/>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1853 w 1489775"/>
              <a:gd name="connsiteY10" fmla="*/ 3743699 h 3923699"/>
              <a:gd name="connsiteX11" fmla="*/ 971853 w 1489775"/>
              <a:gd name="connsiteY11" fmla="*/ 3923699 h 3923699"/>
              <a:gd name="connsiteX12" fmla="*/ 791853 w 1489775"/>
              <a:gd name="connsiteY12" fmla="*/ 3743699 h 3923699"/>
              <a:gd name="connsiteX13" fmla="*/ 791853 w 1489775"/>
              <a:gd name="connsiteY13" fmla="*/ 2305078 h 3923699"/>
              <a:gd name="connsiteX14" fmla="*/ 683854 w 1489775"/>
              <a:gd name="connsiteY14" fmla="*/ 2305078 h 3923699"/>
              <a:gd name="connsiteX15" fmla="*/ 683854 w 1489775"/>
              <a:gd name="connsiteY15" fmla="*/ 3743698 h 3923699"/>
              <a:gd name="connsiteX16" fmla="*/ 503854 w 1489775"/>
              <a:gd name="connsiteY16" fmla="*/ 3923698 h 3923699"/>
              <a:gd name="connsiteX17" fmla="*/ 323854 w 1489775"/>
              <a:gd name="connsiteY17" fmla="*/ 3743698 h 3923699"/>
              <a:gd name="connsiteX18" fmla="*/ 330887 w 1489775"/>
              <a:gd name="connsiteY18" fmla="*/ 1390678 h 3923699"/>
              <a:gd name="connsiteX19" fmla="*/ 288033 w 1489775"/>
              <a:gd name="connsiteY19" fmla="*/ 1390678 h 3923699"/>
              <a:gd name="connsiteX20" fmla="*/ 288033 w 1489775"/>
              <a:gd name="connsiteY20" fmla="*/ 2063902 h 3923699"/>
              <a:gd name="connsiteX21" fmla="*/ 144017 w 1489775"/>
              <a:gd name="connsiteY21" fmla="*/ 2207918 h 3923699"/>
              <a:gd name="connsiteX22" fmla="*/ 1 w 1489775"/>
              <a:gd name="connsiteY22" fmla="*/ 2063902 h 3923699"/>
              <a:gd name="connsiteX23" fmla="*/ 1 w 1489775"/>
              <a:gd name="connsiteY23" fmla="*/ 1390678 h 3923699"/>
              <a:gd name="connsiteX24" fmla="*/ 0 w 1489775"/>
              <a:gd name="connsiteY24" fmla="*/ 1390678 h 3923699"/>
              <a:gd name="connsiteX25" fmla="*/ 0 w 1489775"/>
              <a:gd name="connsiteY25" fmla="*/ 1030958 h 3923699"/>
              <a:gd name="connsiteX26" fmla="*/ 280204 w 1489775"/>
              <a:gd name="connsiteY26" fmla="*/ 750754 h 3923699"/>
              <a:gd name="connsiteX27" fmla="*/ 744888 w 1489775"/>
              <a:gd name="connsiteY27" fmla="*/ 0 h 3923699"/>
              <a:gd name="connsiteX28" fmla="*/ 1082199 w 1489775"/>
              <a:gd name="connsiteY28" fmla="*/ 337311 h 3923699"/>
              <a:gd name="connsiteX29" fmla="*/ 744888 w 1489775"/>
              <a:gd name="connsiteY29" fmla="*/ 674622 h 3923699"/>
              <a:gd name="connsiteX30" fmla="*/ 407577 w 1489775"/>
              <a:gd name="connsiteY30" fmla="*/ 337311 h 3923699"/>
              <a:gd name="connsiteX31" fmla="*/ 744888 w 1489775"/>
              <a:gd name="connsiteY31" fmla="*/ 0 h 3923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489775" h="3923699">
                <a:moveTo>
                  <a:pt x="280204" y="750754"/>
                </a:moveTo>
                <a:lnTo>
                  <a:pt x="1209570" y="750754"/>
                </a:lnTo>
                <a:cubicBezTo>
                  <a:pt x="1364322" y="750754"/>
                  <a:pt x="1489774" y="876206"/>
                  <a:pt x="1489774" y="1030958"/>
                </a:cubicBezTo>
                <a:lnTo>
                  <a:pt x="1489774" y="1293518"/>
                </a:lnTo>
                <a:lnTo>
                  <a:pt x="1489775" y="1293518"/>
                </a:lnTo>
                <a:lnTo>
                  <a:pt x="1489775" y="2063902"/>
                </a:lnTo>
                <a:cubicBezTo>
                  <a:pt x="1489775" y="2143440"/>
                  <a:pt x="1425297" y="2207918"/>
                  <a:pt x="1345759" y="2207918"/>
                </a:cubicBezTo>
                <a:cubicBezTo>
                  <a:pt x="1266221" y="2207918"/>
                  <a:pt x="1201743" y="2143440"/>
                  <a:pt x="1201743" y="2063902"/>
                </a:cubicBezTo>
                <a:lnTo>
                  <a:pt x="1201743" y="1390678"/>
                </a:lnTo>
                <a:lnTo>
                  <a:pt x="1158887" y="1390678"/>
                </a:lnTo>
                <a:cubicBezTo>
                  <a:pt x="1156542" y="2175018"/>
                  <a:pt x="1154198" y="2959359"/>
                  <a:pt x="1151853" y="3743699"/>
                </a:cubicBezTo>
                <a:cubicBezTo>
                  <a:pt x="1151853" y="3843110"/>
                  <a:pt x="1071264" y="3923699"/>
                  <a:pt x="971853" y="3923699"/>
                </a:cubicBezTo>
                <a:cubicBezTo>
                  <a:pt x="872442" y="3923699"/>
                  <a:pt x="791853" y="3843110"/>
                  <a:pt x="791853" y="3743699"/>
                </a:cubicBezTo>
                <a:lnTo>
                  <a:pt x="791853" y="2305078"/>
                </a:lnTo>
                <a:lnTo>
                  <a:pt x="683854" y="2305078"/>
                </a:lnTo>
                <a:lnTo>
                  <a:pt x="683854" y="3743698"/>
                </a:lnTo>
                <a:cubicBezTo>
                  <a:pt x="683854" y="3843109"/>
                  <a:pt x="603265" y="3923698"/>
                  <a:pt x="503854" y="3923698"/>
                </a:cubicBezTo>
                <a:cubicBezTo>
                  <a:pt x="404443" y="3923698"/>
                  <a:pt x="323854" y="3843109"/>
                  <a:pt x="323854" y="3743698"/>
                </a:cubicBezTo>
                <a:cubicBezTo>
                  <a:pt x="326198" y="2959358"/>
                  <a:pt x="328543" y="2175018"/>
                  <a:pt x="330887" y="1390678"/>
                </a:cubicBezTo>
                <a:lnTo>
                  <a:pt x="288033" y="1390678"/>
                </a:lnTo>
                <a:lnTo>
                  <a:pt x="288033" y="2063902"/>
                </a:lnTo>
                <a:cubicBezTo>
                  <a:pt x="288033" y="2143440"/>
                  <a:pt x="223555" y="2207918"/>
                  <a:pt x="144017" y="2207918"/>
                </a:cubicBezTo>
                <a:cubicBezTo>
                  <a:pt x="64479" y="2207918"/>
                  <a:pt x="1" y="2143440"/>
                  <a:pt x="1" y="2063902"/>
                </a:cubicBezTo>
                <a:lnTo>
                  <a:pt x="1" y="1390678"/>
                </a:lnTo>
                <a:lnTo>
                  <a:pt x="0" y="1390678"/>
                </a:lnTo>
                <a:lnTo>
                  <a:pt x="0" y="1030958"/>
                </a:lnTo>
                <a:cubicBezTo>
                  <a:pt x="0" y="876206"/>
                  <a:pt x="125452" y="750754"/>
                  <a:pt x="280204" y="750754"/>
                </a:cubicBezTo>
                <a:close/>
                <a:moveTo>
                  <a:pt x="744888" y="0"/>
                </a:moveTo>
                <a:cubicBezTo>
                  <a:pt x="931180" y="0"/>
                  <a:pt x="1082199" y="151019"/>
                  <a:pt x="1082199" y="337311"/>
                </a:cubicBezTo>
                <a:cubicBezTo>
                  <a:pt x="1082199" y="523603"/>
                  <a:pt x="931180" y="674622"/>
                  <a:pt x="744888" y="674622"/>
                </a:cubicBezTo>
                <a:cubicBezTo>
                  <a:pt x="558596" y="674622"/>
                  <a:pt x="407577" y="523603"/>
                  <a:pt x="407577" y="337311"/>
                </a:cubicBezTo>
                <a:cubicBezTo>
                  <a:pt x="407577" y="151019"/>
                  <a:pt x="558596" y="0"/>
                  <a:pt x="744888" y="0"/>
                </a:cubicBezTo>
                <a:close/>
              </a:path>
            </a:pathLst>
          </a:custGeom>
          <a:solidFill>
            <a:srgbClr val="1CBB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lumMod val="75000"/>
                  <a:lumOff val="25000"/>
                </a:schemeClr>
              </a:solidFill>
              <a:latin typeface="Al Tarikh" pitchFamily="2" charset="-78"/>
              <a:cs typeface="Al Tarikh" pitchFamily="2" charset="-78"/>
            </a:endParaRPr>
          </a:p>
        </p:txBody>
      </p:sp>
      <p:sp>
        <p:nvSpPr>
          <p:cNvPr id="26" name="Round Same Side Corner Rectangle 20"/>
          <p:cNvSpPr/>
          <p:nvPr/>
        </p:nvSpPr>
        <p:spPr>
          <a:xfrm rot="10800000">
            <a:off x="3509589" y="4078061"/>
            <a:ext cx="255661" cy="545376"/>
          </a:xfrm>
          <a:custGeom>
            <a:avLst/>
            <a:gdLst>
              <a:gd name="connsiteX0" fmla="*/ 1228565 w 1856332"/>
              <a:gd name="connsiteY0" fmla="*/ 3214674 h 3959924"/>
              <a:gd name="connsiteX1" fmla="*/ 622681 w 1856332"/>
              <a:gd name="connsiteY1" fmla="*/ 3214674 h 3959924"/>
              <a:gd name="connsiteX2" fmla="*/ 521281 w 1856332"/>
              <a:gd name="connsiteY2" fmla="*/ 3174669 h 3959924"/>
              <a:gd name="connsiteX3" fmla="*/ 466697 w 1856332"/>
              <a:gd name="connsiteY3" fmla="*/ 3144149 h 3959924"/>
              <a:gd name="connsiteX4" fmla="*/ 8303 w 1856332"/>
              <a:gd name="connsiteY4" fmla="*/ 1942070 h 3959924"/>
              <a:gd name="connsiteX5" fmla="*/ 81139 w 1856332"/>
              <a:gd name="connsiteY5" fmla="*/ 1779444 h 3959924"/>
              <a:gd name="connsiteX6" fmla="*/ 243764 w 1856332"/>
              <a:gd name="connsiteY6" fmla="*/ 1852280 h 3959924"/>
              <a:gd name="connsiteX7" fmla="*/ 504770 w 1856332"/>
              <a:gd name="connsiteY7" fmla="*/ 2536736 h 3959924"/>
              <a:gd name="connsiteX8" fmla="*/ 555637 w 1856332"/>
              <a:gd name="connsiteY8" fmla="*/ 2536736 h 3959924"/>
              <a:gd name="connsiteX9" fmla="*/ 226299 w 1856332"/>
              <a:gd name="connsiteY9" fmla="*/ 1210417 h 3959924"/>
              <a:gd name="connsiteX10" fmla="*/ 551784 w 1856332"/>
              <a:gd name="connsiteY10" fmla="*/ 1210417 h 3959924"/>
              <a:gd name="connsiteX11" fmla="*/ 551784 w 1856332"/>
              <a:gd name="connsiteY11" fmla="*/ 168335 h 3959924"/>
              <a:gd name="connsiteX12" fmla="*/ 720119 w 1856332"/>
              <a:gd name="connsiteY12" fmla="*/ 0 h 3959924"/>
              <a:gd name="connsiteX13" fmla="*/ 888454 w 1856332"/>
              <a:gd name="connsiteY13" fmla="*/ 168335 h 3959924"/>
              <a:gd name="connsiteX14" fmla="*/ 888454 w 1856332"/>
              <a:gd name="connsiteY14" fmla="*/ 1210417 h 3959924"/>
              <a:gd name="connsiteX15" fmla="*/ 968040 w 1856332"/>
              <a:gd name="connsiteY15" fmla="*/ 1210417 h 3959924"/>
              <a:gd name="connsiteX16" fmla="*/ 968040 w 1856332"/>
              <a:gd name="connsiteY16" fmla="*/ 168335 h 3959924"/>
              <a:gd name="connsiteX17" fmla="*/ 1136375 w 1856332"/>
              <a:gd name="connsiteY17" fmla="*/ 0 h 3959924"/>
              <a:gd name="connsiteX18" fmla="*/ 1304710 w 1856332"/>
              <a:gd name="connsiteY18" fmla="*/ 168335 h 3959924"/>
              <a:gd name="connsiteX19" fmla="*/ 1304710 w 1856332"/>
              <a:gd name="connsiteY19" fmla="*/ 1210417 h 3959924"/>
              <a:gd name="connsiteX20" fmla="*/ 1631589 w 1856332"/>
              <a:gd name="connsiteY20" fmla="*/ 1210417 h 3959924"/>
              <a:gd name="connsiteX21" fmla="*/ 1302251 w 1856332"/>
              <a:gd name="connsiteY21" fmla="*/ 2536736 h 3959924"/>
              <a:gd name="connsiteX22" fmla="*/ 1351562 w 1856332"/>
              <a:gd name="connsiteY22" fmla="*/ 2536736 h 3959924"/>
              <a:gd name="connsiteX23" fmla="*/ 1612568 w 1856332"/>
              <a:gd name="connsiteY23" fmla="*/ 1852280 h 3959924"/>
              <a:gd name="connsiteX24" fmla="*/ 1775193 w 1856332"/>
              <a:gd name="connsiteY24" fmla="*/ 1779444 h 3959924"/>
              <a:gd name="connsiteX25" fmla="*/ 1848029 w 1856332"/>
              <a:gd name="connsiteY25" fmla="*/ 1942070 h 3959924"/>
              <a:gd name="connsiteX26" fmla="*/ 1389635 w 1856332"/>
              <a:gd name="connsiteY26" fmla="*/ 3144149 h 3959924"/>
              <a:gd name="connsiteX27" fmla="*/ 1344732 w 1856332"/>
              <a:gd name="connsiteY27" fmla="*/ 3176282 h 3959924"/>
              <a:gd name="connsiteX28" fmla="*/ 1228565 w 1856332"/>
              <a:gd name="connsiteY28" fmla="*/ 3214674 h 3959924"/>
              <a:gd name="connsiteX29" fmla="*/ 925623 w 1856332"/>
              <a:gd name="connsiteY29" fmla="*/ 3959924 h 3959924"/>
              <a:gd name="connsiteX30" fmla="*/ 601623 w 1856332"/>
              <a:gd name="connsiteY30" fmla="*/ 3635924 h 3959924"/>
              <a:gd name="connsiteX31" fmla="*/ 925623 w 1856332"/>
              <a:gd name="connsiteY31" fmla="*/ 3311924 h 3959924"/>
              <a:gd name="connsiteX32" fmla="*/ 1249623 w 1856332"/>
              <a:gd name="connsiteY32" fmla="*/ 3635924 h 3959924"/>
              <a:gd name="connsiteX33" fmla="*/ 925623 w 1856332"/>
              <a:gd name="connsiteY33"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344732 w 1856332"/>
              <a:gd name="connsiteY26" fmla="*/ 3176282 h 3959924"/>
              <a:gd name="connsiteX27" fmla="*/ 1228565 w 1856332"/>
              <a:gd name="connsiteY27" fmla="*/ 3214674 h 3959924"/>
              <a:gd name="connsiteX28" fmla="*/ 925623 w 1856332"/>
              <a:gd name="connsiteY28" fmla="*/ 3959924 h 3959924"/>
              <a:gd name="connsiteX29" fmla="*/ 601623 w 1856332"/>
              <a:gd name="connsiteY29" fmla="*/ 3635924 h 3959924"/>
              <a:gd name="connsiteX30" fmla="*/ 925623 w 1856332"/>
              <a:gd name="connsiteY30" fmla="*/ 3311924 h 3959924"/>
              <a:gd name="connsiteX31" fmla="*/ 1249623 w 1856332"/>
              <a:gd name="connsiteY31" fmla="*/ 3635924 h 3959924"/>
              <a:gd name="connsiteX32" fmla="*/ 925623 w 1856332"/>
              <a:gd name="connsiteY32"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344732 w 1856332"/>
              <a:gd name="connsiteY26" fmla="*/ 3176282 h 3959924"/>
              <a:gd name="connsiteX27" fmla="*/ 1228565 w 1856332"/>
              <a:gd name="connsiteY27" fmla="*/ 3214674 h 3959924"/>
              <a:gd name="connsiteX28" fmla="*/ 925623 w 1856332"/>
              <a:gd name="connsiteY28" fmla="*/ 3959924 h 3959924"/>
              <a:gd name="connsiteX29" fmla="*/ 601623 w 1856332"/>
              <a:gd name="connsiteY29" fmla="*/ 3635924 h 3959924"/>
              <a:gd name="connsiteX30" fmla="*/ 925623 w 1856332"/>
              <a:gd name="connsiteY30" fmla="*/ 3311924 h 3959924"/>
              <a:gd name="connsiteX31" fmla="*/ 1249623 w 1856332"/>
              <a:gd name="connsiteY31" fmla="*/ 3635924 h 3959924"/>
              <a:gd name="connsiteX32" fmla="*/ 925623 w 1856332"/>
              <a:gd name="connsiteY32"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856332" h="3959924">
                <a:moveTo>
                  <a:pt x="1228565" y="3214674"/>
                </a:moveTo>
                <a:lnTo>
                  <a:pt x="622681" y="3214674"/>
                </a:lnTo>
                <a:cubicBezTo>
                  <a:pt x="495703" y="3202920"/>
                  <a:pt x="501057" y="3225622"/>
                  <a:pt x="466697" y="3144149"/>
                </a:cubicBezTo>
                <a:lnTo>
                  <a:pt x="8303" y="1942070"/>
                </a:lnTo>
                <a:cubicBezTo>
                  <a:pt x="-16491" y="1877049"/>
                  <a:pt x="16118" y="1804239"/>
                  <a:pt x="81139" y="1779444"/>
                </a:cubicBezTo>
                <a:cubicBezTo>
                  <a:pt x="146160" y="1754650"/>
                  <a:pt x="218970" y="1787259"/>
                  <a:pt x="243764" y="1852280"/>
                </a:cubicBezTo>
                <a:lnTo>
                  <a:pt x="504770" y="2536736"/>
                </a:lnTo>
                <a:lnTo>
                  <a:pt x="555637" y="2536736"/>
                </a:lnTo>
                <a:lnTo>
                  <a:pt x="226299" y="1210417"/>
                </a:lnTo>
                <a:lnTo>
                  <a:pt x="551784" y="1210417"/>
                </a:lnTo>
                <a:lnTo>
                  <a:pt x="551784" y="168335"/>
                </a:lnTo>
                <a:cubicBezTo>
                  <a:pt x="551784" y="75366"/>
                  <a:pt x="627150" y="0"/>
                  <a:pt x="720119" y="0"/>
                </a:cubicBezTo>
                <a:cubicBezTo>
                  <a:pt x="813088" y="0"/>
                  <a:pt x="888454" y="75366"/>
                  <a:pt x="888454" y="168335"/>
                </a:cubicBezTo>
                <a:lnTo>
                  <a:pt x="888454" y="1210417"/>
                </a:lnTo>
                <a:lnTo>
                  <a:pt x="968040" y="1210417"/>
                </a:lnTo>
                <a:lnTo>
                  <a:pt x="968040" y="168335"/>
                </a:lnTo>
                <a:cubicBezTo>
                  <a:pt x="968040" y="75366"/>
                  <a:pt x="1043406" y="0"/>
                  <a:pt x="1136375" y="0"/>
                </a:cubicBezTo>
                <a:cubicBezTo>
                  <a:pt x="1229344" y="0"/>
                  <a:pt x="1304710" y="75366"/>
                  <a:pt x="1304710" y="168335"/>
                </a:cubicBezTo>
                <a:lnTo>
                  <a:pt x="1304710" y="1210417"/>
                </a:lnTo>
                <a:lnTo>
                  <a:pt x="1631589" y="1210417"/>
                </a:lnTo>
                <a:lnTo>
                  <a:pt x="1302251" y="2536736"/>
                </a:lnTo>
                <a:lnTo>
                  <a:pt x="1351562" y="2536736"/>
                </a:lnTo>
                <a:lnTo>
                  <a:pt x="1612568" y="1852280"/>
                </a:lnTo>
                <a:cubicBezTo>
                  <a:pt x="1637362" y="1787259"/>
                  <a:pt x="1710172" y="1754650"/>
                  <a:pt x="1775193" y="1779444"/>
                </a:cubicBezTo>
                <a:cubicBezTo>
                  <a:pt x="1840214" y="1804239"/>
                  <a:pt x="1872823" y="1877049"/>
                  <a:pt x="1848029" y="1942070"/>
                </a:cubicBezTo>
                <a:lnTo>
                  <a:pt x="1389635" y="3144149"/>
                </a:lnTo>
                <a:cubicBezTo>
                  <a:pt x="1348984" y="3225622"/>
                  <a:pt x="1356391" y="3202920"/>
                  <a:pt x="1228565" y="3214674"/>
                </a:cubicBezTo>
                <a:close/>
                <a:moveTo>
                  <a:pt x="925623" y="3959924"/>
                </a:moveTo>
                <a:cubicBezTo>
                  <a:pt x="746683" y="3959924"/>
                  <a:pt x="601623" y="3814864"/>
                  <a:pt x="601623" y="3635924"/>
                </a:cubicBezTo>
                <a:cubicBezTo>
                  <a:pt x="601623" y="3456984"/>
                  <a:pt x="746683" y="3311924"/>
                  <a:pt x="925623" y="3311924"/>
                </a:cubicBezTo>
                <a:cubicBezTo>
                  <a:pt x="1104563" y="3311924"/>
                  <a:pt x="1249623" y="3456984"/>
                  <a:pt x="1249623" y="3635924"/>
                </a:cubicBezTo>
                <a:cubicBezTo>
                  <a:pt x="1249623" y="3814864"/>
                  <a:pt x="1104563" y="3959924"/>
                  <a:pt x="925623" y="3959924"/>
                </a:cubicBezTo>
                <a:close/>
              </a:path>
            </a:pathLst>
          </a:custGeom>
          <a:solidFill>
            <a:srgbClr val="1CBB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lumMod val="75000"/>
                  <a:lumOff val="25000"/>
                </a:schemeClr>
              </a:solidFill>
              <a:latin typeface="Al Tarikh" pitchFamily="2" charset="-78"/>
              <a:cs typeface="Al Tarikh" pitchFamily="2" charset="-78"/>
            </a:endParaRPr>
          </a:p>
        </p:txBody>
      </p:sp>
      <p:sp>
        <p:nvSpPr>
          <p:cNvPr id="27" name="TextBox 26"/>
          <p:cNvSpPr txBox="1"/>
          <p:nvPr/>
        </p:nvSpPr>
        <p:spPr>
          <a:xfrm>
            <a:off x="3858265" y="4150694"/>
            <a:ext cx="672064" cy="400110"/>
          </a:xfrm>
          <a:prstGeom prst="rect">
            <a:avLst/>
          </a:prstGeom>
          <a:noFill/>
        </p:spPr>
        <p:txBody>
          <a:bodyPr wrap="square" rtlCol="0" anchor="ctr">
            <a:spAutoFit/>
          </a:bodyPr>
          <a:lstStyle/>
          <a:p>
            <a:pPr algn="ctr"/>
            <a:r>
              <a:rPr lang="en-US" altLang="ko-KR" sz="2000" b="1" dirty="0">
                <a:solidFill>
                  <a:schemeClr val="tx1">
                    <a:lumMod val="75000"/>
                    <a:lumOff val="25000"/>
                  </a:schemeClr>
                </a:solidFill>
                <a:latin typeface="Al Tarikh" pitchFamily="2" charset="-78"/>
                <a:cs typeface="Al Tarikh" pitchFamily="2" charset="-78"/>
              </a:rPr>
              <a:t>52</a:t>
            </a:r>
            <a:r>
              <a:rPr lang="en-US" altLang="ko-KR" sz="1200" b="1" dirty="0">
                <a:solidFill>
                  <a:schemeClr val="tx1">
                    <a:lumMod val="75000"/>
                    <a:lumOff val="25000"/>
                  </a:schemeClr>
                </a:solidFill>
                <a:latin typeface="Al Tarikh" pitchFamily="2" charset="-78"/>
                <a:cs typeface="Al Tarikh" pitchFamily="2" charset="-78"/>
              </a:rPr>
              <a:t>%</a:t>
            </a:r>
            <a:endParaRPr lang="ko-KR" altLang="en-US" sz="1200" b="1" dirty="0">
              <a:solidFill>
                <a:schemeClr val="tx1">
                  <a:lumMod val="75000"/>
                  <a:lumOff val="25000"/>
                </a:schemeClr>
              </a:solidFill>
              <a:latin typeface="Al Tarikh" pitchFamily="2" charset="-78"/>
              <a:cs typeface="Al Tarikh" pitchFamily="2" charset="-78"/>
            </a:endParaRPr>
          </a:p>
        </p:txBody>
      </p:sp>
      <p:sp>
        <p:nvSpPr>
          <p:cNvPr id="28" name="TextBox 27"/>
          <p:cNvSpPr txBox="1"/>
          <p:nvPr/>
        </p:nvSpPr>
        <p:spPr>
          <a:xfrm>
            <a:off x="4921536" y="4150694"/>
            <a:ext cx="672064" cy="400110"/>
          </a:xfrm>
          <a:prstGeom prst="rect">
            <a:avLst/>
          </a:prstGeom>
          <a:noFill/>
        </p:spPr>
        <p:txBody>
          <a:bodyPr wrap="square" rtlCol="0" anchor="ctr">
            <a:spAutoFit/>
          </a:bodyPr>
          <a:lstStyle/>
          <a:p>
            <a:pPr algn="ctr"/>
            <a:r>
              <a:rPr lang="en-US" altLang="ko-KR" sz="2000" b="1" dirty="0">
                <a:solidFill>
                  <a:schemeClr val="tx1">
                    <a:lumMod val="75000"/>
                    <a:lumOff val="25000"/>
                  </a:schemeClr>
                </a:solidFill>
                <a:latin typeface="Al Tarikh" pitchFamily="2" charset="-78"/>
                <a:cs typeface="Al Tarikh" pitchFamily="2" charset="-78"/>
              </a:rPr>
              <a:t>48</a:t>
            </a:r>
            <a:r>
              <a:rPr lang="en-US" altLang="ko-KR" sz="1200" b="1" dirty="0">
                <a:solidFill>
                  <a:schemeClr val="tx1">
                    <a:lumMod val="75000"/>
                    <a:lumOff val="25000"/>
                  </a:schemeClr>
                </a:solidFill>
                <a:latin typeface="Al Tarikh" pitchFamily="2" charset="-78"/>
                <a:cs typeface="Al Tarikh" pitchFamily="2" charset="-78"/>
              </a:rPr>
              <a:t>%</a:t>
            </a:r>
            <a:endParaRPr lang="ko-KR" altLang="en-US" sz="1200" b="1" dirty="0">
              <a:solidFill>
                <a:schemeClr val="tx1">
                  <a:lumMod val="75000"/>
                  <a:lumOff val="25000"/>
                </a:schemeClr>
              </a:solidFill>
              <a:latin typeface="Al Tarikh" pitchFamily="2" charset="-78"/>
              <a:cs typeface="Al Tarikh" pitchFamily="2" charset="-78"/>
            </a:endParaRPr>
          </a:p>
        </p:txBody>
      </p:sp>
      <p:sp>
        <p:nvSpPr>
          <p:cNvPr id="29" name="Round Same Side Corner Rectangle 8"/>
          <p:cNvSpPr/>
          <p:nvPr/>
        </p:nvSpPr>
        <p:spPr>
          <a:xfrm>
            <a:off x="7453744" y="4080556"/>
            <a:ext cx="205178" cy="540387"/>
          </a:xfrm>
          <a:custGeom>
            <a:avLst/>
            <a:gdLst>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8887 w 1489775"/>
              <a:gd name="connsiteY10" fmla="*/ 2305078 h 3923699"/>
              <a:gd name="connsiteX11" fmla="*/ 1151853 w 1489775"/>
              <a:gd name="connsiteY11" fmla="*/ 3743699 h 3923699"/>
              <a:gd name="connsiteX12" fmla="*/ 971853 w 1489775"/>
              <a:gd name="connsiteY12" fmla="*/ 3923699 h 3923699"/>
              <a:gd name="connsiteX13" fmla="*/ 791853 w 1489775"/>
              <a:gd name="connsiteY13" fmla="*/ 3743699 h 3923699"/>
              <a:gd name="connsiteX14" fmla="*/ 791853 w 1489775"/>
              <a:gd name="connsiteY14" fmla="*/ 2305078 h 3923699"/>
              <a:gd name="connsiteX15" fmla="*/ 683854 w 1489775"/>
              <a:gd name="connsiteY15" fmla="*/ 2305078 h 3923699"/>
              <a:gd name="connsiteX16" fmla="*/ 683854 w 1489775"/>
              <a:gd name="connsiteY16" fmla="*/ 3743698 h 3923699"/>
              <a:gd name="connsiteX17" fmla="*/ 503854 w 1489775"/>
              <a:gd name="connsiteY17" fmla="*/ 3923698 h 3923699"/>
              <a:gd name="connsiteX18" fmla="*/ 323854 w 1489775"/>
              <a:gd name="connsiteY18" fmla="*/ 3743698 h 3923699"/>
              <a:gd name="connsiteX19" fmla="*/ 323854 w 1489775"/>
              <a:gd name="connsiteY19" fmla="*/ 2238914 h 3923699"/>
              <a:gd name="connsiteX20" fmla="*/ 330887 w 1489775"/>
              <a:gd name="connsiteY20" fmla="*/ 2238914 h 3923699"/>
              <a:gd name="connsiteX21" fmla="*/ 330887 w 1489775"/>
              <a:gd name="connsiteY21" fmla="*/ 1390678 h 3923699"/>
              <a:gd name="connsiteX22" fmla="*/ 288033 w 1489775"/>
              <a:gd name="connsiteY22" fmla="*/ 1390678 h 3923699"/>
              <a:gd name="connsiteX23" fmla="*/ 288033 w 1489775"/>
              <a:gd name="connsiteY23" fmla="*/ 2063902 h 3923699"/>
              <a:gd name="connsiteX24" fmla="*/ 144017 w 1489775"/>
              <a:gd name="connsiteY24" fmla="*/ 2207918 h 3923699"/>
              <a:gd name="connsiteX25" fmla="*/ 1 w 1489775"/>
              <a:gd name="connsiteY25" fmla="*/ 2063902 h 3923699"/>
              <a:gd name="connsiteX26" fmla="*/ 1 w 1489775"/>
              <a:gd name="connsiteY26" fmla="*/ 1390678 h 3923699"/>
              <a:gd name="connsiteX27" fmla="*/ 0 w 1489775"/>
              <a:gd name="connsiteY27" fmla="*/ 1390678 h 3923699"/>
              <a:gd name="connsiteX28" fmla="*/ 0 w 1489775"/>
              <a:gd name="connsiteY28" fmla="*/ 1030958 h 3923699"/>
              <a:gd name="connsiteX29" fmla="*/ 280204 w 1489775"/>
              <a:gd name="connsiteY29" fmla="*/ 750754 h 3923699"/>
              <a:gd name="connsiteX30" fmla="*/ 744888 w 1489775"/>
              <a:gd name="connsiteY30" fmla="*/ 0 h 3923699"/>
              <a:gd name="connsiteX31" fmla="*/ 1082199 w 1489775"/>
              <a:gd name="connsiteY31" fmla="*/ 337311 h 3923699"/>
              <a:gd name="connsiteX32" fmla="*/ 744888 w 1489775"/>
              <a:gd name="connsiteY32" fmla="*/ 674622 h 3923699"/>
              <a:gd name="connsiteX33" fmla="*/ 407577 w 1489775"/>
              <a:gd name="connsiteY33" fmla="*/ 337311 h 3923699"/>
              <a:gd name="connsiteX34" fmla="*/ 744888 w 1489775"/>
              <a:gd name="connsiteY34" fmla="*/ 0 h 3923699"/>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1853 w 1489775"/>
              <a:gd name="connsiteY10" fmla="*/ 3743699 h 3923699"/>
              <a:gd name="connsiteX11" fmla="*/ 971853 w 1489775"/>
              <a:gd name="connsiteY11" fmla="*/ 3923699 h 3923699"/>
              <a:gd name="connsiteX12" fmla="*/ 791853 w 1489775"/>
              <a:gd name="connsiteY12" fmla="*/ 3743699 h 3923699"/>
              <a:gd name="connsiteX13" fmla="*/ 791853 w 1489775"/>
              <a:gd name="connsiteY13" fmla="*/ 2305078 h 3923699"/>
              <a:gd name="connsiteX14" fmla="*/ 683854 w 1489775"/>
              <a:gd name="connsiteY14" fmla="*/ 2305078 h 3923699"/>
              <a:gd name="connsiteX15" fmla="*/ 683854 w 1489775"/>
              <a:gd name="connsiteY15" fmla="*/ 3743698 h 3923699"/>
              <a:gd name="connsiteX16" fmla="*/ 503854 w 1489775"/>
              <a:gd name="connsiteY16" fmla="*/ 3923698 h 3923699"/>
              <a:gd name="connsiteX17" fmla="*/ 323854 w 1489775"/>
              <a:gd name="connsiteY17" fmla="*/ 3743698 h 3923699"/>
              <a:gd name="connsiteX18" fmla="*/ 323854 w 1489775"/>
              <a:gd name="connsiteY18" fmla="*/ 2238914 h 3923699"/>
              <a:gd name="connsiteX19" fmla="*/ 330887 w 1489775"/>
              <a:gd name="connsiteY19" fmla="*/ 2238914 h 3923699"/>
              <a:gd name="connsiteX20" fmla="*/ 330887 w 1489775"/>
              <a:gd name="connsiteY20" fmla="*/ 1390678 h 3923699"/>
              <a:gd name="connsiteX21" fmla="*/ 288033 w 1489775"/>
              <a:gd name="connsiteY21" fmla="*/ 1390678 h 3923699"/>
              <a:gd name="connsiteX22" fmla="*/ 288033 w 1489775"/>
              <a:gd name="connsiteY22" fmla="*/ 2063902 h 3923699"/>
              <a:gd name="connsiteX23" fmla="*/ 144017 w 1489775"/>
              <a:gd name="connsiteY23" fmla="*/ 2207918 h 3923699"/>
              <a:gd name="connsiteX24" fmla="*/ 1 w 1489775"/>
              <a:gd name="connsiteY24" fmla="*/ 2063902 h 3923699"/>
              <a:gd name="connsiteX25" fmla="*/ 1 w 1489775"/>
              <a:gd name="connsiteY25" fmla="*/ 1390678 h 3923699"/>
              <a:gd name="connsiteX26" fmla="*/ 0 w 1489775"/>
              <a:gd name="connsiteY26" fmla="*/ 1390678 h 3923699"/>
              <a:gd name="connsiteX27" fmla="*/ 0 w 1489775"/>
              <a:gd name="connsiteY27" fmla="*/ 1030958 h 3923699"/>
              <a:gd name="connsiteX28" fmla="*/ 280204 w 1489775"/>
              <a:gd name="connsiteY28" fmla="*/ 750754 h 3923699"/>
              <a:gd name="connsiteX29" fmla="*/ 744888 w 1489775"/>
              <a:gd name="connsiteY29" fmla="*/ 0 h 3923699"/>
              <a:gd name="connsiteX30" fmla="*/ 1082199 w 1489775"/>
              <a:gd name="connsiteY30" fmla="*/ 337311 h 3923699"/>
              <a:gd name="connsiteX31" fmla="*/ 744888 w 1489775"/>
              <a:gd name="connsiteY31" fmla="*/ 674622 h 3923699"/>
              <a:gd name="connsiteX32" fmla="*/ 407577 w 1489775"/>
              <a:gd name="connsiteY32" fmla="*/ 337311 h 3923699"/>
              <a:gd name="connsiteX33" fmla="*/ 744888 w 1489775"/>
              <a:gd name="connsiteY33" fmla="*/ 0 h 3923699"/>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1853 w 1489775"/>
              <a:gd name="connsiteY10" fmla="*/ 3743699 h 3923699"/>
              <a:gd name="connsiteX11" fmla="*/ 971853 w 1489775"/>
              <a:gd name="connsiteY11" fmla="*/ 3923699 h 3923699"/>
              <a:gd name="connsiteX12" fmla="*/ 791853 w 1489775"/>
              <a:gd name="connsiteY12" fmla="*/ 3743699 h 3923699"/>
              <a:gd name="connsiteX13" fmla="*/ 791853 w 1489775"/>
              <a:gd name="connsiteY13" fmla="*/ 2305078 h 3923699"/>
              <a:gd name="connsiteX14" fmla="*/ 683854 w 1489775"/>
              <a:gd name="connsiteY14" fmla="*/ 2305078 h 3923699"/>
              <a:gd name="connsiteX15" fmla="*/ 683854 w 1489775"/>
              <a:gd name="connsiteY15" fmla="*/ 3743698 h 3923699"/>
              <a:gd name="connsiteX16" fmla="*/ 503854 w 1489775"/>
              <a:gd name="connsiteY16" fmla="*/ 3923698 h 3923699"/>
              <a:gd name="connsiteX17" fmla="*/ 323854 w 1489775"/>
              <a:gd name="connsiteY17" fmla="*/ 3743698 h 3923699"/>
              <a:gd name="connsiteX18" fmla="*/ 323854 w 1489775"/>
              <a:gd name="connsiteY18" fmla="*/ 2238914 h 3923699"/>
              <a:gd name="connsiteX19" fmla="*/ 330887 w 1489775"/>
              <a:gd name="connsiteY19" fmla="*/ 1390678 h 3923699"/>
              <a:gd name="connsiteX20" fmla="*/ 288033 w 1489775"/>
              <a:gd name="connsiteY20" fmla="*/ 1390678 h 3923699"/>
              <a:gd name="connsiteX21" fmla="*/ 288033 w 1489775"/>
              <a:gd name="connsiteY21" fmla="*/ 2063902 h 3923699"/>
              <a:gd name="connsiteX22" fmla="*/ 144017 w 1489775"/>
              <a:gd name="connsiteY22" fmla="*/ 2207918 h 3923699"/>
              <a:gd name="connsiteX23" fmla="*/ 1 w 1489775"/>
              <a:gd name="connsiteY23" fmla="*/ 2063902 h 3923699"/>
              <a:gd name="connsiteX24" fmla="*/ 1 w 1489775"/>
              <a:gd name="connsiteY24" fmla="*/ 1390678 h 3923699"/>
              <a:gd name="connsiteX25" fmla="*/ 0 w 1489775"/>
              <a:gd name="connsiteY25" fmla="*/ 1390678 h 3923699"/>
              <a:gd name="connsiteX26" fmla="*/ 0 w 1489775"/>
              <a:gd name="connsiteY26" fmla="*/ 1030958 h 3923699"/>
              <a:gd name="connsiteX27" fmla="*/ 280204 w 1489775"/>
              <a:gd name="connsiteY27" fmla="*/ 750754 h 3923699"/>
              <a:gd name="connsiteX28" fmla="*/ 744888 w 1489775"/>
              <a:gd name="connsiteY28" fmla="*/ 0 h 3923699"/>
              <a:gd name="connsiteX29" fmla="*/ 1082199 w 1489775"/>
              <a:gd name="connsiteY29" fmla="*/ 337311 h 3923699"/>
              <a:gd name="connsiteX30" fmla="*/ 744888 w 1489775"/>
              <a:gd name="connsiteY30" fmla="*/ 674622 h 3923699"/>
              <a:gd name="connsiteX31" fmla="*/ 407577 w 1489775"/>
              <a:gd name="connsiteY31" fmla="*/ 337311 h 3923699"/>
              <a:gd name="connsiteX32" fmla="*/ 744888 w 1489775"/>
              <a:gd name="connsiteY32" fmla="*/ 0 h 3923699"/>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1853 w 1489775"/>
              <a:gd name="connsiteY10" fmla="*/ 3743699 h 3923699"/>
              <a:gd name="connsiteX11" fmla="*/ 971853 w 1489775"/>
              <a:gd name="connsiteY11" fmla="*/ 3923699 h 3923699"/>
              <a:gd name="connsiteX12" fmla="*/ 791853 w 1489775"/>
              <a:gd name="connsiteY12" fmla="*/ 3743699 h 3923699"/>
              <a:gd name="connsiteX13" fmla="*/ 791853 w 1489775"/>
              <a:gd name="connsiteY13" fmla="*/ 2305078 h 3923699"/>
              <a:gd name="connsiteX14" fmla="*/ 683854 w 1489775"/>
              <a:gd name="connsiteY14" fmla="*/ 2305078 h 3923699"/>
              <a:gd name="connsiteX15" fmla="*/ 683854 w 1489775"/>
              <a:gd name="connsiteY15" fmla="*/ 3743698 h 3923699"/>
              <a:gd name="connsiteX16" fmla="*/ 503854 w 1489775"/>
              <a:gd name="connsiteY16" fmla="*/ 3923698 h 3923699"/>
              <a:gd name="connsiteX17" fmla="*/ 323854 w 1489775"/>
              <a:gd name="connsiteY17" fmla="*/ 3743698 h 3923699"/>
              <a:gd name="connsiteX18" fmla="*/ 330887 w 1489775"/>
              <a:gd name="connsiteY18" fmla="*/ 1390678 h 3923699"/>
              <a:gd name="connsiteX19" fmla="*/ 288033 w 1489775"/>
              <a:gd name="connsiteY19" fmla="*/ 1390678 h 3923699"/>
              <a:gd name="connsiteX20" fmla="*/ 288033 w 1489775"/>
              <a:gd name="connsiteY20" fmla="*/ 2063902 h 3923699"/>
              <a:gd name="connsiteX21" fmla="*/ 144017 w 1489775"/>
              <a:gd name="connsiteY21" fmla="*/ 2207918 h 3923699"/>
              <a:gd name="connsiteX22" fmla="*/ 1 w 1489775"/>
              <a:gd name="connsiteY22" fmla="*/ 2063902 h 3923699"/>
              <a:gd name="connsiteX23" fmla="*/ 1 w 1489775"/>
              <a:gd name="connsiteY23" fmla="*/ 1390678 h 3923699"/>
              <a:gd name="connsiteX24" fmla="*/ 0 w 1489775"/>
              <a:gd name="connsiteY24" fmla="*/ 1390678 h 3923699"/>
              <a:gd name="connsiteX25" fmla="*/ 0 w 1489775"/>
              <a:gd name="connsiteY25" fmla="*/ 1030958 h 3923699"/>
              <a:gd name="connsiteX26" fmla="*/ 280204 w 1489775"/>
              <a:gd name="connsiteY26" fmla="*/ 750754 h 3923699"/>
              <a:gd name="connsiteX27" fmla="*/ 744888 w 1489775"/>
              <a:gd name="connsiteY27" fmla="*/ 0 h 3923699"/>
              <a:gd name="connsiteX28" fmla="*/ 1082199 w 1489775"/>
              <a:gd name="connsiteY28" fmla="*/ 337311 h 3923699"/>
              <a:gd name="connsiteX29" fmla="*/ 744888 w 1489775"/>
              <a:gd name="connsiteY29" fmla="*/ 674622 h 3923699"/>
              <a:gd name="connsiteX30" fmla="*/ 407577 w 1489775"/>
              <a:gd name="connsiteY30" fmla="*/ 337311 h 3923699"/>
              <a:gd name="connsiteX31" fmla="*/ 744888 w 1489775"/>
              <a:gd name="connsiteY31" fmla="*/ 0 h 3923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489775" h="3923699">
                <a:moveTo>
                  <a:pt x="280204" y="750754"/>
                </a:moveTo>
                <a:lnTo>
                  <a:pt x="1209570" y="750754"/>
                </a:lnTo>
                <a:cubicBezTo>
                  <a:pt x="1364322" y="750754"/>
                  <a:pt x="1489774" y="876206"/>
                  <a:pt x="1489774" y="1030958"/>
                </a:cubicBezTo>
                <a:lnTo>
                  <a:pt x="1489774" y="1293518"/>
                </a:lnTo>
                <a:lnTo>
                  <a:pt x="1489775" y="1293518"/>
                </a:lnTo>
                <a:lnTo>
                  <a:pt x="1489775" y="2063902"/>
                </a:lnTo>
                <a:cubicBezTo>
                  <a:pt x="1489775" y="2143440"/>
                  <a:pt x="1425297" y="2207918"/>
                  <a:pt x="1345759" y="2207918"/>
                </a:cubicBezTo>
                <a:cubicBezTo>
                  <a:pt x="1266221" y="2207918"/>
                  <a:pt x="1201743" y="2143440"/>
                  <a:pt x="1201743" y="2063902"/>
                </a:cubicBezTo>
                <a:lnTo>
                  <a:pt x="1201743" y="1390678"/>
                </a:lnTo>
                <a:lnTo>
                  <a:pt x="1158887" y="1390678"/>
                </a:lnTo>
                <a:cubicBezTo>
                  <a:pt x="1156542" y="2175018"/>
                  <a:pt x="1154198" y="2959359"/>
                  <a:pt x="1151853" y="3743699"/>
                </a:cubicBezTo>
                <a:cubicBezTo>
                  <a:pt x="1151853" y="3843110"/>
                  <a:pt x="1071264" y="3923699"/>
                  <a:pt x="971853" y="3923699"/>
                </a:cubicBezTo>
                <a:cubicBezTo>
                  <a:pt x="872442" y="3923699"/>
                  <a:pt x="791853" y="3843110"/>
                  <a:pt x="791853" y="3743699"/>
                </a:cubicBezTo>
                <a:lnTo>
                  <a:pt x="791853" y="2305078"/>
                </a:lnTo>
                <a:lnTo>
                  <a:pt x="683854" y="2305078"/>
                </a:lnTo>
                <a:lnTo>
                  <a:pt x="683854" y="3743698"/>
                </a:lnTo>
                <a:cubicBezTo>
                  <a:pt x="683854" y="3843109"/>
                  <a:pt x="603265" y="3923698"/>
                  <a:pt x="503854" y="3923698"/>
                </a:cubicBezTo>
                <a:cubicBezTo>
                  <a:pt x="404443" y="3923698"/>
                  <a:pt x="323854" y="3843109"/>
                  <a:pt x="323854" y="3743698"/>
                </a:cubicBezTo>
                <a:cubicBezTo>
                  <a:pt x="326198" y="2959358"/>
                  <a:pt x="328543" y="2175018"/>
                  <a:pt x="330887" y="1390678"/>
                </a:cubicBezTo>
                <a:lnTo>
                  <a:pt x="288033" y="1390678"/>
                </a:lnTo>
                <a:lnTo>
                  <a:pt x="288033" y="2063902"/>
                </a:lnTo>
                <a:cubicBezTo>
                  <a:pt x="288033" y="2143440"/>
                  <a:pt x="223555" y="2207918"/>
                  <a:pt x="144017" y="2207918"/>
                </a:cubicBezTo>
                <a:cubicBezTo>
                  <a:pt x="64479" y="2207918"/>
                  <a:pt x="1" y="2143440"/>
                  <a:pt x="1" y="2063902"/>
                </a:cubicBezTo>
                <a:lnTo>
                  <a:pt x="1" y="1390678"/>
                </a:lnTo>
                <a:lnTo>
                  <a:pt x="0" y="1390678"/>
                </a:lnTo>
                <a:lnTo>
                  <a:pt x="0" y="1030958"/>
                </a:lnTo>
                <a:cubicBezTo>
                  <a:pt x="0" y="876206"/>
                  <a:pt x="125452" y="750754"/>
                  <a:pt x="280204" y="750754"/>
                </a:cubicBezTo>
                <a:close/>
                <a:moveTo>
                  <a:pt x="744888" y="0"/>
                </a:moveTo>
                <a:cubicBezTo>
                  <a:pt x="931180" y="0"/>
                  <a:pt x="1082199" y="151019"/>
                  <a:pt x="1082199" y="337311"/>
                </a:cubicBezTo>
                <a:cubicBezTo>
                  <a:pt x="1082199" y="523603"/>
                  <a:pt x="931180" y="674622"/>
                  <a:pt x="744888" y="674622"/>
                </a:cubicBezTo>
                <a:cubicBezTo>
                  <a:pt x="558596" y="674622"/>
                  <a:pt x="407577" y="523603"/>
                  <a:pt x="407577" y="337311"/>
                </a:cubicBezTo>
                <a:cubicBezTo>
                  <a:pt x="407577" y="151019"/>
                  <a:pt x="558596" y="0"/>
                  <a:pt x="744888" y="0"/>
                </a:cubicBezTo>
                <a:close/>
              </a:path>
            </a:pathLst>
          </a:custGeom>
          <a:solidFill>
            <a:srgbClr val="583D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lumMod val="75000"/>
                  <a:lumOff val="25000"/>
                </a:schemeClr>
              </a:solidFill>
              <a:latin typeface="Al Tarikh" pitchFamily="2" charset="-78"/>
              <a:cs typeface="Al Tarikh" pitchFamily="2" charset="-78"/>
            </a:endParaRPr>
          </a:p>
        </p:txBody>
      </p:sp>
      <p:sp>
        <p:nvSpPr>
          <p:cNvPr id="30" name="Round Same Side Corner Rectangle 20"/>
          <p:cNvSpPr/>
          <p:nvPr/>
        </p:nvSpPr>
        <p:spPr>
          <a:xfrm rot="10800000">
            <a:off x="6339989" y="4078061"/>
            <a:ext cx="255661" cy="545376"/>
          </a:xfrm>
          <a:custGeom>
            <a:avLst/>
            <a:gdLst>
              <a:gd name="connsiteX0" fmla="*/ 1228565 w 1856332"/>
              <a:gd name="connsiteY0" fmla="*/ 3214674 h 3959924"/>
              <a:gd name="connsiteX1" fmla="*/ 622681 w 1856332"/>
              <a:gd name="connsiteY1" fmla="*/ 3214674 h 3959924"/>
              <a:gd name="connsiteX2" fmla="*/ 521281 w 1856332"/>
              <a:gd name="connsiteY2" fmla="*/ 3174669 h 3959924"/>
              <a:gd name="connsiteX3" fmla="*/ 466697 w 1856332"/>
              <a:gd name="connsiteY3" fmla="*/ 3144149 h 3959924"/>
              <a:gd name="connsiteX4" fmla="*/ 8303 w 1856332"/>
              <a:gd name="connsiteY4" fmla="*/ 1942070 h 3959924"/>
              <a:gd name="connsiteX5" fmla="*/ 81139 w 1856332"/>
              <a:gd name="connsiteY5" fmla="*/ 1779444 h 3959924"/>
              <a:gd name="connsiteX6" fmla="*/ 243764 w 1856332"/>
              <a:gd name="connsiteY6" fmla="*/ 1852280 h 3959924"/>
              <a:gd name="connsiteX7" fmla="*/ 504770 w 1856332"/>
              <a:gd name="connsiteY7" fmla="*/ 2536736 h 3959924"/>
              <a:gd name="connsiteX8" fmla="*/ 555637 w 1856332"/>
              <a:gd name="connsiteY8" fmla="*/ 2536736 h 3959924"/>
              <a:gd name="connsiteX9" fmla="*/ 226299 w 1856332"/>
              <a:gd name="connsiteY9" fmla="*/ 1210417 h 3959924"/>
              <a:gd name="connsiteX10" fmla="*/ 551784 w 1856332"/>
              <a:gd name="connsiteY10" fmla="*/ 1210417 h 3959924"/>
              <a:gd name="connsiteX11" fmla="*/ 551784 w 1856332"/>
              <a:gd name="connsiteY11" fmla="*/ 168335 h 3959924"/>
              <a:gd name="connsiteX12" fmla="*/ 720119 w 1856332"/>
              <a:gd name="connsiteY12" fmla="*/ 0 h 3959924"/>
              <a:gd name="connsiteX13" fmla="*/ 888454 w 1856332"/>
              <a:gd name="connsiteY13" fmla="*/ 168335 h 3959924"/>
              <a:gd name="connsiteX14" fmla="*/ 888454 w 1856332"/>
              <a:gd name="connsiteY14" fmla="*/ 1210417 h 3959924"/>
              <a:gd name="connsiteX15" fmla="*/ 968040 w 1856332"/>
              <a:gd name="connsiteY15" fmla="*/ 1210417 h 3959924"/>
              <a:gd name="connsiteX16" fmla="*/ 968040 w 1856332"/>
              <a:gd name="connsiteY16" fmla="*/ 168335 h 3959924"/>
              <a:gd name="connsiteX17" fmla="*/ 1136375 w 1856332"/>
              <a:gd name="connsiteY17" fmla="*/ 0 h 3959924"/>
              <a:gd name="connsiteX18" fmla="*/ 1304710 w 1856332"/>
              <a:gd name="connsiteY18" fmla="*/ 168335 h 3959924"/>
              <a:gd name="connsiteX19" fmla="*/ 1304710 w 1856332"/>
              <a:gd name="connsiteY19" fmla="*/ 1210417 h 3959924"/>
              <a:gd name="connsiteX20" fmla="*/ 1631589 w 1856332"/>
              <a:gd name="connsiteY20" fmla="*/ 1210417 h 3959924"/>
              <a:gd name="connsiteX21" fmla="*/ 1302251 w 1856332"/>
              <a:gd name="connsiteY21" fmla="*/ 2536736 h 3959924"/>
              <a:gd name="connsiteX22" fmla="*/ 1351562 w 1856332"/>
              <a:gd name="connsiteY22" fmla="*/ 2536736 h 3959924"/>
              <a:gd name="connsiteX23" fmla="*/ 1612568 w 1856332"/>
              <a:gd name="connsiteY23" fmla="*/ 1852280 h 3959924"/>
              <a:gd name="connsiteX24" fmla="*/ 1775193 w 1856332"/>
              <a:gd name="connsiteY24" fmla="*/ 1779444 h 3959924"/>
              <a:gd name="connsiteX25" fmla="*/ 1848029 w 1856332"/>
              <a:gd name="connsiteY25" fmla="*/ 1942070 h 3959924"/>
              <a:gd name="connsiteX26" fmla="*/ 1389635 w 1856332"/>
              <a:gd name="connsiteY26" fmla="*/ 3144149 h 3959924"/>
              <a:gd name="connsiteX27" fmla="*/ 1344732 w 1856332"/>
              <a:gd name="connsiteY27" fmla="*/ 3176282 h 3959924"/>
              <a:gd name="connsiteX28" fmla="*/ 1228565 w 1856332"/>
              <a:gd name="connsiteY28" fmla="*/ 3214674 h 3959924"/>
              <a:gd name="connsiteX29" fmla="*/ 925623 w 1856332"/>
              <a:gd name="connsiteY29" fmla="*/ 3959924 h 3959924"/>
              <a:gd name="connsiteX30" fmla="*/ 601623 w 1856332"/>
              <a:gd name="connsiteY30" fmla="*/ 3635924 h 3959924"/>
              <a:gd name="connsiteX31" fmla="*/ 925623 w 1856332"/>
              <a:gd name="connsiteY31" fmla="*/ 3311924 h 3959924"/>
              <a:gd name="connsiteX32" fmla="*/ 1249623 w 1856332"/>
              <a:gd name="connsiteY32" fmla="*/ 3635924 h 3959924"/>
              <a:gd name="connsiteX33" fmla="*/ 925623 w 1856332"/>
              <a:gd name="connsiteY33"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344732 w 1856332"/>
              <a:gd name="connsiteY26" fmla="*/ 3176282 h 3959924"/>
              <a:gd name="connsiteX27" fmla="*/ 1228565 w 1856332"/>
              <a:gd name="connsiteY27" fmla="*/ 3214674 h 3959924"/>
              <a:gd name="connsiteX28" fmla="*/ 925623 w 1856332"/>
              <a:gd name="connsiteY28" fmla="*/ 3959924 h 3959924"/>
              <a:gd name="connsiteX29" fmla="*/ 601623 w 1856332"/>
              <a:gd name="connsiteY29" fmla="*/ 3635924 h 3959924"/>
              <a:gd name="connsiteX30" fmla="*/ 925623 w 1856332"/>
              <a:gd name="connsiteY30" fmla="*/ 3311924 h 3959924"/>
              <a:gd name="connsiteX31" fmla="*/ 1249623 w 1856332"/>
              <a:gd name="connsiteY31" fmla="*/ 3635924 h 3959924"/>
              <a:gd name="connsiteX32" fmla="*/ 925623 w 1856332"/>
              <a:gd name="connsiteY32"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344732 w 1856332"/>
              <a:gd name="connsiteY26" fmla="*/ 3176282 h 3959924"/>
              <a:gd name="connsiteX27" fmla="*/ 1228565 w 1856332"/>
              <a:gd name="connsiteY27" fmla="*/ 3214674 h 3959924"/>
              <a:gd name="connsiteX28" fmla="*/ 925623 w 1856332"/>
              <a:gd name="connsiteY28" fmla="*/ 3959924 h 3959924"/>
              <a:gd name="connsiteX29" fmla="*/ 601623 w 1856332"/>
              <a:gd name="connsiteY29" fmla="*/ 3635924 h 3959924"/>
              <a:gd name="connsiteX30" fmla="*/ 925623 w 1856332"/>
              <a:gd name="connsiteY30" fmla="*/ 3311924 h 3959924"/>
              <a:gd name="connsiteX31" fmla="*/ 1249623 w 1856332"/>
              <a:gd name="connsiteY31" fmla="*/ 3635924 h 3959924"/>
              <a:gd name="connsiteX32" fmla="*/ 925623 w 1856332"/>
              <a:gd name="connsiteY32"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856332" h="3959924">
                <a:moveTo>
                  <a:pt x="1228565" y="3214674"/>
                </a:moveTo>
                <a:lnTo>
                  <a:pt x="622681" y="3214674"/>
                </a:lnTo>
                <a:cubicBezTo>
                  <a:pt x="495703" y="3202920"/>
                  <a:pt x="501057" y="3225622"/>
                  <a:pt x="466697" y="3144149"/>
                </a:cubicBezTo>
                <a:lnTo>
                  <a:pt x="8303" y="1942070"/>
                </a:lnTo>
                <a:cubicBezTo>
                  <a:pt x="-16491" y="1877049"/>
                  <a:pt x="16118" y="1804239"/>
                  <a:pt x="81139" y="1779444"/>
                </a:cubicBezTo>
                <a:cubicBezTo>
                  <a:pt x="146160" y="1754650"/>
                  <a:pt x="218970" y="1787259"/>
                  <a:pt x="243764" y="1852280"/>
                </a:cubicBezTo>
                <a:lnTo>
                  <a:pt x="504770" y="2536736"/>
                </a:lnTo>
                <a:lnTo>
                  <a:pt x="555637" y="2536736"/>
                </a:lnTo>
                <a:lnTo>
                  <a:pt x="226299" y="1210417"/>
                </a:lnTo>
                <a:lnTo>
                  <a:pt x="551784" y="1210417"/>
                </a:lnTo>
                <a:lnTo>
                  <a:pt x="551784" y="168335"/>
                </a:lnTo>
                <a:cubicBezTo>
                  <a:pt x="551784" y="75366"/>
                  <a:pt x="627150" y="0"/>
                  <a:pt x="720119" y="0"/>
                </a:cubicBezTo>
                <a:cubicBezTo>
                  <a:pt x="813088" y="0"/>
                  <a:pt x="888454" y="75366"/>
                  <a:pt x="888454" y="168335"/>
                </a:cubicBezTo>
                <a:lnTo>
                  <a:pt x="888454" y="1210417"/>
                </a:lnTo>
                <a:lnTo>
                  <a:pt x="968040" y="1210417"/>
                </a:lnTo>
                <a:lnTo>
                  <a:pt x="968040" y="168335"/>
                </a:lnTo>
                <a:cubicBezTo>
                  <a:pt x="968040" y="75366"/>
                  <a:pt x="1043406" y="0"/>
                  <a:pt x="1136375" y="0"/>
                </a:cubicBezTo>
                <a:cubicBezTo>
                  <a:pt x="1229344" y="0"/>
                  <a:pt x="1304710" y="75366"/>
                  <a:pt x="1304710" y="168335"/>
                </a:cubicBezTo>
                <a:lnTo>
                  <a:pt x="1304710" y="1210417"/>
                </a:lnTo>
                <a:lnTo>
                  <a:pt x="1631589" y="1210417"/>
                </a:lnTo>
                <a:lnTo>
                  <a:pt x="1302251" y="2536736"/>
                </a:lnTo>
                <a:lnTo>
                  <a:pt x="1351562" y="2536736"/>
                </a:lnTo>
                <a:lnTo>
                  <a:pt x="1612568" y="1852280"/>
                </a:lnTo>
                <a:cubicBezTo>
                  <a:pt x="1637362" y="1787259"/>
                  <a:pt x="1710172" y="1754650"/>
                  <a:pt x="1775193" y="1779444"/>
                </a:cubicBezTo>
                <a:cubicBezTo>
                  <a:pt x="1840214" y="1804239"/>
                  <a:pt x="1872823" y="1877049"/>
                  <a:pt x="1848029" y="1942070"/>
                </a:cubicBezTo>
                <a:lnTo>
                  <a:pt x="1389635" y="3144149"/>
                </a:lnTo>
                <a:cubicBezTo>
                  <a:pt x="1348984" y="3225622"/>
                  <a:pt x="1356391" y="3202920"/>
                  <a:pt x="1228565" y="3214674"/>
                </a:cubicBezTo>
                <a:close/>
                <a:moveTo>
                  <a:pt x="925623" y="3959924"/>
                </a:moveTo>
                <a:cubicBezTo>
                  <a:pt x="746683" y="3959924"/>
                  <a:pt x="601623" y="3814864"/>
                  <a:pt x="601623" y="3635924"/>
                </a:cubicBezTo>
                <a:cubicBezTo>
                  <a:pt x="601623" y="3456984"/>
                  <a:pt x="746683" y="3311924"/>
                  <a:pt x="925623" y="3311924"/>
                </a:cubicBezTo>
                <a:cubicBezTo>
                  <a:pt x="1104563" y="3311924"/>
                  <a:pt x="1249623" y="3456984"/>
                  <a:pt x="1249623" y="3635924"/>
                </a:cubicBezTo>
                <a:cubicBezTo>
                  <a:pt x="1249623" y="3814864"/>
                  <a:pt x="1104563" y="3959924"/>
                  <a:pt x="925623" y="3959924"/>
                </a:cubicBezTo>
                <a:close/>
              </a:path>
            </a:pathLst>
          </a:custGeom>
          <a:solidFill>
            <a:srgbClr val="583D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lumMod val="75000"/>
                  <a:lumOff val="25000"/>
                </a:schemeClr>
              </a:solidFill>
              <a:latin typeface="Al Tarikh" pitchFamily="2" charset="-78"/>
              <a:cs typeface="Al Tarikh" pitchFamily="2" charset="-78"/>
            </a:endParaRPr>
          </a:p>
        </p:txBody>
      </p:sp>
      <p:sp>
        <p:nvSpPr>
          <p:cNvPr id="31" name="TextBox 30"/>
          <p:cNvSpPr txBox="1"/>
          <p:nvPr/>
        </p:nvSpPr>
        <p:spPr>
          <a:xfrm>
            <a:off x="6688665" y="4150694"/>
            <a:ext cx="672064" cy="400110"/>
          </a:xfrm>
          <a:prstGeom prst="rect">
            <a:avLst/>
          </a:prstGeom>
          <a:noFill/>
        </p:spPr>
        <p:txBody>
          <a:bodyPr wrap="square" rtlCol="0" anchor="ctr">
            <a:spAutoFit/>
          </a:bodyPr>
          <a:lstStyle/>
          <a:p>
            <a:pPr algn="ctr"/>
            <a:r>
              <a:rPr lang="en-US" altLang="ko-KR" sz="2000" b="1" dirty="0">
                <a:solidFill>
                  <a:schemeClr val="tx1">
                    <a:lumMod val="75000"/>
                    <a:lumOff val="25000"/>
                  </a:schemeClr>
                </a:solidFill>
                <a:latin typeface="Al Tarikh" pitchFamily="2" charset="-78"/>
                <a:cs typeface="Al Tarikh" pitchFamily="2" charset="-78"/>
              </a:rPr>
              <a:t>45</a:t>
            </a:r>
            <a:r>
              <a:rPr lang="en-US" altLang="ko-KR" sz="1200" b="1" dirty="0">
                <a:solidFill>
                  <a:schemeClr val="tx1">
                    <a:lumMod val="75000"/>
                    <a:lumOff val="25000"/>
                  </a:schemeClr>
                </a:solidFill>
                <a:latin typeface="Al Tarikh" pitchFamily="2" charset="-78"/>
                <a:cs typeface="Al Tarikh" pitchFamily="2" charset="-78"/>
              </a:rPr>
              <a:t>%</a:t>
            </a:r>
            <a:endParaRPr lang="ko-KR" altLang="en-US" sz="1200" b="1" dirty="0">
              <a:solidFill>
                <a:schemeClr val="tx1">
                  <a:lumMod val="75000"/>
                  <a:lumOff val="25000"/>
                </a:schemeClr>
              </a:solidFill>
              <a:latin typeface="Al Tarikh" pitchFamily="2" charset="-78"/>
              <a:cs typeface="Al Tarikh" pitchFamily="2" charset="-78"/>
            </a:endParaRPr>
          </a:p>
        </p:txBody>
      </p:sp>
      <p:sp>
        <p:nvSpPr>
          <p:cNvPr id="32" name="TextBox 31"/>
          <p:cNvSpPr txBox="1"/>
          <p:nvPr/>
        </p:nvSpPr>
        <p:spPr>
          <a:xfrm>
            <a:off x="7751936" y="4150694"/>
            <a:ext cx="672064" cy="400110"/>
          </a:xfrm>
          <a:prstGeom prst="rect">
            <a:avLst/>
          </a:prstGeom>
          <a:noFill/>
        </p:spPr>
        <p:txBody>
          <a:bodyPr wrap="square" rtlCol="0" anchor="ctr">
            <a:spAutoFit/>
          </a:bodyPr>
          <a:lstStyle/>
          <a:p>
            <a:pPr algn="ctr"/>
            <a:r>
              <a:rPr lang="en-US" altLang="ko-KR" sz="2000" b="1" dirty="0">
                <a:solidFill>
                  <a:schemeClr val="tx1">
                    <a:lumMod val="75000"/>
                    <a:lumOff val="25000"/>
                  </a:schemeClr>
                </a:solidFill>
                <a:latin typeface="Al Tarikh" pitchFamily="2" charset="-78"/>
                <a:cs typeface="Al Tarikh" pitchFamily="2" charset="-78"/>
              </a:rPr>
              <a:t>55</a:t>
            </a:r>
            <a:r>
              <a:rPr lang="en-US" altLang="ko-KR" sz="1200" b="1" dirty="0">
                <a:solidFill>
                  <a:schemeClr val="tx1">
                    <a:lumMod val="75000"/>
                    <a:lumOff val="25000"/>
                  </a:schemeClr>
                </a:solidFill>
                <a:latin typeface="Al Tarikh" pitchFamily="2" charset="-78"/>
                <a:cs typeface="Al Tarikh" pitchFamily="2" charset="-78"/>
              </a:rPr>
              <a:t>%</a:t>
            </a:r>
            <a:endParaRPr lang="ko-KR" altLang="en-US" sz="1200" b="1" dirty="0">
              <a:solidFill>
                <a:schemeClr val="tx1">
                  <a:lumMod val="75000"/>
                  <a:lumOff val="25000"/>
                </a:schemeClr>
              </a:solidFill>
              <a:latin typeface="Al Tarikh" pitchFamily="2" charset="-78"/>
              <a:cs typeface="Al Tarikh" pitchFamily="2" charset="-78"/>
            </a:endParaRPr>
          </a:p>
        </p:txBody>
      </p:sp>
    </p:spTree>
    <p:extLst>
      <p:ext uri="{BB962C8B-B14F-4D97-AF65-F5344CB8AC3E}">
        <p14:creationId xmlns:p14="http://schemas.microsoft.com/office/powerpoint/2010/main" val="5057943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500" fill="hold"/>
                                        <p:tgtEl>
                                          <p:spTgt spid="8"/>
                                        </p:tgtEl>
                                        <p:attrNameLst>
                                          <p:attrName>ppt_w</p:attrName>
                                        </p:attrNameLst>
                                      </p:cBhvr>
                                      <p:tavLst>
                                        <p:tav tm="0">
                                          <p:val>
                                            <p:fltVal val="0"/>
                                          </p:val>
                                        </p:tav>
                                        <p:tav tm="100000">
                                          <p:val>
                                            <p:strVal val="#ppt_w"/>
                                          </p:val>
                                        </p:tav>
                                      </p:tavLst>
                                    </p:anim>
                                    <p:anim calcmode="lin" valueType="num">
                                      <p:cBhvr>
                                        <p:cTn id="14" dur="500" fill="hold"/>
                                        <p:tgtEl>
                                          <p:spTgt spid="8"/>
                                        </p:tgtEl>
                                        <p:attrNameLst>
                                          <p:attrName>ppt_h</p:attrName>
                                        </p:attrNameLst>
                                      </p:cBhvr>
                                      <p:tavLst>
                                        <p:tav tm="0">
                                          <p:val>
                                            <p:fltVal val="0"/>
                                          </p:val>
                                        </p:tav>
                                        <p:tav tm="100000">
                                          <p:val>
                                            <p:strVal val="#ppt_h"/>
                                          </p:val>
                                        </p:tav>
                                      </p:tavLst>
                                    </p:anim>
                                    <p:animEffect transition="in" filter="fade">
                                      <p:cBhvr>
                                        <p:cTn id="15" dur="500"/>
                                        <p:tgtEl>
                                          <p:spTgt spid="8"/>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500" fill="hold"/>
                                        <p:tgtEl>
                                          <p:spTgt spid="10"/>
                                        </p:tgtEl>
                                        <p:attrNameLst>
                                          <p:attrName>ppt_w</p:attrName>
                                        </p:attrNameLst>
                                      </p:cBhvr>
                                      <p:tavLst>
                                        <p:tav tm="0">
                                          <p:val>
                                            <p:fltVal val="0"/>
                                          </p:val>
                                        </p:tav>
                                        <p:tav tm="100000">
                                          <p:val>
                                            <p:strVal val="#ppt_w"/>
                                          </p:val>
                                        </p:tav>
                                      </p:tavLst>
                                    </p:anim>
                                    <p:anim calcmode="lin" valueType="num">
                                      <p:cBhvr>
                                        <p:cTn id="20" dur="500" fill="hold"/>
                                        <p:tgtEl>
                                          <p:spTgt spid="10"/>
                                        </p:tgtEl>
                                        <p:attrNameLst>
                                          <p:attrName>ppt_h</p:attrName>
                                        </p:attrNameLst>
                                      </p:cBhvr>
                                      <p:tavLst>
                                        <p:tav tm="0">
                                          <p:val>
                                            <p:fltVal val="0"/>
                                          </p:val>
                                        </p:tav>
                                        <p:tav tm="100000">
                                          <p:val>
                                            <p:strVal val="#ppt_h"/>
                                          </p:val>
                                        </p:tav>
                                      </p:tavLst>
                                    </p:anim>
                                    <p:animEffect transition="in" filter="fade">
                                      <p:cBhvr>
                                        <p:cTn id="21" dur="500"/>
                                        <p:tgtEl>
                                          <p:spTgt spid="10"/>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p:cTn id="25" dur="500" fill="hold"/>
                                        <p:tgtEl>
                                          <p:spTgt spid="11"/>
                                        </p:tgtEl>
                                        <p:attrNameLst>
                                          <p:attrName>ppt_w</p:attrName>
                                        </p:attrNameLst>
                                      </p:cBhvr>
                                      <p:tavLst>
                                        <p:tav tm="0">
                                          <p:val>
                                            <p:fltVal val="0"/>
                                          </p:val>
                                        </p:tav>
                                        <p:tav tm="100000">
                                          <p:val>
                                            <p:strVal val="#ppt_w"/>
                                          </p:val>
                                        </p:tav>
                                      </p:tavLst>
                                    </p:anim>
                                    <p:anim calcmode="lin" valueType="num">
                                      <p:cBhvr>
                                        <p:cTn id="26" dur="500" fill="hold"/>
                                        <p:tgtEl>
                                          <p:spTgt spid="11"/>
                                        </p:tgtEl>
                                        <p:attrNameLst>
                                          <p:attrName>ppt_h</p:attrName>
                                        </p:attrNameLst>
                                      </p:cBhvr>
                                      <p:tavLst>
                                        <p:tav tm="0">
                                          <p:val>
                                            <p:fltVal val="0"/>
                                          </p:val>
                                        </p:tav>
                                        <p:tav tm="100000">
                                          <p:val>
                                            <p:strVal val="#ppt_h"/>
                                          </p:val>
                                        </p:tav>
                                      </p:tavLst>
                                    </p:anim>
                                    <p:animEffect transition="in" filter="fade">
                                      <p:cBhvr>
                                        <p:cTn id="27" dur="500"/>
                                        <p:tgtEl>
                                          <p:spTgt spid="11"/>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p:cTn id="31" dur="500" fill="hold"/>
                                        <p:tgtEl>
                                          <p:spTgt spid="12"/>
                                        </p:tgtEl>
                                        <p:attrNameLst>
                                          <p:attrName>ppt_w</p:attrName>
                                        </p:attrNameLst>
                                      </p:cBhvr>
                                      <p:tavLst>
                                        <p:tav tm="0">
                                          <p:val>
                                            <p:fltVal val="0"/>
                                          </p:val>
                                        </p:tav>
                                        <p:tav tm="100000">
                                          <p:val>
                                            <p:strVal val="#ppt_w"/>
                                          </p:val>
                                        </p:tav>
                                      </p:tavLst>
                                    </p:anim>
                                    <p:anim calcmode="lin" valueType="num">
                                      <p:cBhvr>
                                        <p:cTn id="32" dur="500" fill="hold"/>
                                        <p:tgtEl>
                                          <p:spTgt spid="12"/>
                                        </p:tgtEl>
                                        <p:attrNameLst>
                                          <p:attrName>ppt_h</p:attrName>
                                        </p:attrNameLst>
                                      </p:cBhvr>
                                      <p:tavLst>
                                        <p:tav tm="0">
                                          <p:val>
                                            <p:fltVal val="0"/>
                                          </p:val>
                                        </p:tav>
                                        <p:tav tm="100000">
                                          <p:val>
                                            <p:strVal val="#ppt_h"/>
                                          </p:val>
                                        </p:tav>
                                      </p:tavLst>
                                    </p:anim>
                                    <p:animEffect transition="in" filter="fade">
                                      <p:cBhvr>
                                        <p:cTn id="33" dur="500"/>
                                        <p:tgtEl>
                                          <p:spTgt spid="12"/>
                                        </p:tgtEl>
                                      </p:cBhvr>
                                    </p:animEffect>
                                  </p:childTnLst>
                                </p:cTn>
                              </p:par>
                            </p:childTnLst>
                          </p:cTn>
                        </p:par>
                        <p:par>
                          <p:cTn id="34" fill="hold">
                            <p:stCondLst>
                              <p:cond delay="2500"/>
                            </p:stCondLst>
                            <p:childTnLst>
                              <p:par>
                                <p:cTn id="35" presetID="53" presetClass="entr" presetSubtype="16" fill="hold" nodeType="after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p:cTn id="37" dur="500" fill="hold"/>
                                        <p:tgtEl>
                                          <p:spTgt spid="15"/>
                                        </p:tgtEl>
                                        <p:attrNameLst>
                                          <p:attrName>ppt_w</p:attrName>
                                        </p:attrNameLst>
                                      </p:cBhvr>
                                      <p:tavLst>
                                        <p:tav tm="0">
                                          <p:val>
                                            <p:fltVal val="0"/>
                                          </p:val>
                                        </p:tav>
                                        <p:tav tm="100000">
                                          <p:val>
                                            <p:strVal val="#ppt_w"/>
                                          </p:val>
                                        </p:tav>
                                      </p:tavLst>
                                    </p:anim>
                                    <p:anim calcmode="lin" valueType="num">
                                      <p:cBhvr>
                                        <p:cTn id="38" dur="500" fill="hold"/>
                                        <p:tgtEl>
                                          <p:spTgt spid="15"/>
                                        </p:tgtEl>
                                        <p:attrNameLst>
                                          <p:attrName>ppt_h</p:attrName>
                                        </p:attrNameLst>
                                      </p:cBhvr>
                                      <p:tavLst>
                                        <p:tav tm="0">
                                          <p:val>
                                            <p:fltVal val="0"/>
                                          </p:val>
                                        </p:tav>
                                        <p:tav tm="100000">
                                          <p:val>
                                            <p:strVal val="#ppt_h"/>
                                          </p:val>
                                        </p:tav>
                                      </p:tavLst>
                                    </p:anim>
                                    <p:animEffect transition="in" filter="fade">
                                      <p:cBhvr>
                                        <p:cTn id="39" dur="500"/>
                                        <p:tgtEl>
                                          <p:spTgt spid="15"/>
                                        </p:tgtEl>
                                      </p:cBhvr>
                                    </p:animEffect>
                                  </p:childTnLst>
                                </p:cTn>
                              </p:par>
                            </p:childTnLst>
                          </p:cTn>
                        </p:par>
                        <p:par>
                          <p:cTn id="40" fill="hold">
                            <p:stCondLst>
                              <p:cond delay="3000"/>
                            </p:stCondLst>
                            <p:childTnLst>
                              <p:par>
                                <p:cTn id="41" presetID="53" presetClass="entr" presetSubtype="16" fill="hold" nodeType="afterEffect">
                                  <p:stCondLst>
                                    <p:cond delay="0"/>
                                  </p:stCondLst>
                                  <p:childTnLst>
                                    <p:set>
                                      <p:cBhvr>
                                        <p:cTn id="42" dur="1" fill="hold">
                                          <p:stCondLst>
                                            <p:cond delay="0"/>
                                          </p:stCondLst>
                                        </p:cTn>
                                        <p:tgtEl>
                                          <p:spTgt spid="18"/>
                                        </p:tgtEl>
                                        <p:attrNameLst>
                                          <p:attrName>style.visibility</p:attrName>
                                        </p:attrNameLst>
                                      </p:cBhvr>
                                      <p:to>
                                        <p:strVal val="visible"/>
                                      </p:to>
                                    </p:set>
                                    <p:anim calcmode="lin" valueType="num">
                                      <p:cBhvr>
                                        <p:cTn id="43" dur="500" fill="hold"/>
                                        <p:tgtEl>
                                          <p:spTgt spid="18"/>
                                        </p:tgtEl>
                                        <p:attrNameLst>
                                          <p:attrName>ppt_w</p:attrName>
                                        </p:attrNameLst>
                                      </p:cBhvr>
                                      <p:tavLst>
                                        <p:tav tm="0">
                                          <p:val>
                                            <p:fltVal val="0"/>
                                          </p:val>
                                        </p:tav>
                                        <p:tav tm="100000">
                                          <p:val>
                                            <p:strVal val="#ppt_w"/>
                                          </p:val>
                                        </p:tav>
                                      </p:tavLst>
                                    </p:anim>
                                    <p:anim calcmode="lin" valueType="num">
                                      <p:cBhvr>
                                        <p:cTn id="44" dur="500" fill="hold"/>
                                        <p:tgtEl>
                                          <p:spTgt spid="18"/>
                                        </p:tgtEl>
                                        <p:attrNameLst>
                                          <p:attrName>ppt_h</p:attrName>
                                        </p:attrNameLst>
                                      </p:cBhvr>
                                      <p:tavLst>
                                        <p:tav tm="0">
                                          <p:val>
                                            <p:fltVal val="0"/>
                                          </p:val>
                                        </p:tav>
                                        <p:tav tm="100000">
                                          <p:val>
                                            <p:strVal val="#ppt_h"/>
                                          </p:val>
                                        </p:tav>
                                      </p:tavLst>
                                    </p:anim>
                                    <p:animEffect transition="in" filter="fade">
                                      <p:cBhvr>
                                        <p:cTn id="45" dur="500"/>
                                        <p:tgtEl>
                                          <p:spTgt spid="18"/>
                                        </p:tgtEl>
                                      </p:cBhvr>
                                    </p:animEffect>
                                  </p:childTnLst>
                                </p:cTn>
                              </p:par>
                            </p:childTnLst>
                          </p:cTn>
                        </p:par>
                        <p:par>
                          <p:cTn id="46" fill="hold">
                            <p:stCondLst>
                              <p:cond delay="3500"/>
                            </p:stCondLst>
                            <p:childTnLst>
                              <p:par>
                                <p:cTn id="47" presetID="53" presetClass="entr" presetSubtype="16" fill="hold" grpId="0" nodeType="afterEffect">
                                  <p:stCondLst>
                                    <p:cond delay="0"/>
                                  </p:stCondLst>
                                  <p:childTnLst>
                                    <p:set>
                                      <p:cBhvr>
                                        <p:cTn id="48" dur="1" fill="hold">
                                          <p:stCondLst>
                                            <p:cond delay="0"/>
                                          </p:stCondLst>
                                        </p:cTn>
                                        <p:tgtEl>
                                          <p:spTgt spid="21"/>
                                        </p:tgtEl>
                                        <p:attrNameLst>
                                          <p:attrName>style.visibility</p:attrName>
                                        </p:attrNameLst>
                                      </p:cBhvr>
                                      <p:to>
                                        <p:strVal val="visible"/>
                                      </p:to>
                                    </p:set>
                                    <p:anim calcmode="lin" valueType="num">
                                      <p:cBhvr>
                                        <p:cTn id="49" dur="500" fill="hold"/>
                                        <p:tgtEl>
                                          <p:spTgt spid="21"/>
                                        </p:tgtEl>
                                        <p:attrNameLst>
                                          <p:attrName>ppt_w</p:attrName>
                                        </p:attrNameLst>
                                      </p:cBhvr>
                                      <p:tavLst>
                                        <p:tav tm="0">
                                          <p:val>
                                            <p:fltVal val="0"/>
                                          </p:val>
                                        </p:tav>
                                        <p:tav tm="100000">
                                          <p:val>
                                            <p:strVal val="#ppt_w"/>
                                          </p:val>
                                        </p:tav>
                                      </p:tavLst>
                                    </p:anim>
                                    <p:anim calcmode="lin" valueType="num">
                                      <p:cBhvr>
                                        <p:cTn id="50" dur="500" fill="hold"/>
                                        <p:tgtEl>
                                          <p:spTgt spid="21"/>
                                        </p:tgtEl>
                                        <p:attrNameLst>
                                          <p:attrName>ppt_h</p:attrName>
                                        </p:attrNameLst>
                                      </p:cBhvr>
                                      <p:tavLst>
                                        <p:tav tm="0">
                                          <p:val>
                                            <p:fltVal val="0"/>
                                          </p:val>
                                        </p:tav>
                                        <p:tav tm="100000">
                                          <p:val>
                                            <p:strVal val="#ppt_h"/>
                                          </p:val>
                                        </p:tav>
                                      </p:tavLst>
                                    </p:anim>
                                    <p:animEffect transition="in" filter="fade">
                                      <p:cBhvr>
                                        <p:cTn id="51" dur="500"/>
                                        <p:tgtEl>
                                          <p:spTgt spid="21"/>
                                        </p:tgtEl>
                                      </p:cBhvr>
                                    </p:animEffect>
                                  </p:childTnLst>
                                </p:cTn>
                              </p:par>
                            </p:childTnLst>
                          </p:cTn>
                        </p:par>
                        <p:par>
                          <p:cTn id="52" fill="hold">
                            <p:stCondLst>
                              <p:cond delay="4000"/>
                            </p:stCondLst>
                            <p:childTnLst>
                              <p:par>
                                <p:cTn id="53" presetID="53" presetClass="entr" presetSubtype="16" fill="hold" grpId="0" nodeType="afterEffect">
                                  <p:stCondLst>
                                    <p:cond delay="0"/>
                                  </p:stCondLst>
                                  <p:childTnLst>
                                    <p:set>
                                      <p:cBhvr>
                                        <p:cTn id="54" dur="1" fill="hold">
                                          <p:stCondLst>
                                            <p:cond delay="0"/>
                                          </p:stCondLst>
                                        </p:cTn>
                                        <p:tgtEl>
                                          <p:spTgt spid="22"/>
                                        </p:tgtEl>
                                        <p:attrNameLst>
                                          <p:attrName>style.visibility</p:attrName>
                                        </p:attrNameLst>
                                      </p:cBhvr>
                                      <p:to>
                                        <p:strVal val="visible"/>
                                      </p:to>
                                    </p:set>
                                    <p:anim calcmode="lin" valueType="num">
                                      <p:cBhvr>
                                        <p:cTn id="55" dur="500" fill="hold"/>
                                        <p:tgtEl>
                                          <p:spTgt spid="22"/>
                                        </p:tgtEl>
                                        <p:attrNameLst>
                                          <p:attrName>ppt_w</p:attrName>
                                        </p:attrNameLst>
                                      </p:cBhvr>
                                      <p:tavLst>
                                        <p:tav tm="0">
                                          <p:val>
                                            <p:fltVal val="0"/>
                                          </p:val>
                                        </p:tav>
                                        <p:tav tm="100000">
                                          <p:val>
                                            <p:strVal val="#ppt_w"/>
                                          </p:val>
                                        </p:tav>
                                      </p:tavLst>
                                    </p:anim>
                                    <p:anim calcmode="lin" valueType="num">
                                      <p:cBhvr>
                                        <p:cTn id="56" dur="500" fill="hold"/>
                                        <p:tgtEl>
                                          <p:spTgt spid="22"/>
                                        </p:tgtEl>
                                        <p:attrNameLst>
                                          <p:attrName>ppt_h</p:attrName>
                                        </p:attrNameLst>
                                      </p:cBhvr>
                                      <p:tavLst>
                                        <p:tav tm="0">
                                          <p:val>
                                            <p:fltVal val="0"/>
                                          </p:val>
                                        </p:tav>
                                        <p:tav tm="100000">
                                          <p:val>
                                            <p:strVal val="#ppt_h"/>
                                          </p:val>
                                        </p:tav>
                                      </p:tavLst>
                                    </p:anim>
                                    <p:animEffect transition="in" filter="fade">
                                      <p:cBhvr>
                                        <p:cTn id="57" dur="500"/>
                                        <p:tgtEl>
                                          <p:spTgt spid="22"/>
                                        </p:tgtEl>
                                      </p:cBhvr>
                                    </p:animEffect>
                                  </p:childTnLst>
                                </p:cTn>
                              </p:par>
                            </p:childTnLst>
                          </p:cTn>
                        </p:par>
                        <p:par>
                          <p:cTn id="58" fill="hold">
                            <p:stCondLst>
                              <p:cond delay="4500"/>
                            </p:stCondLst>
                            <p:childTnLst>
                              <p:par>
                                <p:cTn id="59" presetID="53" presetClass="entr" presetSubtype="16" fill="hold" grpId="0" nodeType="afterEffect">
                                  <p:stCondLst>
                                    <p:cond delay="0"/>
                                  </p:stCondLst>
                                  <p:childTnLst>
                                    <p:set>
                                      <p:cBhvr>
                                        <p:cTn id="60" dur="1" fill="hold">
                                          <p:stCondLst>
                                            <p:cond delay="0"/>
                                          </p:stCondLst>
                                        </p:cTn>
                                        <p:tgtEl>
                                          <p:spTgt spid="23"/>
                                        </p:tgtEl>
                                        <p:attrNameLst>
                                          <p:attrName>style.visibility</p:attrName>
                                        </p:attrNameLst>
                                      </p:cBhvr>
                                      <p:to>
                                        <p:strVal val="visible"/>
                                      </p:to>
                                    </p:set>
                                    <p:anim calcmode="lin" valueType="num">
                                      <p:cBhvr>
                                        <p:cTn id="61" dur="500" fill="hold"/>
                                        <p:tgtEl>
                                          <p:spTgt spid="23"/>
                                        </p:tgtEl>
                                        <p:attrNameLst>
                                          <p:attrName>ppt_w</p:attrName>
                                        </p:attrNameLst>
                                      </p:cBhvr>
                                      <p:tavLst>
                                        <p:tav tm="0">
                                          <p:val>
                                            <p:fltVal val="0"/>
                                          </p:val>
                                        </p:tav>
                                        <p:tav tm="100000">
                                          <p:val>
                                            <p:strVal val="#ppt_w"/>
                                          </p:val>
                                        </p:tav>
                                      </p:tavLst>
                                    </p:anim>
                                    <p:anim calcmode="lin" valueType="num">
                                      <p:cBhvr>
                                        <p:cTn id="62" dur="500" fill="hold"/>
                                        <p:tgtEl>
                                          <p:spTgt spid="23"/>
                                        </p:tgtEl>
                                        <p:attrNameLst>
                                          <p:attrName>ppt_h</p:attrName>
                                        </p:attrNameLst>
                                      </p:cBhvr>
                                      <p:tavLst>
                                        <p:tav tm="0">
                                          <p:val>
                                            <p:fltVal val="0"/>
                                          </p:val>
                                        </p:tav>
                                        <p:tav tm="100000">
                                          <p:val>
                                            <p:strVal val="#ppt_h"/>
                                          </p:val>
                                        </p:tav>
                                      </p:tavLst>
                                    </p:anim>
                                    <p:animEffect transition="in" filter="fade">
                                      <p:cBhvr>
                                        <p:cTn id="63" dur="500"/>
                                        <p:tgtEl>
                                          <p:spTgt spid="23"/>
                                        </p:tgtEl>
                                      </p:cBhvr>
                                    </p:animEffect>
                                  </p:childTnLst>
                                </p:cTn>
                              </p:par>
                            </p:childTnLst>
                          </p:cTn>
                        </p:par>
                        <p:par>
                          <p:cTn id="64" fill="hold">
                            <p:stCondLst>
                              <p:cond delay="5000"/>
                            </p:stCondLst>
                            <p:childTnLst>
                              <p:par>
                                <p:cTn id="65" presetID="53" presetClass="entr" presetSubtype="16" fill="hold" grpId="0" nodeType="afterEffect">
                                  <p:stCondLst>
                                    <p:cond delay="0"/>
                                  </p:stCondLst>
                                  <p:childTnLst>
                                    <p:set>
                                      <p:cBhvr>
                                        <p:cTn id="66" dur="1" fill="hold">
                                          <p:stCondLst>
                                            <p:cond delay="0"/>
                                          </p:stCondLst>
                                        </p:cTn>
                                        <p:tgtEl>
                                          <p:spTgt spid="24"/>
                                        </p:tgtEl>
                                        <p:attrNameLst>
                                          <p:attrName>style.visibility</p:attrName>
                                        </p:attrNameLst>
                                      </p:cBhvr>
                                      <p:to>
                                        <p:strVal val="visible"/>
                                      </p:to>
                                    </p:set>
                                    <p:anim calcmode="lin" valueType="num">
                                      <p:cBhvr>
                                        <p:cTn id="67" dur="500" fill="hold"/>
                                        <p:tgtEl>
                                          <p:spTgt spid="24"/>
                                        </p:tgtEl>
                                        <p:attrNameLst>
                                          <p:attrName>ppt_w</p:attrName>
                                        </p:attrNameLst>
                                      </p:cBhvr>
                                      <p:tavLst>
                                        <p:tav tm="0">
                                          <p:val>
                                            <p:fltVal val="0"/>
                                          </p:val>
                                        </p:tav>
                                        <p:tav tm="100000">
                                          <p:val>
                                            <p:strVal val="#ppt_w"/>
                                          </p:val>
                                        </p:tav>
                                      </p:tavLst>
                                    </p:anim>
                                    <p:anim calcmode="lin" valueType="num">
                                      <p:cBhvr>
                                        <p:cTn id="68" dur="500" fill="hold"/>
                                        <p:tgtEl>
                                          <p:spTgt spid="24"/>
                                        </p:tgtEl>
                                        <p:attrNameLst>
                                          <p:attrName>ppt_h</p:attrName>
                                        </p:attrNameLst>
                                      </p:cBhvr>
                                      <p:tavLst>
                                        <p:tav tm="0">
                                          <p:val>
                                            <p:fltVal val="0"/>
                                          </p:val>
                                        </p:tav>
                                        <p:tav tm="100000">
                                          <p:val>
                                            <p:strVal val="#ppt_h"/>
                                          </p:val>
                                        </p:tav>
                                      </p:tavLst>
                                    </p:anim>
                                    <p:animEffect transition="in" filter="fade">
                                      <p:cBhvr>
                                        <p:cTn id="69" dur="500"/>
                                        <p:tgtEl>
                                          <p:spTgt spid="24"/>
                                        </p:tgtEl>
                                      </p:cBhvr>
                                    </p:animEffect>
                                  </p:childTnLst>
                                </p:cTn>
                              </p:par>
                            </p:childTnLst>
                          </p:cTn>
                        </p:par>
                        <p:par>
                          <p:cTn id="70" fill="hold">
                            <p:stCondLst>
                              <p:cond delay="5500"/>
                            </p:stCondLst>
                            <p:childTnLst>
                              <p:par>
                                <p:cTn id="71" presetID="53" presetClass="entr" presetSubtype="16" fill="hold" grpId="0" nodeType="afterEffect">
                                  <p:stCondLst>
                                    <p:cond delay="0"/>
                                  </p:stCondLst>
                                  <p:childTnLst>
                                    <p:set>
                                      <p:cBhvr>
                                        <p:cTn id="72" dur="1" fill="hold">
                                          <p:stCondLst>
                                            <p:cond delay="0"/>
                                          </p:stCondLst>
                                        </p:cTn>
                                        <p:tgtEl>
                                          <p:spTgt spid="25"/>
                                        </p:tgtEl>
                                        <p:attrNameLst>
                                          <p:attrName>style.visibility</p:attrName>
                                        </p:attrNameLst>
                                      </p:cBhvr>
                                      <p:to>
                                        <p:strVal val="visible"/>
                                      </p:to>
                                    </p:set>
                                    <p:anim calcmode="lin" valueType="num">
                                      <p:cBhvr>
                                        <p:cTn id="73" dur="500" fill="hold"/>
                                        <p:tgtEl>
                                          <p:spTgt spid="25"/>
                                        </p:tgtEl>
                                        <p:attrNameLst>
                                          <p:attrName>ppt_w</p:attrName>
                                        </p:attrNameLst>
                                      </p:cBhvr>
                                      <p:tavLst>
                                        <p:tav tm="0">
                                          <p:val>
                                            <p:fltVal val="0"/>
                                          </p:val>
                                        </p:tav>
                                        <p:tav tm="100000">
                                          <p:val>
                                            <p:strVal val="#ppt_w"/>
                                          </p:val>
                                        </p:tav>
                                      </p:tavLst>
                                    </p:anim>
                                    <p:anim calcmode="lin" valueType="num">
                                      <p:cBhvr>
                                        <p:cTn id="74" dur="500" fill="hold"/>
                                        <p:tgtEl>
                                          <p:spTgt spid="25"/>
                                        </p:tgtEl>
                                        <p:attrNameLst>
                                          <p:attrName>ppt_h</p:attrName>
                                        </p:attrNameLst>
                                      </p:cBhvr>
                                      <p:tavLst>
                                        <p:tav tm="0">
                                          <p:val>
                                            <p:fltVal val="0"/>
                                          </p:val>
                                        </p:tav>
                                        <p:tav tm="100000">
                                          <p:val>
                                            <p:strVal val="#ppt_h"/>
                                          </p:val>
                                        </p:tav>
                                      </p:tavLst>
                                    </p:anim>
                                    <p:animEffect transition="in" filter="fade">
                                      <p:cBhvr>
                                        <p:cTn id="75" dur="500"/>
                                        <p:tgtEl>
                                          <p:spTgt spid="25"/>
                                        </p:tgtEl>
                                      </p:cBhvr>
                                    </p:animEffect>
                                  </p:childTnLst>
                                </p:cTn>
                              </p:par>
                            </p:childTnLst>
                          </p:cTn>
                        </p:par>
                        <p:par>
                          <p:cTn id="76" fill="hold">
                            <p:stCondLst>
                              <p:cond delay="6000"/>
                            </p:stCondLst>
                            <p:childTnLst>
                              <p:par>
                                <p:cTn id="77" presetID="53" presetClass="entr" presetSubtype="16" fill="hold" grpId="0" nodeType="afterEffect">
                                  <p:stCondLst>
                                    <p:cond delay="0"/>
                                  </p:stCondLst>
                                  <p:childTnLst>
                                    <p:set>
                                      <p:cBhvr>
                                        <p:cTn id="78" dur="1" fill="hold">
                                          <p:stCondLst>
                                            <p:cond delay="0"/>
                                          </p:stCondLst>
                                        </p:cTn>
                                        <p:tgtEl>
                                          <p:spTgt spid="26"/>
                                        </p:tgtEl>
                                        <p:attrNameLst>
                                          <p:attrName>style.visibility</p:attrName>
                                        </p:attrNameLst>
                                      </p:cBhvr>
                                      <p:to>
                                        <p:strVal val="visible"/>
                                      </p:to>
                                    </p:set>
                                    <p:anim calcmode="lin" valueType="num">
                                      <p:cBhvr>
                                        <p:cTn id="79" dur="500" fill="hold"/>
                                        <p:tgtEl>
                                          <p:spTgt spid="26"/>
                                        </p:tgtEl>
                                        <p:attrNameLst>
                                          <p:attrName>ppt_w</p:attrName>
                                        </p:attrNameLst>
                                      </p:cBhvr>
                                      <p:tavLst>
                                        <p:tav tm="0">
                                          <p:val>
                                            <p:fltVal val="0"/>
                                          </p:val>
                                        </p:tav>
                                        <p:tav tm="100000">
                                          <p:val>
                                            <p:strVal val="#ppt_w"/>
                                          </p:val>
                                        </p:tav>
                                      </p:tavLst>
                                    </p:anim>
                                    <p:anim calcmode="lin" valueType="num">
                                      <p:cBhvr>
                                        <p:cTn id="80" dur="500" fill="hold"/>
                                        <p:tgtEl>
                                          <p:spTgt spid="26"/>
                                        </p:tgtEl>
                                        <p:attrNameLst>
                                          <p:attrName>ppt_h</p:attrName>
                                        </p:attrNameLst>
                                      </p:cBhvr>
                                      <p:tavLst>
                                        <p:tav tm="0">
                                          <p:val>
                                            <p:fltVal val="0"/>
                                          </p:val>
                                        </p:tav>
                                        <p:tav tm="100000">
                                          <p:val>
                                            <p:strVal val="#ppt_h"/>
                                          </p:val>
                                        </p:tav>
                                      </p:tavLst>
                                    </p:anim>
                                    <p:animEffect transition="in" filter="fade">
                                      <p:cBhvr>
                                        <p:cTn id="81" dur="500"/>
                                        <p:tgtEl>
                                          <p:spTgt spid="26"/>
                                        </p:tgtEl>
                                      </p:cBhvr>
                                    </p:animEffect>
                                  </p:childTnLst>
                                </p:cTn>
                              </p:par>
                            </p:childTnLst>
                          </p:cTn>
                        </p:par>
                        <p:par>
                          <p:cTn id="82" fill="hold">
                            <p:stCondLst>
                              <p:cond delay="6500"/>
                            </p:stCondLst>
                            <p:childTnLst>
                              <p:par>
                                <p:cTn id="83" presetID="53" presetClass="entr" presetSubtype="16" fill="hold" grpId="0" nodeType="afterEffect">
                                  <p:stCondLst>
                                    <p:cond delay="0"/>
                                  </p:stCondLst>
                                  <p:childTnLst>
                                    <p:set>
                                      <p:cBhvr>
                                        <p:cTn id="84" dur="1" fill="hold">
                                          <p:stCondLst>
                                            <p:cond delay="0"/>
                                          </p:stCondLst>
                                        </p:cTn>
                                        <p:tgtEl>
                                          <p:spTgt spid="27"/>
                                        </p:tgtEl>
                                        <p:attrNameLst>
                                          <p:attrName>style.visibility</p:attrName>
                                        </p:attrNameLst>
                                      </p:cBhvr>
                                      <p:to>
                                        <p:strVal val="visible"/>
                                      </p:to>
                                    </p:set>
                                    <p:anim calcmode="lin" valueType="num">
                                      <p:cBhvr>
                                        <p:cTn id="85" dur="500" fill="hold"/>
                                        <p:tgtEl>
                                          <p:spTgt spid="27"/>
                                        </p:tgtEl>
                                        <p:attrNameLst>
                                          <p:attrName>ppt_w</p:attrName>
                                        </p:attrNameLst>
                                      </p:cBhvr>
                                      <p:tavLst>
                                        <p:tav tm="0">
                                          <p:val>
                                            <p:fltVal val="0"/>
                                          </p:val>
                                        </p:tav>
                                        <p:tav tm="100000">
                                          <p:val>
                                            <p:strVal val="#ppt_w"/>
                                          </p:val>
                                        </p:tav>
                                      </p:tavLst>
                                    </p:anim>
                                    <p:anim calcmode="lin" valueType="num">
                                      <p:cBhvr>
                                        <p:cTn id="86" dur="500" fill="hold"/>
                                        <p:tgtEl>
                                          <p:spTgt spid="27"/>
                                        </p:tgtEl>
                                        <p:attrNameLst>
                                          <p:attrName>ppt_h</p:attrName>
                                        </p:attrNameLst>
                                      </p:cBhvr>
                                      <p:tavLst>
                                        <p:tav tm="0">
                                          <p:val>
                                            <p:fltVal val="0"/>
                                          </p:val>
                                        </p:tav>
                                        <p:tav tm="100000">
                                          <p:val>
                                            <p:strVal val="#ppt_h"/>
                                          </p:val>
                                        </p:tav>
                                      </p:tavLst>
                                    </p:anim>
                                    <p:animEffect transition="in" filter="fade">
                                      <p:cBhvr>
                                        <p:cTn id="87" dur="500"/>
                                        <p:tgtEl>
                                          <p:spTgt spid="27"/>
                                        </p:tgtEl>
                                      </p:cBhvr>
                                    </p:animEffect>
                                  </p:childTnLst>
                                </p:cTn>
                              </p:par>
                            </p:childTnLst>
                          </p:cTn>
                        </p:par>
                        <p:par>
                          <p:cTn id="88" fill="hold">
                            <p:stCondLst>
                              <p:cond delay="7000"/>
                            </p:stCondLst>
                            <p:childTnLst>
                              <p:par>
                                <p:cTn id="89" presetID="53" presetClass="entr" presetSubtype="16" fill="hold" grpId="0" nodeType="afterEffect">
                                  <p:stCondLst>
                                    <p:cond delay="0"/>
                                  </p:stCondLst>
                                  <p:childTnLst>
                                    <p:set>
                                      <p:cBhvr>
                                        <p:cTn id="90" dur="1" fill="hold">
                                          <p:stCondLst>
                                            <p:cond delay="0"/>
                                          </p:stCondLst>
                                        </p:cTn>
                                        <p:tgtEl>
                                          <p:spTgt spid="28"/>
                                        </p:tgtEl>
                                        <p:attrNameLst>
                                          <p:attrName>style.visibility</p:attrName>
                                        </p:attrNameLst>
                                      </p:cBhvr>
                                      <p:to>
                                        <p:strVal val="visible"/>
                                      </p:to>
                                    </p:set>
                                    <p:anim calcmode="lin" valueType="num">
                                      <p:cBhvr>
                                        <p:cTn id="91" dur="500" fill="hold"/>
                                        <p:tgtEl>
                                          <p:spTgt spid="28"/>
                                        </p:tgtEl>
                                        <p:attrNameLst>
                                          <p:attrName>ppt_w</p:attrName>
                                        </p:attrNameLst>
                                      </p:cBhvr>
                                      <p:tavLst>
                                        <p:tav tm="0">
                                          <p:val>
                                            <p:fltVal val="0"/>
                                          </p:val>
                                        </p:tav>
                                        <p:tav tm="100000">
                                          <p:val>
                                            <p:strVal val="#ppt_w"/>
                                          </p:val>
                                        </p:tav>
                                      </p:tavLst>
                                    </p:anim>
                                    <p:anim calcmode="lin" valueType="num">
                                      <p:cBhvr>
                                        <p:cTn id="92" dur="500" fill="hold"/>
                                        <p:tgtEl>
                                          <p:spTgt spid="28"/>
                                        </p:tgtEl>
                                        <p:attrNameLst>
                                          <p:attrName>ppt_h</p:attrName>
                                        </p:attrNameLst>
                                      </p:cBhvr>
                                      <p:tavLst>
                                        <p:tav tm="0">
                                          <p:val>
                                            <p:fltVal val="0"/>
                                          </p:val>
                                        </p:tav>
                                        <p:tav tm="100000">
                                          <p:val>
                                            <p:strVal val="#ppt_h"/>
                                          </p:val>
                                        </p:tav>
                                      </p:tavLst>
                                    </p:anim>
                                    <p:animEffect transition="in" filter="fade">
                                      <p:cBhvr>
                                        <p:cTn id="93" dur="500"/>
                                        <p:tgtEl>
                                          <p:spTgt spid="28"/>
                                        </p:tgtEl>
                                      </p:cBhvr>
                                    </p:animEffect>
                                  </p:childTnLst>
                                </p:cTn>
                              </p:par>
                            </p:childTnLst>
                          </p:cTn>
                        </p:par>
                        <p:par>
                          <p:cTn id="94" fill="hold">
                            <p:stCondLst>
                              <p:cond delay="7500"/>
                            </p:stCondLst>
                            <p:childTnLst>
                              <p:par>
                                <p:cTn id="95" presetID="53" presetClass="entr" presetSubtype="16" fill="hold" grpId="0" nodeType="afterEffect">
                                  <p:stCondLst>
                                    <p:cond delay="0"/>
                                  </p:stCondLst>
                                  <p:childTnLst>
                                    <p:set>
                                      <p:cBhvr>
                                        <p:cTn id="96" dur="1" fill="hold">
                                          <p:stCondLst>
                                            <p:cond delay="0"/>
                                          </p:stCondLst>
                                        </p:cTn>
                                        <p:tgtEl>
                                          <p:spTgt spid="29"/>
                                        </p:tgtEl>
                                        <p:attrNameLst>
                                          <p:attrName>style.visibility</p:attrName>
                                        </p:attrNameLst>
                                      </p:cBhvr>
                                      <p:to>
                                        <p:strVal val="visible"/>
                                      </p:to>
                                    </p:set>
                                    <p:anim calcmode="lin" valueType="num">
                                      <p:cBhvr>
                                        <p:cTn id="97" dur="500" fill="hold"/>
                                        <p:tgtEl>
                                          <p:spTgt spid="29"/>
                                        </p:tgtEl>
                                        <p:attrNameLst>
                                          <p:attrName>ppt_w</p:attrName>
                                        </p:attrNameLst>
                                      </p:cBhvr>
                                      <p:tavLst>
                                        <p:tav tm="0">
                                          <p:val>
                                            <p:fltVal val="0"/>
                                          </p:val>
                                        </p:tav>
                                        <p:tav tm="100000">
                                          <p:val>
                                            <p:strVal val="#ppt_w"/>
                                          </p:val>
                                        </p:tav>
                                      </p:tavLst>
                                    </p:anim>
                                    <p:anim calcmode="lin" valueType="num">
                                      <p:cBhvr>
                                        <p:cTn id="98" dur="500" fill="hold"/>
                                        <p:tgtEl>
                                          <p:spTgt spid="29"/>
                                        </p:tgtEl>
                                        <p:attrNameLst>
                                          <p:attrName>ppt_h</p:attrName>
                                        </p:attrNameLst>
                                      </p:cBhvr>
                                      <p:tavLst>
                                        <p:tav tm="0">
                                          <p:val>
                                            <p:fltVal val="0"/>
                                          </p:val>
                                        </p:tav>
                                        <p:tav tm="100000">
                                          <p:val>
                                            <p:strVal val="#ppt_h"/>
                                          </p:val>
                                        </p:tav>
                                      </p:tavLst>
                                    </p:anim>
                                    <p:animEffect transition="in" filter="fade">
                                      <p:cBhvr>
                                        <p:cTn id="99" dur="500"/>
                                        <p:tgtEl>
                                          <p:spTgt spid="29"/>
                                        </p:tgtEl>
                                      </p:cBhvr>
                                    </p:animEffect>
                                  </p:childTnLst>
                                </p:cTn>
                              </p:par>
                            </p:childTnLst>
                          </p:cTn>
                        </p:par>
                        <p:par>
                          <p:cTn id="100" fill="hold">
                            <p:stCondLst>
                              <p:cond delay="8000"/>
                            </p:stCondLst>
                            <p:childTnLst>
                              <p:par>
                                <p:cTn id="101" presetID="53" presetClass="entr" presetSubtype="16" fill="hold" grpId="0" nodeType="afterEffect">
                                  <p:stCondLst>
                                    <p:cond delay="0"/>
                                  </p:stCondLst>
                                  <p:childTnLst>
                                    <p:set>
                                      <p:cBhvr>
                                        <p:cTn id="102" dur="1" fill="hold">
                                          <p:stCondLst>
                                            <p:cond delay="0"/>
                                          </p:stCondLst>
                                        </p:cTn>
                                        <p:tgtEl>
                                          <p:spTgt spid="30"/>
                                        </p:tgtEl>
                                        <p:attrNameLst>
                                          <p:attrName>style.visibility</p:attrName>
                                        </p:attrNameLst>
                                      </p:cBhvr>
                                      <p:to>
                                        <p:strVal val="visible"/>
                                      </p:to>
                                    </p:set>
                                    <p:anim calcmode="lin" valueType="num">
                                      <p:cBhvr>
                                        <p:cTn id="103" dur="500" fill="hold"/>
                                        <p:tgtEl>
                                          <p:spTgt spid="30"/>
                                        </p:tgtEl>
                                        <p:attrNameLst>
                                          <p:attrName>ppt_w</p:attrName>
                                        </p:attrNameLst>
                                      </p:cBhvr>
                                      <p:tavLst>
                                        <p:tav tm="0">
                                          <p:val>
                                            <p:fltVal val="0"/>
                                          </p:val>
                                        </p:tav>
                                        <p:tav tm="100000">
                                          <p:val>
                                            <p:strVal val="#ppt_w"/>
                                          </p:val>
                                        </p:tav>
                                      </p:tavLst>
                                    </p:anim>
                                    <p:anim calcmode="lin" valueType="num">
                                      <p:cBhvr>
                                        <p:cTn id="104" dur="500" fill="hold"/>
                                        <p:tgtEl>
                                          <p:spTgt spid="30"/>
                                        </p:tgtEl>
                                        <p:attrNameLst>
                                          <p:attrName>ppt_h</p:attrName>
                                        </p:attrNameLst>
                                      </p:cBhvr>
                                      <p:tavLst>
                                        <p:tav tm="0">
                                          <p:val>
                                            <p:fltVal val="0"/>
                                          </p:val>
                                        </p:tav>
                                        <p:tav tm="100000">
                                          <p:val>
                                            <p:strVal val="#ppt_h"/>
                                          </p:val>
                                        </p:tav>
                                      </p:tavLst>
                                    </p:anim>
                                    <p:animEffect transition="in" filter="fade">
                                      <p:cBhvr>
                                        <p:cTn id="105" dur="500"/>
                                        <p:tgtEl>
                                          <p:spTgt spid="30"/>
                                        </p:tgtEl>
                                      </p:cBhvr>
                                    </p:animEffect>
                                  </p:childTnLst>
                                </p:cTn>
                              </p:par>
                            </p:childTnLst>
                          </p:cTn>
                        </p:par>
                        <p:par>
                          <p:cTn id="106" fill="hold">
                            <p:stCondLst>
                              <p:cond delay="8500"/>
                            </p:stCondLst>
                            <p:childTnLst>
                              <p:par>
                                <p:cTn id="107" presetID="53" presetClass="entr" presetSubtype="16" fill="hold" grpId="0" nodeType="afterEffect">
                                  <p:stCondLst>
                                    <p:cond delay="0"/>
                                  </p:stCondLst>
                                  <p:childTnLst>
                                    <p:set>
                                      <p:cBhvr>
                                        <p:cTn id="108" dur="1" fill="hold">
                                          <p:stCondLst>
                                            <p:cond delay="0"/>
                                          </p:stCondLst>
                                        </p:cTn>
                                        <p:tgtEl>
                                          <p:spTgt spid="31"/>
                                        </p:tgtEl>
                                        <p:attrNameLst>
                                          <p:attrName>style.visibility</p:attrName>
                                        </p:attrNameLst>
                                      </p:cBhvr>
                                      <p:to>
                                        <p:strVal val="visible"/>
                                      </p:to>
                                    </p:set>
                                    <p:anim calcmode="lin" valueType="num">
                                      <p:cBhvr>
                                        <p:cTn id="109" dur="500" fill="hold"/>
                                        <p:tgtEl>
                                          <p:spTgt spid="31"/>
                                        </p:tgtEl>
                                        <p:attrNameLst>
                                          <p:attrName>ppt_w</p:attrName>
                                        </p:attrNameLst>
                                      </p:cBhvr>
                                      <p:tavLst>
                                        <p:tav tm="0">
                                          <p:val>
                                            <p:fltVal val="0"/>
                                          </p:val>
                                        </p:tav>
                                        <p:tav tm="100000">
                                          <p:val>
                                            <p:strVal val="#ppt_w"/>
                                          </p:val>
                                        </p:tav>
                                      </p:tavLst>
                                    </p:anim>
                                    <p:anim calcmode="lin" valueType="num">
                                      <p:cBhvr>
                                        <p:cTn id="110" dur="500" fill="hold"/>
                                        <p:tgtEl>
                                          <p:spTgt spid="31"/>
                                        </p:tgtEl>
                                        <p:attrNameLst>
                                          <p:attrName>ppt_h</p:attrName>
                                        </p:attrNameLst>
                                      </p:cBhvr>
                                      <p:tavLst>
                                        <p:tav tm="0">
                                          <p:val>
                                            <p:fltVal val="0"/>
                                          </p:val>
                                        </p:tav>
                                        <p:tav tm="100000">
                                          <p:val>
                                            <p:strVal val="#ppt_h"/>
                                          </p:val>
                                        </p:tav>
                                      </p:tavLst>
                                    </p:anim>
                                    <p:animEffect transition="in" filter="fade">
                                      <p:cBhvr>
                                        <p:cTn id="111" dur="500"/>
                                        <p:tgtEl>
                                          <p:spTgt spid="31"/>
                                        </p:tgtEl>
                                      </p:cBhvr>
                                    </p:animEffect>
                                  </p:childTnLst>
                                </p:cTn>
                              </p:par>
                            </p:childTnLst>
                          </p:cTn>
                        </p:par>
                        <p:par>
                          <p:cTn id="112" fill="hold">
                            <p:stCondLst>
                              <p:cond delay="9000"/>
                            </p:stCondLst>
                            <p:childTnLst>
                              <p:par>
                                <p:cTn id="113" presetID="53" presetClass="entr" presetSubtype="16" fill="hold" grpId="0" nodeType="afterEffect">
                                  <p:stCondLst>
                                    <p:cond delay="0"/>
                                  </p:stCondLst>
                                  <p:childTnLst>
                                    <p:set>
                                      <p:cBhvr>
                                        <p:cTn id="114" dur="1" fill="hold">
                                          <p:stCondLst>
                                            <p:cond delay="0"/>
                                          </p:stCondLst>
                                        </p:cTn>
                                        <p:tgtEl>
                                          <p:spTgt spid="32"/>
                                        </p:tgtEl>
                                        <p:attrNameLst>
                                          <p:attrName>style.visibility</p:attrName>
                                        </p:attrNameLst>
                                      </p:cBhvr>
                                      <p:to>
                                        <p:strVal val="visible"/>
                                      </p:to>
                                    </p:set>
                                    <p:anim calcmode="lin" valueType="num">
                                      <p:cBhvr>
                                        <p:cTn id="115" dur="500" fill="hold"/>
                                        <p:tgtEl>
                                          <p:spTgt spid="32"/>
                                        </p:tgtEl>
                                        <p:attrNameLst>
                                          <p:attrName>ppt_w</p:attrName>
                                        </p:attrNameLst>
                                      </p:cBhvr>
                                      <p:tavLst>
                                        <p:tav tm="0">
                                          <p:val>
                                            <p:fltVal val="0"/>
                                          </p:val>
                                        </p:tav>
                                        <p:tav tm="100000">
                                          <p:val>
                                            <p:strVal val="#ppt_w"/>
                                          </p:val>
                                        </p:tav>
                                      </p:tavLst>
                                    </p:anim>
                                    <p:anim calcmode="lin" valueType="num">
                                      <p:cBhvr>
                                        <p:cTn id="116" dur="500" fill="hold"/>
                                        <p:tgtEl>
                                          <p:spTgt spid="32"/>
                                        </p:tgtEl>
                                        <p:attrNameLst>
                                          <p:attrName>ppt_h</p:attrName>
                                        </p:attrNameLst>
                                      </p:cBhvr>
                                      <p:tavLst>
                                        <p:tav tm="0">
                                          <p:val>
                                            <p:fltVal val="0"/>
                                          </p:val>
                                        </p:tav>
                                        <p:tav tm="100000">
                                          <p:val>
                                            <p:strVal val="#ppt_h"/>
                                          </p:val>
                                        </p:tav>
                                      </p:tavLst>
                                    </p:anim>
                                    <p:animEffect transition="in" filter="fade">
                                      <p:cBhvr>
                                        <p:cTn id="117"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animBg="1"/>
      <p:bldP spid="10" grpId="0" animBg="1"/>
      <p:bldP spid="11" grpId="0" animBg="1"/>
      <p:bldP spid="21" grpId="0" animBg="1"/>
      <p:bldP spid="22" grpId="0" animBg="1"/>
      <p:bldP spid="23" grpId="0"/>
      <p:bldP spid="24" grpId="0"/>
      <p:bldP spid="25" grpId="0" animBg="1"/>
      <p:bldP spid="26" grpId="0" animBg="1"/>
      <p:bldP spid="27" grpId="0"/>
      <p:bldP spid="28" grpId="0"/>
      <p:bldP spid="29" grpId="0" animBg="1"/>
      <p:bldP spid="30" grpId="0" animBg="1"/>
      <p:bldP spid="31" grpId="0"/>
      <p:bldP spid="32"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583D7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prstGeom prst="rect">
            <a:avLst/>
          </a:prstGeom>
        </p:spPr>
        <p:txBody>
          <a:bodyPr/>
          <a:lstStyle/>
          <a:p>
            <a:r>
              <a:rPr lang="ar-DZ" altLang="ko-KR" dirty="0">
                <a:solidFill>
                  <a:schemeClr val="bg1">
                    <a:lumMod val="95000"/>
                  </a:schemeClr>
                </a:solidFill>
                <a:latin typeface="Al Tarikh" pitchFamily="2" charset="-78"/>
                <a:cs typeface="Al Tarikh" pitchFamily="2" charset="-78"/>
              </a:rPr>
              <a:t>شكرا لكم</a:t>
            </a:r>
            <a:endParaRPr lang="ko-KR" altLang="en-US" dirty="0">
              <a:solidFill>
                <a:schemeClr val="bg1">
                  <a:lumMod val="95000"/>
                </a:schemeClr>
              </a:solidFill>
              <a:latin typeface="Al Tarikh" pitchFamily="2" charset="-78"/>
              <a:cs typeface="Al Tarikh" pitchFamily="2" charset="-78"/>
            </a:endParaRPr>
          </a:p>
        </p:txBody>
      </p:sp>
      <p:sp>
        <p:nvSpPr>
          <p:cNvPr id="8" name="Text Placeholder 7"/>
          <p:cNvSpPr>
            <a:spLocks noGrp="1"/>
          </p:cNvSpPr>
          <p:nvPr>
            <p:ph type="body" sz="quarter" idx="10"/>
          </p:nvPr>
        </p:nvSpPr>
        <p:spPr/>
        <p:txBody>
          <a:bodyPr>
            <a:normAutofit lnSpcReduction="10000"/>
          </a:bodyPr>
          <a:lstStyle/>
          <a:p>
            <a:pPr lvl="0"/>
            <a:r>
              <a:rPr lang="ar-DZ" altLang="ko-KR" sz="1200" dirty="0">
                <a:solidFill>
                  <a:schemeClr val="bg1">
                    <a:lumMod val="95000"/>
                  </a:schemeClr>
                </a:solidFill>
                <a:latin typeface="Al Tarikh" pitchFamily="2" charset="-78"/>
                <a:cs typeface="Al Tarikh" pitchFamily="2" charset="-78"/>
              </a:rPr>
              <a:t>يمكن استبدال هذا النص بالنص الخاص بك</a:t>
            </a:r>
            <a:endParaRPr lang="ko-KR" altLang="en-US" sz="1200" dirty="0">
              <a:solidFill>
                <a:schemeClr val="bg1">
                  <a:lumMod val="95000"/>
                </a:schemeClr>
              </a:solidFill>
              <a:latin typeface="Al Tarikh" pitchFamily="2" charset="-78"/>
              <a:cs typeface="Al Tarikh" pitchFamily="2" charset="-78"/>
            </a:endParaRPr>
          </a:p>
        </p:txBody>
      </p:sp>
    </p:spTree>
    <p:extLst>
      <p:ext uri="{BB962C8B-B14F-4D97-AF65-F5344CB8AC3E}">
        <p14:creationId xmlns:p14="http://schemas.microsoft.com/office/powerpoint/2010/main" val="41921763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8">
                                            <p:txEl>
                                              <p:pRg st="0" end="0"/>
                                            </p:txEl>
                                          </p:spTgt>
                                        </p:tgtEl>
                                        <p:attrNameLst>
                                          <p:attrName>style.visibility</p:attrName>
                                        </p:attrNameLst>
                                      </p:cBhvr>
                                      <p:to>
                                        <p:strVal val="visible"/>
                                      </p:to>
                                    </p:set>
                                    <p:anim calcmode="lin" valueType="num">
                                      <p:cBhvr>
                                        <p:cTn id="13" dur="500" fill="hold"/>
                                        <p:tgtEl>
                                          <p:spTgt spid="8">
                                            <p:txEl>
                                              <p:pRg st="0" end="0"/>
                                            </p:txEl>
                                          </p:spTgt>
                                        </p:tgtEl>
                                        <p:attrNameLst>
                                          <p:attrName>ppt_w</p:attrName>
                                        </p:attrNameLst>
                                      </p:cBhvr>
                                      <p:tavLst>
                                        <p:tav tm="0">
                                          <p:val>
                                            <p:fltVal val="0"/>
                                          </p:val>
                                        </p:tav>
                                        <p:tav tm="100000">
                                          <p:val>
                                            <p:strVal val="#ppt_w"/>
                                          </p:val>
                                        </p:tav>
                                      </p:tavLst>
                                    </p:anim>
                                    <p:anim calcmode="lin" valueType="num">
                                      <p:cBhvr>
                                        <p:cTn id="14" dur="500" fill="hold"/>
                                        <p:tgtEl>
                                          <p:spTgt spid="8">
                                            <p:txEl>
                                              <p:pRg st="0" end="0"/>
                                            </p:txEl>
                                          </p:spTgt>
                                        </p:tgtEl>
                                        <p:attrNameLst>
                                          <p:attrName>ppt_h</p:attrName>
                                        </p:attrNameLst>
                                      </p:cBhvr>
                                      <p:tavLst>
                                        <p:tav tm="0">
                                          <p:val>
                                            <p:fltVal val="0"/>
                                          </p:val>
                                        </p:tav>
                                        <p:tav tm="100000">
                                          <p:val>
                                            <p:strVal val="#ppt_h"/>
                                          </p:val>
                                        </p:tav>
                                      </p:tavLst>
                                    </p:anim>
                                    <p:animEffect transition="in" filter="fade">
                                      <p:cBhvr>
                                        <p:cTn id="15"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build="p"/>
    </p:bldLst>
  </p:timing>
</p:sld>
</file>

<file path=ppt/theme/theme1.xml><?xml version="1.0" encoding="utf-8"?>
<a:theme xmlns:a="http://schemas.openxmlformats.org/drawingml/2006/main" name="Cover and End Slide Master">
  <a:themeElements>
    <a:clrScheme name="ALLPPT-COLOR-A03">
      <a:dk1>
        <a:sysClr val="windowText" lastClr="000000"/>
      </a:dk1>
      <a:lt1>
        <a:sysClr val="window" lastClr="FFFFFF"/>
      </a:lt1>
      <a:dk2>
        <a:srgbClr val="1F497D"/>
      </a:dk2>
      <a:lt2>
        <a:srgbClr val="EEECE1"/>
      </a:lt2>
      <a:accent1>
        <a:srgbClr val="FEB856"/>
      </a:accent1>
      <a:accent2>
        <a:srgbClr val="1CBBB4"/>
      </a:accent2>
      <a:accent3>
        <a:srgbClr val="9FEDF0"/>
      </a:accent3>
      <a:accent4>
        <a:srgbClr val="9FEDF0"/>
      </a:accent4>
      <a:accent5>
        <a:srgbClr val="576868"/>
      </a:accent5>
      <a:accent6>
        <a:srgbClr val="CBCBCB"/>
      </a:accent6>
      <a:hlink>
        <a:srgbClr val="000000"/>
      </a:hlink>
      <a:folHlink>
        <a:srgbClr val="000000"/>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Section Break Slide Master">
  <a:themeElements>
    <a:clrScheme name="ALLPPT-COLOR-A03">
      <a:dk1>
        <a:sysClr val="windowText" lastClr="000000"/>
      </a:dk1>
      <a:lt1>
        <a:sysClr val="window" lastClr="FFFFFF"/>
      </a:lt1>
      <a:dk2>
        <a:srgbClr val="1F497D"/>
      </a:dk2>
      <a:lt2>
        <a:srgbClr val="EEECE1"/>
      </a:lt2>
      <a:accent1>
        <a:srgbClr val="FEB856"/>
      </a:accent1>
      <a:accent2>
        <a:srgbClr val="1CBBB4"/>
      </a:accent2>
      <a:accent3>
        <a:srgbClr val="9FEDF0"/>
      </a:accent3>
      <a:accent4>
        <a:srgbClr val="9FEDF0"/>
      </a:accent4>
      <a:accent5>
        <a:srgbClr val="576868"/>
      </a:accent5>
      <a:accent6>
        <a:srgbClr val="CBCBCB"/>
      </a:accent6>
      <a:hlink>
        <a:srgbClr val="000000"/>
      </a:hlink>
      <a:folHlink>
        <a:srgbClr val="000000"/>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1994</TotalTime>
  <Words>1532</Words>
  <Application>Microsoft Macintosh PowerPoint</Application>
  <PresentationFormat>On-screen Show (16:9)</PresentationFormat>
  <Paragraphs>214</Paragraphs>
  <Slides>23</Slides>
  <Notes>2</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23</vt:i4>
      </vt:variant>
    </vt:vector>
  </HeadingPairs>
  <TitlesOfParts>
    <vt:vector size="32" baseType="lpstr">
      <vt:lpstr>맑은 고딕</vt:lpstr>
      <vt:lpstr>Al Tarikh</vt:lpstr>
      <vt:lpstr>Ara Aqeeq Bold</vt:lpstr>
      <vt:lpstr>Arial</vt:lpstr>
      <vt:lpstr>Calibri</vt:lpstr>
      <vt:lpstr>Calibri Light</vt:lpstr>
      <vt:lpstr>Cover and End Slide Master</vt:lpstr>
      <vt:lpstr>Section Break Slide Master</vt:lpstr>
      <vt:lpstr>Office Theme</vt:lpstr>
      <vt:lpstr>بوربوينت تعليمي</vt:lpstr>
      <vt:lpstr>PowerPoint Presentation</vt:lpstr>
      <vt:lpstr>مفاهيم أساسية</vt:lpstr>
      <vt:lpstr>كيف ننمّي هذه الاخلاقيّات</vt:lpstr>
      <vt:lpstr> مميّزات أخلاقيات المهنة</vt:lpstr>
      <vt:lpstr>أنواع مواثيق أخلاقيات المهنة المكتبية</vt:lpstr>
      <vt:lpstr>PowerPoint Presentation</vt:lpstr>
      <vt:lpstr>أهمية دراسة والتزام أخلاقيات المهنة</vt:lpstr>
      <vt:lpstr>PowerPoint Presentation</vt:lpstr>
      <vt:lpstr>PowerPoint Presentation</vt:lpstr>
      <vt:lpstr>PowerPoint Presentation</vt:lpstr>
      <vt:lpstr>أدخل هنا العنوان كاملا</vt:lpstr>
      <vt:lpstr>أكتب هنا العنوان كاملا</vt:lpstr>
      <vt:lpstr>صور وشروحات</vt:lpstr>
      <vt:lpstr>بيانات واحصائيات</vt:lpstr>
      <vt:lpstr>المحتوى والصور</vt:lpstr>
      <vt:lpstr>PowerPoint Presentation</vt:lpstr>
      <vt:lpstr>أكتب هنا العنوان الكامل</vt:lpstr>
      <vt:lpstr>عنوان للمخطط</vt:lpstr>
      <vt:lpstr>العنوان الكامل هنا</vt:lpstr>
      <vt:lpstr>خريطة العالم حول الموضوع</vt:lpstr>
      <vt:lpstr>خريطة حول الموضوع</vt:lpstr>
      <vt:lpstr>شكرا لكم</vt:lpstr>
    </vt:vector>
  </TitlesOfParts>
  <Company>Microsoft Corporation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PPTify.com</dc:creator>
  <cp:keywords>PPTify.com</cp:keywords>
  <cp:lastModifiedBy>Microsoft Office User</cp:lastModifiedBy>
  <cp:revision>242</cp:revision>
  <dcterms:created xsi:type="dcterms:W3CDTF">2016-11-09T00:26:40Z</dcterms:created>
  <dcterms:modified xsi:type="dcterms:W3CDTF">2022-08-21T14:23:09Z</dcterms:modified>
  <cp:category>PPTify.com</cp:category>
</cp:coreProperties>
</file>