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34"/>
  </p:notesMasterIdLst>
  <p:sldIdLst>
    <p:sldId id="256" r:id="rId4"/>
    <p:sldId id="259" r:id="rId5"/>
    <p:sldId id="260" r:id="rId6"/>
    <p:sldId id="312" r:id="rId7"/>
    <p:sldId id="307" r:id="rId8"/>
    <p:sldId id="310" r:id="rId9"/>
    <p:sldId id="298" r:id="rId10"/>
    <p:sldId id="309" r:id="rId11"/>
    <p:sldId id="313" r:id="rId12"/>
    <p:sldId id="341" r:id="rId13"/>
    <p:sldId id="330" r:id="rId14"/>
    <p:sldId id="316" r:id="rId15"/>
    <p:sldId id="319" r:id="rId16"/>
    <p:sldId id="283" r:id="rId17"/>
    <p:sldId id="336" r:id="rId18"/>
    <p:sldId id="322" r:id="rId19"/>
    <p:sldId id="325" r:id="rId20"/>
    <p:sldId id="318" r:id="rId21"/>
    <p:sldId id="329" r:id="rId22"/>
    <p:sldId id="324" r:id="rId23"/>
    <p:sldId id="327" r:id="rId24"/>
    <p:sldId id="328" r:id="rId25"/>
    <p:sldId id="337" r:id="rId26"/>
    <p:sldId id="342" r:id="rId27"/>
    <p:sldId id="321" r:id="rId28"/>
    <p:sldId id="334" r:id="rId29"/>
    <p:sldId id="339" r:id="rId30"/>
    <p:sldId id="340" r:id="rId31"/>
    <p:sldId id="299" r:id="rId32"/>
    <p:sldId id="300"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PTify.com" id="{10E776E4-9ABA-4471-9143-5D1E2230041D}">
          <p14:sldIdLst>
            <p14:sldId id="256"/>
            <p14:sldId id="259"/>
            <p14:sldId id="260"/>
            <p14:sldId id="312"/>
            <p14:sldId id="307"/>
            <p14:sldId id="310"/>
            <p14:sldId id="298"/>
            <p14:sldId id="309"/>
            <p14:sldId id="313"/>
            <p14:sldId id="341"/>
            <p14:sldId id="330"/>
            <p14:sldId id="316"/>
            <p14:sldId id="319"/>
            <p14:sldId id="283"/>
            <p14:sldId id="336"/>
            <p14:sldId id="322"/>
            <p14:sldId id="325"/>
            <p14:sldId id="318"/>
            <p14:sldId id="329"/>
            <p14:sldId id="324"/>
            <p14:sldId id="327"/>
            <p14:sldId id="328"/>
            <p14:sldId id="337"/>
            <p14:sldId id="342"/>
            <p14:sldId id="321"/>
            <p14:sldId id="334"/>
            <p14:sldId id="339"/>
            <p14:sldId id="340"/>
            <p14:sldId id="299"/>
            <p14:sldId id="30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251" autoAdjust="0"/>
    <p:restoredTop sz="94660"/>
  </p:normalViewPr>
  <p:slideViewPr>
    <p:cSldViewPr snapToGrid="0" showGuides="1">
      <p:cViewPr varScale="1">
        <p:scale>
          <a:sx n="70" d="100"/>
          <a:sy n="70" d="100"/>
        </p:scale>
        <p:origin x="200" y="10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rgbClr val="F5679D"/>
            </a:solidFill>
            <a:ln w="31750" cap="rnd" cmpd="sng">
              <a:noFill/>
            </a:ln>
          </c:spPr>
          <c:invertIfNegative val="0"/>
          <c:dPt>
            <c:idx val="0"/>
            <c:invertIfNegative val="0"/>
            <c:bubble3D val="0"/>
            <c:spPr>
              <a:solidFill>
                <a:schemeClr val="accent1"/>
              </a:solidFill>
              <a:ln w="31750" cap="rnd" cmpd="sng">
                <a:noFill/>
              </a:ln>
            </c:spPr>
            <c:extLst>
              <c:ext xmlns:c16="http://schemas.microsoft.com/office/drawing/2014/chart" uri="{C3380CC4-5D6E-409C-BE32-E72D297353CC}">
                <c16:uniqueId val="{00000001-96A4-48B5-B598-8AC4F47B5484}"/>
              </c:ext>
            </c:extLst>
          </c:dPt>
          <c:dPt>
            <c:idx val="1"/>
            <c:invertIfNegative val="0"/>
            <c:bubble3D val="0"/>
            <c:spPr>
              <a:solidFill>
                <a:schemeClr val="accent2"/>
              </a:solidFill>
              <a:ln w="31750" cap="rnd" cmpd="sng">
                <a:noFill/>
              </a:ln>
            </c:spPr>
            <c:extLst>
              <c:ext xmlns:c16="http://schemas.microsoft.com/office/drawing/2014/chart" uri="{C3380CC4-5D6E-409C-BE32-E72D297353CC}">
                <c16:uniqueId val="{00000003-96A4-48B5-B598-8AC4F47B5484}"/>
              </c:ext>
            </c:extLst>
          </c:dPt>
          <c:dPt>
            <c:idx val="2"/>
            <c:invertIfNegative val="0"/>
            <c:bubble3D val="0"/>
            <c:spPr>
              <a:solidFill>
                <a:schemeClr val="accent3"/>
              </a:solidFill>
              <a:ln w="31750" cap="rnd" cmpd="sng">
                <a:noFill/>
              </a:ln>
            </c:spPr>
            <c:extLst>
              <c:ext xmlns:c16="http://schemas.microsoft.com/office/drawing/2014/chart" uri="{C3380CC4-5D6E-409C-BE32-E72D297353CC}">
                <c16:uniqueId val="{00000005-96A4-48B5-B598-8AC4F47B5484}"/>
              </c:ext>
            </c:extLst>
          </c:dPt>
          <c:dPt>
            <c:idx val="3"/>
            <c:invertIfNegative val="0"/>
            <c:bubble3D val="0"/>
            <c:spPr>
              <a:solidFill>
                <a:schemeClr val="accent4"/>
              </a:solidFill>
              <a:ln w="31750" cap="rnd" cmpd="sng">
                <a:noFill/>
              </a:ln>
            </c:spPr>
            <c:extLst>
              <c:ext xmlns:c16="http://schemas.microsoft.com/office/drawing/2014/chart" uri="{C3380CC4-5D6E-409C-BE32-E72D297353CC}">
                <c16:uniqueId val="{00000007-96A4-48B5-B598-8AC4F47B5484}"/>
              </c:ext>
            </c:extLst>
          </c:dPt>
          <c:dPt>
            <c:idx val="4"/>
            <c:invertIfNegative val="0"/>
            <c:bubble3D val="0"/>
            <c:spPr>
              <a:solidFill>
                <a:schemeClr val="accent5"/>
              </a:solidFill>
              <a:ln w="31750" cap="rnd" cmpd="sng">
                <a:noFill/>
              </a:ln>
            </c:spPr>
            <c:extLst>
              <c:ext xmlns:c16="http://schemas.microsoft.com/office/drawing/2014/chart" uri="{C3380CC4-5D6E-409C-BE32-E72D297353CC}">
                <c16:uniqueId val="{00000009-96A4-48B5-B598-8AC4F47B5484}"/>
              </c:ext>
            </c:extLst>
          </c:dPt>
          <c:cat>
            <c:strRef>
              <c:f>Sheet1!$A$2:$A$6</c:f>
              <c:strCache>
                <c:ptCount val="4"/>
                <c:pt idx="0">
                  <c:v>Category 1</c:v>
                </c:pt>
                <c:pt idx="1">
                  <c:v>Category 2</c:v>
                </c:pt>
                <c:pt idx="2">
                  <c:v>Category 3</c:v>
                </c:pt>
                <c:pt idx="3">
                  <c:v>Category 4</c:v>
                </c:pt>
              </c:strCache>
            </c:strRef>
          </c:cat>
          <c:val>
            <c:numRef>
              <c:f>Sheet1!$B$2:$B$6</c:f>
              <c:numCache>
                <c:formatCode>General</c:formatCode>
                <c:ptCount val="5"/>
                <c:pt idx="0">
                  <c:v>30</c:v>
                </c:pt>
                <c:pt idx="1">
                  <c:v>45</c:v>
                </c:pt>
                <c:pt idx="2">
                  <c:v>60</c:v>
                </c:pt>
                <c:pt idx="3">
                  <c:v>80</c:v>
                </c:pt>
                <c:pt idx="4">
                  <c:v>90</c:v>
                </c:pt>
              </c:numCache>
            </c:numRef>
          </c:val>
          <c:extLst>
            <c:ext xmlns:c16="http://schemas.microsoft.com/office/drawing/2014/chart" uri="{C3380CC4-5D6E-409C-BE32-E72D297353CC}">
              <c16:uniqueId val="{0000000A-96A4-48B5-B598-8AC4F47B5484}"/>
            </c:ext>
          </c:extLst>
        </c:ser>
        <c:dLbls>
          <c:showLegendKey val="0"/>
          <c:showVal val="0"/>
          <c:showCatName val="0"/>
          <c:showSerName val="0"/>
          <c:showPercent val="0"/>
          <c:showBubbleSize val="0"/>
        </c:dLbls>
        <c:gapWidth val="360"/>
        <c:overlap val="100"/>
        <c:axId val="255247656"/>
        <c:axId val="255249616"/>
      </c:barChart>
      <c:catAx>
        <c:axId val="255247656"/>
        <c:scaling>
          <c:orientation val="minMax"/>
        </c:scaling>
        <c:delete val="1"/>
        <c:axPos val="b"/>
        <c:numFmt formatCode="General" sourceLinked="0"/>
        <c:majorTickMark val="out"/>
        <c:minorTickMark val="none"/>
        <c:tickLblPos val="nextTo"/>
        <c:crossAx val="255249616"/>
        <c:crosses val="autoZero"/>
        <c:auto val="1"/>
        <c:lblAlgn val="ctr"/>
        <c:lblOffset val="100"/>
        <c:noMultiLvlLbl val="0"/>
      </c:catAx>
      <c:valAx>
        <c:axId val="255249616"/>
        <c:scaling>
          <c:orientation val="minMax"/>
        </c:scaling>
        <c:delete val="1"/>
        <c:axPos val="l"/>
        <c:majorGridlines>
          <c:spPr>
            <a:ln>
              <a:noFill/>
            </a:ln>
          </c:spPr>
        </c:majorGridlines>
        <c:numFmt formatCode="General" sourceLinked="1"/>
        <c:majorTickMark val="out"/>
        <c:minorTickMark val="none"/>
        <c:tickLblPos val="nextTo"/>
        <c:crossAx val="255247656"/>
        <c:crosses val="autoZero"/>
        <c:crossBetween val="between"/>
      </c:valAx>
    </c:plotArea>
    <c:plotVisOnly val="1"/>
    <c:dispBlanksAs val="gap"/>
    <c:showDLblsOverMax val="0"/>
  </c:chart>
  <c:txPr>
    <a:bodyPr/>
    <a:lstStyle/>
    <a:p>
      <a:pPr>
        <a:defRPr sz="1800"/>
      </a:pPr>
      <a:endParaRPr lang="en-DZ"/>
    </a:p>
  </c:tx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Column2</c:v>
                </c:pt>
              </c:strCache>
            </c:strRef>
          </c:tx>
          <c:spPr>
            <a:ln w="28575" cap="rnd">
              <a:solidFill>
                <a:schemeClr val="accent2"/>
              </a:solidFill>
              <a:round/>
            </a:ln>
            <a:effectLst/>
          </c:spPr>
          <c:marker>
            <c:symbol val="circle"/>
            <c:size val="6"/>
            <c:spPr>
              <a:solidFill>
                <a:schemeClr val="accent2"/>
              </a:solidFill>
              <a:ln w="9525">
                <a:solidFill>
                  <a:schemeClr val="accent2"/>
                </a:solidFill>
                <a:round/>
                <a:headEnd type="oval"/>
                <a:tailEnd type="oval"/>
              </a:ln>
              <a:effectLst/>
            </c:spPr>
          </c:marker>
          <c:cat>
            <c:strRef>
              <c:f>Sheet1!$A$2:$A$6</c:f>
              <c:strCache>
                <c:ptCount val="5"/>
                <c:pt idx="0">
                  <c:v>Category 1</c:v>
                </c:pt>
                <c:pt idx="1">
                  <c:v>Category 2</c:v>
                </c:pt>
                <c:pt idx="2">
                  <c:v>Category 3</c:v>
                </c:pt>
                <c:pt idx="3">
                  <c:v>Category 4</c:v>
                </c:pt>
                <c:pt idx="4">
                  <c:v>Categor 5</c:v>
                </c:pt>
              </c:strCache>
            </c:strRef>
          </c:cat>
          <c:val>
            <c:numRef>
              <c:f>Sheet1!$B$2:$B$6</c:f>
              <c:numCache>
                <c:formatCode>General</c:formatCode>
                <c:ptCount val="5"/>
                <c:pt idx="0">
                  <c:v>5</c:v>
                </c:pt>
                <c:pt idx="1">
                  <c:v>25</c:v>
                </c:pt>
                <c:pt idx="2">
                  <c:v>25</c:v>
                </c:pt>
                <c:pt idx="3">
                  <c:v>70</c:v>
                </c:pt>
                <c:pt idx="4">
                  <c:v>75</c:v>
                </c:pt>
              </c:numCache>
            </c:numRef>
          </c:val>
          <c:smooth val="0"/>
          <c:extLst>
            <c:ext xmlns:c16="http://schemas.microsoft.com/office/drawing/2014/chart" uri="{C3380CC4-5D6E-409C-BE32-E72D297353CC}">
              <c16:uniqueId val="{00000000-9DFA-4E5B-A30B-8823C06F8751}"/>
            </c:ext>
          </c:extLst>
        </c:ser>
        <c:ser>
          <c:idx val="1"/>
          <c:order val="1"/>
          <c:tx>
            <c:strRef>
              <c:f>Sheet1!$C$1</c:f>
              <c:strCache>
                <c:ptCount val="1"/>
                <c:pt idx="0">
                  <c:v>Series 4</c:v>
                </c:pt>
              </c:strCache>
            </c:strRef>
          </c:tx>
          <c:spPr>
            <a:ln w="28575" cap="rnd">
              <a:solidFill>
                <a:schemeClr val="accent3"/>
              </a:solidFill>
              <a:round/>
              <a:headEnd type="none"/>
              <a:tailEnd type="none"/>
            </a:ln>
            <a:effectLst/>
          </c:spPr>
          <c:marker>
            <c:symbol val="circle"/>
            <c:size val="5"/>
            <c:spPr>
              <a:solidFill>
                <a:schemeClr val="accent3">
                  <a:alpha val="98000"/>
                </a:schemeClr>
              </a:solidFill>
              <a:ln w="9525">
                <a:solidFill>
                  <a:schemeClr val="accent3"/>
                </a:solidFill>
                <a:headEnd type="none"/>
                <a:tailEnd type="none"/>
              </a:ln>
              <a:effectLst/>
            </c:spPr>
          </c:marker>
          <c:cat>
            <c:strRef>
              <c:f>Sheet1!$A$2:$A$6</c:f>
              <c:strCache>
                <c:ptCount val="5"/>
                <c:pt idx="0">
                  <c:v>Category 1</c:v>
                </c:pt>
                <c:pt idx="1">
                  <c:v>Category 2</c:v>
                </c:pt>
                <c:pt idx="2">
                  <c:v>Category 3</c:v>
                </c:pt>
                <c:pt idx="3">
                  <c:v>Category 4</c:v>
                </c:pt>
                <c:pt idx="4">
                  <c:v>Categor 5</c:v>
                </c:pt>
              </c:strCache>
            </c:strRef>
          </c:cat>
          <c:val>
            <c:numRef>
              <c:f>Sheet1!$C$2:$C$6</c:f>
              <c:numCache>
                <c:formatCode>General</c:formatCode>
                <c:ptCount val="5"/>
                <c:pt idx="0">
                  <c:v>20</c:v>
                </c:pt>
                <c:pt idx="1">
                  <c:v>65</c:v>
                </c:pt>
                <c:pt idx="2">
                  <c:v>15</c:v>
                </c:pt>
                <c:pt idx="3">
                  <c:v>50</c:v>
                </c:pt>
                <c:pt idx="4">
                  <c:v>35</c:v>
                </c:pt>
              </c:numCache>
            </c:numRef>
          </c:val>
          <c:smooth val="0"/>
          <c:extLst>
            <c:ext xmlns:c16="http://schemas.microsoft.com/office/drawing/2014/chart" uri="{C3380CC4-5D6E-409C-BE32-E72D297353CC}">
              <c16:uniqueId val="{00000001-9DFA-4E5B-A30B-8823C06F8751}"/>
            </c:ext>
          </c:extLst>
        </c:ser>
        <c:dLbls>
          <c:showLegendKey val="0"/>
          <c:showVal val="0"/>
          <c:showCatName val="0"/>
          <c:showSerName val="0"/>
          <c:showPercent val="0"/>
          <c:showBubbleSize val="0"/>
        </c:dLbls>
        <c:marker val="1"/>
        <c:smooth val="0"/>
        <c:axId val="255250400"/>
        <c:axId val="255254320"/>
      </c:lineChart>
      <c:catAx>
        <c:axId val="255250400"/>
        <c:scaling>
          <c:orientation val="minMax"/>
        </c:scaling>
        <c:delete val="1"/>
        <c:axPos val="b"/>
        <c:numFmt formatCode="General" sourceLinked="1"/>
        <c:majorTickMark val="none"/>
        <c:minorTickMark val="none"/>
        <c:tickLblPos val="nextTo"/>
        <c:crossAx val="255254320"/>
        <c:crosses val="autoZero"/>
        <c:auto val="1"/>
        <c:lblAlgn val="ctr"/>
        <c:lblOffset val="100"/>
        <c:noMultiLvlLbl val="0"/>
      </c:catAx>
      <c:valAx>
        <c:axId val="25525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en-DZ"/>
          </a:p>
        </c:txPr>
        <c:crossAx val="255250400"/>
        <c:crosses val="autoZero"/>
        <c:crossBetween val="between"/>
      </c:valAx>
      <c:spPr>
        <a:noFill/>
        <a:ln>
          <a:solidFill>
            <a:schemeClr val="tx1">
              <a:lumMod val="75000"/>
              <a:lumOff val="25000"/>
            </a:schemeClr>
          </a:solidFill>
        </a:ln>
        <a:effectLst/>
      </c:spPr>
    </c:plotArea>
    <c:plotVisOnly val="1"/>
    <c:dispBlanksAs val="gap"/>
    <c:showDLblsOverMax val="0"/>
  </c:chart>
  <c:spPr>
    <a:noFill/>
    <a:ln>
      <a:noFill/>
    </a:ln>
    <a:effectLst/>
  </c:spPr>
  <c:txPr>
    <a:bodyPr/>
    <a:lstStyle/>
    <a:p>
      <a:pPr>
        <a:defRPr/>
      </a:pPr>
      <a:endParaRPr lang="en-DZ"/>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c:spPr>
          <c:invertIfNegative val="0"/>
          <c:cat>
            <c:strRef>
              <c:f>Sheet1!$A$2:$A$5</c:f>
              <c:strCache>
                <c:ptCount val="4"/>
                <c:pt idx="0">
                  <c:v>Text 1</c:v>
                </c:pt>
                <c:pt idx="1">
                  <c:v>Text 2</c:v>
                </c:pt>
                <c:pt idx="2">
                  <c:v>Text 3</c:v>
                </c:pt>
                <c:pt idx="3">
                  <c:v>Text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2EA9-47DF-9E22-F8208C35D46E}"/>
            </c:ext>
          </c:extLst>
        </c:ser>
        <c:ser>
          <c:idx val="1"/>
          <c:order val="1"/>
          <c:tx>
            <c:strRef>
              <c:f>Sheet1!$C$1</c:f>
              <c:strCache>
                <c:ptCount val="1"/>
                <c:pt idx="0">
                  <c:v>Series 2</c:v>
                </c:pt>
              </c:strCache>
            </c:strRef>
          </c:tx>
          <c:spPr>
            <a:solidFill>
              <a:schemeClr val="accent2"/>
            </a:solidFill>
          </c:spPr>
          <c:invertIfNegative val="0"/>
          <c:cat>
            <c:strRef>
              <c:f>Sheet1!$A$2:$A$5</c:f>
              <c:strCache>
                <c:ptCount val="4"/>
                <c:pt idx="0">
                  <c:v>Text 1</c:v>
                </c:pt>
                <c:pt idx="1">
                  <c:v>Text 2</c:v>
                </c:pt>
                <c:pt idx="2">
                  <c:v>Text 3</c:v>
                </c:pt>
                <c:pt idx="3">
                  <c:v>Text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2EA9-47DF-9E22-F8208C35D46E}"/>
            </c:ext>
          </c:extLst>
        </c:ser>
        <c:ser>
          <c:idx val="2"/>
          <c:order val="2"/>
          <c:tx>
            <c:strRef>
              <c:f>Sheet1!$D$1</c:f>
              <c:strCache>
                <c:ptCount val="1"/>
                <c:pt idx="0">
                  <c:v>Series 3</c:v>
                </c:pt>
              </c:strCache>
            </c:strRef>
          </c:tx>
          <c:spPr>
            <a:solidFill>
              <a:schemeClr val="accent3"/>
            </a:solidFill>
          </c:spPr>
          <c:invertIfNegative val="0"/>
          <c:cat>
            <c:strRef>
              <c:f>Sheet1!$A$2:$A$5</c:f>
              <c:strCache>
                <c:ptCount val="4"/>
                <c:pt idx="0">
                  <c:v>Text 1</c:v>
                </c:pt>
                <c:pt idx="1">
                  <c:v>Text 2</c:v>
                </c:pt>
                <c:pt idx="2">
                  <c:v>Text 3</c:v>
                </c:pt>
                <c:pt idx="3">
                  <c:v>Text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2EA9-47DF-9E22-F8208C35D46E}"/>
            </c:ext>
          </c:extLst>
        </c:ser>
        <c:dLbls>
          <c:showLegendKey val="0"/>
          <c:showVal val="0"/>
          <c:showCatName val="0"/>
          <c:showSerName val="0"/>
          <c:showPercent val="0"/>
          <c:showBubbleSize val="0"/>
        </c:dLbls>
        <c:gapWidth val="150"/>
        <c:axId val="315457944"/>
        <c:axId val="315450104"/>
      </c:barChart>
      <c:catAx>
        <c:axId val="315457944"/>
        <c:scaling>
          <c:orientation val="minMax"/>
        </c:scaling>
        <c:delete val="0"/>
        <c:axPos val="b"/>
        <c:numFmt formatCode="General" sourceLinked="0"/>
        <c:majorTickMark val="out"/>
        <c:minorTickMark val="none"/>
        <c:tickLblPos val="nextTo"/>
        <c:txPr>
          <a:bodyPr/>
          <a:lstStyle/>
          <a:p>
            <a:pPr>
              <a:defRPr sz="1200">
                <a:latin typeface="Arial" pitchFamily="34" charset="0"/>
                <a:cs typeface="Arial" pitchFamily="34" charset="0"/>
              </a:defRPr>
            </a:pPr>
            <a:endParaRPr lang="en-DZ"/>
          </a:p>
        </c:txPr>
        <c:crossAx val="315450104"/>
        <c:crosses val="autoZero"/>
        <c:auto val="1"/>
        <c:lblAlgn val="ctr"/>
        <c:lblOffset val="100"/>
        <c:noMultiLvlLbl val="0"/>
      </c:catAx>
      <c:valAx>
        <c:axId val="315450104"/>
        <c:scaling>
          <c:orientation val="minMax"/>
        </c:scaling>
        <c:delete val="0"/>
        <c:axPos val="l"/>
        <c:majorGridlines>
          <c:spPr>
            <a:ln>
              <a:noFill/>
            </a:ln>
          </c:spPr>
        </c:majorGridlines>
        <c:numFmt formatCode="General" sourceLinked="1"/>
        <c:majorTickMark val="out"/>
        <c:minorTickMark val="none"/>
        <c:tickLblPos val="nextTo"/>
        <c:txPr>
          <a:bodyPr/>
          <a:lstStyle/>
          <a:p>
            <a:pPr>
              <a:defRPr sz="1200">
                <a:latin typeface="Arial" pitchFamily="34" charset="0"/>
                <a:cs typeface="Arial" pitchFamily="34" charset="0"/>
              </a:defRPr>
            </a:pPr>
            <a:endParaRPr lang="en-DZ"/>
          </a:p>
        </c:txPr>
        <c:crossAx val="315457944"/>
        <c:crosses val="autoZero"/>
        <c:crossBetween val="between"/>
      </c:valAx>
    </c:plotArea>
    <c:plotVisOnly val="1"/>
    <c:dispBlanksAs val="gap"/>
    <c:showDLblsOverMax val="0"/>
  </c:chart>
  <c:txPr>
    <a:bodyPr/>
    <a:lstStyle/>
    <a:p>
      <a:pPr>
        <a:defRPr sz="1800"/>
      </a:pPr>
      <a:endParaRPr lang="en-DZ"/>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ar-DZ" dirty="0">
                <a:solidFill>
                  <a:schemeClr val="bg1"/>
                </a:solidFill>
                <a:latin typeface="Ara Aqeeq Bold" panose="00000500000000000000" pitchFamily="2" charset="-78"/>
                <a:cs typeface="Ara Aqeeq Bold" panose="00000500000000000000" pitchFamily="2" charset="-78"/>
              </a:rPr>
              <a:t>عنوان البياني</a:t>
            </a:r>
            <a:endParaRPr lang="en-US" dirty="0">
              <a:solidFill>
                <a:schemeClr val="bg1"/>
              </a:solidFill>
              <a:latin typeface="Ara Aqeeq Bold" panose="00000500000000000000" pitchFamily="2" charset="-78"/>
              <a:cs typeface="Ara Aqeeq Bold" panose="00000500000000000000" pitchFamily="2" charset="-78"/>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DZ"/>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explosion val="38"/>
          <c:dPt>
            <c:idx val="0"/>
            <c:bubble3D val="0"/>
            <c:explosion val="21"/>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BC45-6B45-A9AE-31223CE6E9BA}"/>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BC45-6B45-A9AE-31223CE6E9BA}"/>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BC45-6B45-A9AE-31223CE6E9BA}"/>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BC45-6B45-A9AE-31223CE6E9BA}"/>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BC45-6B45-A9AE-31223CE6E9BA}"/>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DZ"/>
        </a:p>
      </c:txPr>
    </c:legend>
    <c:plotVisOnly val="1"/>
    <c:dispBlanksAs val="gap"/>
    <c:showDLblsOverMax val="0"/>
  </c:chart>
  <c:spPr>
    <a:noFill/>
    <a:ln>
      <a:noFill/>
    </a:ln>
    <a:effectLst/>
  </c:spPr>
  <c:txPr>
    <a:bodyPr/>
    <a:lstStyle/>
    <a:p>
      <a:pPr>
        <a:defRPr/>
      </a:pPr>
      <a:endParaRPr lang="en-DZ"/>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48EEC4-7CA1-4D0F-B7EF-80C63C80E1E7}" type="datetimeFigureOut">
              <a:rPr lang="en-GB" smtClean="0"/>
              <a:t>19/08/2022</a:t>
            </a:fld>
            <a:endParaRPr lang="en-GB"/>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171785-BE8B-409C-B8D1-AEA4A26112C5}" type="slidenum">
              <a:rPr lang="en-GB" smtClean="0"/>
              <a:t>‹#›</a:t>
            </a:fld>
            <a:endParaRPr lang="en-GB"/>
          </a:p>
        </p:txBody>
      </p:sp>
    </p:spTree>
    <p:extLst>
      <p:ext uri="{BB962C8B-B14F-4D97-AF65-F5344CB8AC3E}">
        <p14:creationId xmlns:p14="http://schemas.microsoft.com/office/powerpoint/2010/main" val="1489357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86171785-BE8B-409C-B8D1-AEA4A26112C5}" type="slidenum">
              <a:rPr lang="en-GB" smtClean="0"/>
              <a:t>1</a:t>
            </a:fld>
            <a:endParaRPr lang="en-GB"/>
          </a:p>
        </p:txBody>
      </p:sp>
    </p:spTree>
    <p:extLst>
      <p:ext uri="{BB962C8B-B14F-4D97-AF65-F5344CB8AC3E}">
        <p14:creationId xmlns:p14="http://schemas.microsoft.com/office/powerpoint/2010/main" val="3851011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449694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Agenda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B51B05E9-D362-42FD-ABC1-C07BE8D38D60}"/>
              </a:ext>
            </a:extLst>
          </p:cNvPr>
          <p:cNvSpPr/>
          <p:nvPr userDrawn="1"/>
        </p:nvSpPr>
        <p:spPr>
          <a:xfrm>
            <a:off x="0" y="2048608"/>
            <a:ext cx="12192000" cy="4321362"/>
          </a:xfrm>
          <a:prstGeom prst="round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그림 개체 틀 2">
            <a:extLst>
              <a:ext uri="{FF2B5EF4-FFF2-40B4-BE49-F238E27FC236}">
                <a16:creationId xmlns:a16="http://schemas.microsoft.com/office/drawing/2014/main" id="{80F2E445-163E-4B1F-A239-DC13814FFC44}"/>
              </a:ext>
            </a:extLst>
          </p:cNvPr>
          <p:cNvSpPr>
            <a:spLocks noGrp="1"/>
          </p:cNvSpPr>
          <p:nvPr>
            <p:ph type="pic" sz="quarter" idx="14" hasCustomPrompt="1"/>
          </p:nvPr>
        </p:nvSpPr>
        <p:spPr>
          <a:xfrm>
            <a:off x="7677769" y="1424353"/>
            <a:ext cx="3919283" cy="5161083"/>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Tree>
    <p:extLst>
      <p:ext uri="{BB962C8B-B14F-4D97-AF65-F5344CB8AC3E}">
        <p14:creationId xmlns:p14="http://schemas.microsoft.com/office/powerpoint/2010/main" val="768664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IMAGE AND CONTENTS LAYOUT_02">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3ECA86A-FC9F-4E61-9EA8-FE230C0FAB4C}"/>
              </a:ext>
            </a:extLst>
          </p:cNvPr>
          <p:cNvGrpSpPr/>
          <p:nvPr userDrawn="1"/>
        </p:nvGrpSpPr>
        <p:grpSpPr>
          <a:xfrm>
            <a:off x="772528" y="2049261"/>
            <a:ext cx="2249349" cy="3954238"/>
            <a:chOff x="4871870" y="1763729"/>
            <a:chExt cx="2448272" cy="4303935"/>
          </a:xfrm>
        </p:grpSpPr>
        <p:grpSp>
          <p:nvGrpSpPr>
            <p:cNvPr id="10" name="Group 3">
              <a:extLst>
                <a:ext uri="{FF2B5EF4-FFF2-40B4-BE49-F238E27FC236}">
                  <a16:creationId xmlns:a16="http://schemas.microsoft.com/office/drawing/2014/main" id="{9876EB56-A1B1-4DF8-8A61-8D408E9A0E20}"/>
                </a:ext>
              </a:extLst>
            </p:cNvPr>
            <p:cNvGrpSpPr/>
            <p:nvPr/>
          </p:nvGrpSpPr>
          <p:grpSpPr>
            <a:xfrm>
              <a:off x="4871870" y="1763729"/>
              <a:ext cx="2448272" cy="4303935"/>
              <a:chOff x="445712" y="1449040"/>
              <a:chExt cx="2113018" cy="3924176"/>
            </a:xfrm>
          </p:grpSpPr>
          <p:sp>
            <p:nvSpPr>
              <p:cNvPr id="13" name="Rounded Rectangle 4">
                <a:extLst>
                  <a:ext uri="{FF2B5EF4-FFF2-40B4-BE49-F238E27FC236}">
                    <a16:creationId xmlns:a16="http://schemas.microsoft.com/office/drawing/2014/main" id="{78F341D1-020F-4E20-92B3-80DC38E132E6}"/>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p>
            </p:txBody>
          </p:sp>
          <p:sp>
            <p:nvSpPr>
              <p:cNvPr id="14" name="Rectangle 5">
                <a:extLst>
                  <a:ext uri="{FF2B5EF4-FFF2-40B4-BE49-F238E27FC236}">
                    <a16:creationId xmlns:a16="http://schemas.microsoft.com/office/drawing/2014/main" id="{A45F5B76-70A0-4D13-974F-55A0B8CEAAF0}"/>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15" name="Group 6">
                <a:extLst>
                  <a:ext uri="{FF2B5EF4-FFF2-40B4-BE49-F238E27FC236}">
                    <a16:creationId xmlns:a16="http://schemas.microsoft.com/office/drawing/2014/main" id="{F2BB5F39-22D0-49A9-A20D-7260A0E01F57}"/>
                  </a:ext>
                </a:extLst>
              </p:cNvPr>
              <p:cNvGrpSpPr/>
              <p:nvPr userDrawn="1"/>
            </p:nvGrpSpPr>
            <p:grpSpPr>
              <a:xfrm>
                <a:off x="1407705" y="5045834"/>
                <a:ext cx="211967" cy="211967"/>
                <a:chOff x="1549420" y="5712364"/>
                <a:chExt cx="312583" cy="312583"/>
              </a:xfrm>
            </p:grpSpPr>
            <p:sp>
              <p:nvSpPr>
                <p:cNvPr id="16" name="Oval 7">
                  <a:extLst>
                    <a:ext uri="{FF2B5EF4-FFF2-40B4-BE49-F238E27FC236}">
                      <a16:creationId xmlns:a16="http://schemas.microsoft.com/office/drawing/2014/main" id="{6E2D17FC-9F5E-46D7-A15E-5A055F772283}"/>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7" name="Rounded Rectangle 8">
                  <a:extLst>
                    <a:ext uri="{FF2B5EF4-FFF2-40B4-BE49-F238E27FC236}">
                      <a16:creationId xmlns:a16="http://schemas.microsoft.com/office/drawing/2014/main" id="{A2BA0603-DCFC-482D-9253-843BBCEF7B34}"/>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sp>
          <p:nvSpPr>
            <p:cNvPr id="12" name="Picture Placeholder 2">
              <a:extLst>
                <a:ext uri="{FF2B5EF4-FFF2-40B4-BE49-F238E27FC236}">
                  <a16:creationId xmlns:a16="http://schemas.microsoft.com/office/drawing/2014/main" id="{D1042817-F212-4E06-9536-AA3D19C6889E}"/>
                </a:ext>
              </a:extLst>
            </p:cNvPr>
            <p:cNvSpPr txBox="1">
              <a:spLocks/>
            </p:cNvSpPr>
            <p:nvPr/>
          </p:nvSpPr>
          <p:spPr>
            <a:xfrm>
              <a:off x="5051890" y="2223507"/>
              <a:ext cx="2088232" cy="3384376"/>
            </a:xfrm>
            <a:prstGeom prst="rect">
              <a:avLst/>
            </a:prstGeom>
            <a:solidFill>
              <a:schemeClr val="bg1">
                <a:lumMod val="95000"/>
              </a:schemeClr>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200" kern="1200">
                  <a:solidFill>
                    <a:schemeClr val="tx1">
                      <a:lumMod val="75000"/>
                      <a:lumOff val="25000"/>
                    </a:schemeClr>
                  </a:solidFill>
                  <a:latin typeface="+mn-lt"/>
                  <a:ea typeface="+mn-ea"/>
                  <a:cs typeface="Arial" pitchFamily="34" charset="0"/>
                </a:defRPr>
              </a:lvl1pPr>
              <a:lvl2pPr marL="457223"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46"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69"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91"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114"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337"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56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783"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altLang="ko-KR"/>
                <a:t>Your Picture Here</a:t>
              </a:r>
              <a:endParaRPr lang="ko-KR" altLang="en-US" dirty="0"/>
            </a:p>
          </p:txBody>
        </p:sp>
      </p:grpSp>
      <p:sp>
        <p:nvSpPr>
          <p:cNvPr id="4" name="그림 개체 틀 2"/>
          <p:cNvSpPr>
            <a:spLocks noGrp="1"/>
          </p:cNvSpPr>
          <p:nvPr>
            <p:ph type="pic" sz="quarter" idx="10" hasCustomPrompt="1"/>
          </p:nvPr>
        </p:nvSpPr>
        <p:spPr>
          <a:xfrm>
            <a:off x="5591176" y="1"/>
            <a:ext cx="6605602" cy="6866390"/>
          </a:xfrm>
          <a:custGeom>
            <a:avLst/>
            <a:gdLst>
              <a:gd name="connsiteX0" fmla="*/ 0 w 4427984"/>
              <a:gd name="connsiteY0" fmla="*/ 0 h 6866389"/>
              <a:gd name="connsiteX1" fmla="*/ 4427984 w 4427984"/>
              <a:gd name="connsiteY1" fmla="*/ 0 h 6866389"/>
              <a:gd name="connsiteX2" fmla="*/ 4427984 w 4427984"/>
              <a:gd name="connsiteY2" fmla="*/ 6866389 h 6866389"/>
              <a:gd name="connsiteX3" fmla="*/ 0 w 4427984"/>
              <a:gd name="connsiteY3" fmla="*/ 6866389 h 6866389"/>
              <a:gd name="connsiteX4" fmla="*/ 0 w 4427984"/>
              <a:gd name="connsiteY4" fmla="*/ 0 h 6866389"/>
              <a:gd name="connsiteX0" fmla="*/ 595618 w 4427984"/>
              <a:gd name="connsiteY0" fmla="*/ 0 h 6883167"/>
              <a:gd name="connsiteX1" fmla="*/ 4427984 w 4427984"/>
              <a:gd name="connsiteY1" fmla="*/ 16778 h 6883167"/>
              <a:gd name="connsiteX2" fmla="*/ 4427984 w 4427984"/>
              <a:gd name="connsiteY2" fmla="*/ 6883167 h 6883167"/>
              <a:gd name="connsiteX3" fmla="*/ 0 w 4427984"/>
              <a:gd name="connsiteY3" fmla="*/ 6883167 h 6883167"/>
              <a:gd name="connsiteX4" fmla="*/ 595618 w 4427984"/>
              <a:gd name="connsiteY4" fmla="*/ 0 h 6883167"/>
              <a:gd name="connsiteX0" fmla="*/ 1258348 w 5090714"/>
              <a:gd name="connsiteY0" fmla="*/ 0 h 6883167"/>
              <a:gd name="connsiteX1" fmla="*/ 5090714 w 5090714"/>
              <a:gd name="connsiteY1" fmla="*/ 16778 h 6883167"/>
              <a:gd name="connsiteX2" fmla="*/ 5090714 w 5090714"/>
              <a:gd name="connsiteY2" fmla="*/ 6883167 h 6883167"/>
              <a:gd name="connsiteX3" fmla="*/ 0 w 5090714"/>
              <a:gd name="connsiteY3" fmla="*/ 6874779 h 6883167"/>
              <a:gd name="connsiteX4" fmla="*/ 1258348 w 5090714"/>
              <a:gd name="connsiteY4" fmla="*/ 0 h 6883167"/>
              <a:gd name="connsiteX0" fmla="*/ 1493240 w 5090714"/>
              <a:gd name="connsiteY0" fmla="*/ 0 h 6883167"/>
              <a:gd name="connsiteX1" fmla="*/ 5090714 w 5090714"/>
              <a:gd name="connsiteY1" fmla="*/ 16778 h 6883167"/>
              <a:gd name="connsiteX2" fmla="*/ 5090714 w 5090714"/>
              <a:gd name="connsiteY2" fmla="*/ 6883167 h 6883167"/>
              <a:gd name="connsiteX3" fmla="*/ 0 w 5090714"/>
              <a:gd name="connsiteY3" fmla="*/ 6874779 h 6883167"/>
              <a:gd name="connsiteX4" fmla="*/ 1493240 w 5090714"/>
              <a:gd name="connsiteY4" fmla="*/ 0 h 6883167"/>
              <a:gd name="connsiteX0" fmla="*/ 1459684 w 5090714"/>
              <a:gd name="connsiteY0" fmla="*/ 0 h 6866389"/>
              <a:gd name="connsiteX1" fmla="*/ 5090714 w 5090714"/>
              <a:gd name="connsiteY1" fmla="*/ 0 h 6866389"/>
              <a:gd name="connsiteX2" fmla="*/ 5090714 w 5090714"/>
              <a:gd name="connsiteY2" fmla="*/ 6866389 h 6866389"/>
              <a:gd name="connsiteX3" fmla="*/ 0 w 5090714"/>
              <a:gd name="connsiteY3" fmla="*/ 6858001 h 6866389"/>
              <a:gd name="connsiteX4" fmla="*/ 1459684 w 5090714"/>
              <a:gd name="connsiteY4" fmla="*/ 0 h 6866389"/>
              <a:gd name="connsiteX0" fmla="*/ 1711354 w 5090714"/>
              <a:gd name="connsiteY0" fmla="*/ 0 h 6874778"/>
              <a:gd name="connsiteX1" fmla="*/ 5090714 w 5090714"/>
              <a:gd name="connsiteY1" fmla="*/ 8389 h 6874778"/>
              <a:gd name="connsiteX2" fmla="*/ 5090714 w 5090714"/>
              <a:gd name="connsiteY2" fmla="*/ 6874778 h 6874778"/>
              <a:gd name="connsiteX3" fmla="*/ 0 w 5090714"/>
              <a:gd name="connsiteY3" fmla="*/ 6866390 h 6874778"/>
              <a:gd name="connsiteX4" fmla="*/ 1711354 w 5090714"/>
              <a:gd name="connsiteY4" fmla="*/ 0 h 6874778"/>
              <a:gd name="connsiteX0" fmla="*/ 1937857 w 5317217"/>
              <a:gd name="connsiteY0" fmla="*/ 0 h 6874779"/>
              <a:gd name="connsiteX1" fmla="*/ 5317217 w 5317217"/>
              <a:gd name="connsiteY1" fmla="*/ 8389 h 6874779"/>
              <a:gd name="connsiteX2" fmla="*/ 5317217 w 5317217"/>
              <a:gd name="connsiteY2" fmla="*/ 6874778 h 6874779"/>
              <a:gd name="connsiteX3" fmla="*/ 0 w 5317217"/>
              <a:gd name="connsiteY3" fmla="*/ 6874779 h 6874779"/>
              <a:gd name="connsiteX4" fmla="*/ 1937857 w 5317217"/>
              <a:gd name="connsiteY4" fmla="*/ 0 h 6874779"/>
              <a:gd name="connsiteX0" fmla="*/ 1280632 w 5317217"/>
              <a:gd name="connsiteY0" fmla="*/ 10661 h 6866390"/>
              <a:gd name="connsiteX1" fmla="*/ 5317217 w 5317217"/>
              <a:gd name="connsiteY1" fmla="*/ 0 h 6866390"/>
              <a:gd name="connsiteX2" fmla="*/ 5317217 w 5317217"/>
              <a:gd name="connsiteY2" fmla="*/ 6866389 h 6866390"/>
              <a:gd name="connsiteX3" fmla="*/ 0 w 5317217"/>
              <a:gd name="connsiteY3" fmla="*/ 6866390 h 6866390"/>
              <a:gd name="connsiteX4" fmla="*/ 1280632 w 5317217"/>
              <a:gd name="connsiteY4" fmla="*/ 10661 h 6866390"/>
              <a:gd name="connsiteX0" fmla="*/ 1280632 w 5317217"/>
              <a:gd name="connsiteY0" fmla="*/ 1136 h 6866390"/>
              <a:gd name="connsiteX1" fmla="*/ 5317217 w 5317217"/>
              <a:gd name="connsiteY1" fmla="*/ 0 h 6866390"/>
              <a:gd name="connsiteX2" fmla="*/ 5317217 w 5317217"/>
              <a:gd name="connsiteY2" fmla="*/ 6866389 h 6866390"/>
              <a:gd name="connsiteX3" fmla="*/ 0 w 5317217"/>
              <a:gd name="connsiteY3" fmla="*/ 6866390 h 6866390"/>
              <a:gd name="connsiteX4" fmla="*/ 1280632 w 5317217"/>
              <a:gd name="connsiteY4" fmla="*/ 1136 h 6866390"/>
              <a:gd name="connsiteX0" fmla="*/ 1413982 w 5450567"/>
              <a:gd name="connsiteY0" fmla="*/ 1136 h 6866390"/>
              <a:gd name="connsiteX1" fmla="*/ 5450567 w 5450567"/>
              <a:gd name="connsiteY1" fmla="*/ 0 h 6866390"/>
              <a:gd name="connsiteX2" fmla="*/ 5450567 w 5450567"/>
              <a:gd name="connsiteY2" fmla="*/ 6866389 h 6866390"/>
              <a:gd name="connsiteX3" fmla="*/ 0 w 5450567"/>
              <a:gd name="connsiteY3" fmla="*/ 6866390 h 6866390"/>
              <a:gd name="connsiteX4" fmla="*/ 1413982 w 5450567"/>
              <a:gd name="connsiteY4" fmla="*/ 1136 h 68663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0567" h="6866390">
                <a:moveTo>
                  <a:pt x="1413982" y="1136"/>
                </a:moveTo>
                <a:lnTo>
                  <a:pt x="5450567" y="0"/>
                </a:lnTo>
                <a:lnTo>
                  <a:pt x="5450567" y="6866389"/>
                </a:lnTo>
                <a:lnTo>
                  <a:pt x="0" y="6866390"/>
                </a:lnTo>
                <a:lnTo>
                  <a:pt x="1413982" y="1136"/>
                </a:lnTo>
                <a:close/>
              </a:path>
            </a:pathLst>
          </a:cu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11" name="그림 개체 틀 2">
            <a:extLst>
              <a:ext uri="{FF2B5EF4-FFF2-40B4-BE49-F238E27FC236}">
                <a16:creationId xmlns:a16="http://schemas.microsoft.com/office/drawing/2014/main" id="{06B29B0E-C385-4751-A903-AF91C785A239}"/>
              </a:ext>
            </a:extLst>
          </p:cNvPr>
          <p:cNvSpPr>
            <a:spLocks noGrp="1"/>
          </p:cNvSpPr>
          <p:nvPr>
            <p:ph type="pic" sz="quarter" idx="14" hasCustomPrompt="1"/>
          </p:nvPr>
        </p:nvSpPr>
        <p:spPr>
          <a:xfrm>
            <a:off x="942863" y="2412995"/>
            <a:ext cx="1918562" cy="3185604"/>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657035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3_Images &amp; Contents Layout">
    <p:spTree>
      <p:nvGrpSpPr>
        <p:cNvPr id="1" name=""/>
        <p:cNvGrpSpPr/>
        <p:nvPr/>
      </p:nvGrpSpPr>
      <p:grpSpPr>
        <a:xfrm>
          <a:off x="0" y="0"/>
          <a:ext cx="0" cy="0"/>
          <a:chOff x="0" y="0"/>
          <a:chExt cx="0" cy="0"/>
        </a:xfrm>
      </p:grpSpPr>
      <p:sp>
        <p:nvSpPr>
          <p:cNvPr id="2" name="그림 개체 틀 8">
            <a:extLst>
              <a:ext uri="{FF2B5EF4-FFF2-40B4-BE49-F238E27FC236}">
                <a16:creationId xmlns:a16="http://schemas.microsoft.com/office/drawing/2014/main" id="{EB0C60AC-17D1-47A8-A33F-85C3824468D4}"/>
              </a:ext>
            </a:extLst>
          </p:cNvPr>
          <p:cNvSpPr>
            <a:spLocks noGrp="1"/>
          </p:cNvSpPr>
          <p:nvPr>
            <p:ph type="pic" sz="quarter" idx="10" hasCustomPrompt="1"/>
          </p:nvPr>
        </p:nvSpPr>
        <p:spPr>
          <a:xfrm>
            <a:off x="1" y="0"/>
            <a:ext cx="4068000" cy="3429000"/>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Place Your Picture Here And Send To Back</a:t>
            </a:r>
            <a:endParaRPr lang="ko-KR" altLang="en-US" dirty="0"/>
          </a:p>
        </p:txBody>
      </p:sp>
      <p:sp>
        <p:nvSpPr>
          <p:cNvPr id="3" name="그림 개체 틀 8">
            <a:extLst>
              <a:ext uri="{FF2B5EF4-FFF2-40B4-BE49-F238E27FC236}">
                <a16:creationId xmlns:a16="http://schemas.microsoft.com/office/drawing/2014/main" id="{B402172D-BBC8-4691-988A-FAE2D859BF8E}"/>
              </a:ext>
            </a:extLst>
          </p:cNvPr>
          <p:cNvSpPr>
            <a:spLocks noGrp="1"/>
          </p:cNvSpPr>
          <p:nvPr>
            <p:ph type="pic" sz="quarter" idx="11" hasCustomPrompt="1"/>
          </p:nvPr>
        </p:nvSpPr>
        <p:spPr>
          <a:xfrm>
            <a:off x="4068001" y="3429000"/>
            <a:ext cx="4068000" cy="3429000"/>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26237552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Images and Contents Layout">
    <p:spTree>
      <p:nvGrpSpPr>
        <p:cNvPr id="1" name=""/>
        <p:cNvGrpSpPr/>
        <p:nvPr/>
      </p:nvGrpSpPr>
      <p:grpSpPr>
        <a:xfrm>
          <a:off x="0" y="0"/>
          <a:ext cx="0" cy="0"/>
          <a:chOff x="0" y="0"/>
          <a:chExt cx="0" cy="0"/>
        </a:xfrm>
      </p:grpSpPr>
      <p:sp>
        <p:nvSpPr>
          <p:cNvPr id="2" name="Rectangle 1"/>
          <p:cNvSpPr/>
          <p:nvPr userDrawn="1"/>
        </p:nvSpPr>
        <p:spPr>
          <a:xfrm>
            <a:off x="5781047" y="260648"/>
            <a:ext cx="5952661" cy="633670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4" name="Picture Placeholder 2"/>
          <p:cNvSpPr>
            <a:spLocks noGrp="1"/>
          </p:cNvSpPr>
          <p:nvPr>
            <p:ph type="pic" idx="14" hasCustomPrompt="1"/>
          </p:nvPr>
        </p:nvSpPr>
        <p:spPr>
          <a:xfrm>
            <a:off x="734769" y="1196752"/>
            <a:ext cx="10849205" cy="3456384"/>
          </a:xfrm>
          <a:prstGeom prst="rect">
            <a:avLst/>
          </a:prstGeom>
          <a:solidFill>
            <a:schemeClr val="bg1">
              <a:lumMod val="95000"/>
            </a:schemeClr>
          </a:solidFill>
          <a:ln w="19050">
            <a:solidFill>
              <a:schemeClr val="bg1">
                <a:lumMod val="65000"/>
              </a:schemeClr>
            </a:solidFill>
          </a:ln>
        </p:spPr>
        <p:txBody>
          <a:bodyPr anchor="ctr"/>
          <a:lstStyle>
            <a:lvl1pPr marL="0" indent="0" algn="ctr">
              <a:buNone/>
              <a:defRPr sz="1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5" name="제목 1"/>
          <p:cNvSpPr>
            <a:spLocks noGrp="1"/>
          </p:cNvSpPr>
          <p:nvPr>
            <p:ph type="title" hasCustomPrompt="1"/>
          </p:nvPr>
        </p:nvSpPr>
        <p:spPr>
          <a:xfrm>
            <a:off x="0" y="269852"/>
            <a:ext cx="12192000" cy="710877"/>
          </a:xfrm>
          <a:prstGeom prst="rect">
            <a:avLst/>
          </a:prstGeom>
        </p:spPr>
        <p:txBody>
          <a:bodyPr anchor="ctr">
            <a:noAutofit/>
          </a:bodyPr>
          <a:lstStyle>
            <a:lvl1pPr algn="ctr">
              <a:defRPr sz="4800" b="0" baseline="0">
                <a:solidFill>
                  <a:schemeClr val="tx1">
                    <a:lumMod val="75000"/>
                    <a:lumOff val="25000"/>
                  </a:schemeClr>
                </a:solidFill>
                <a:latin typeface="Arial" pitchFamily="34" charset="0"/>
                <a:cs typeface="Arial" pitchFamily="34" charset="0"/>
              </a:defRPr>
            </a:lvl1pPr>
          </a:lstStyle>
          <a:p>
            <a:r>
              <a:rPr lang="en-US" altLang="ko-KR" dirty="0"/>
              <a:t>IMAGES AND CONTENTS</a:t>
            </a:r>
            <a:endParaRPr lang="ko-KR" altLang="en-US" dirty="0"/>
          </a:p>
        </p:txBody>
      </p:sp>
      <p:sp>
        <p:nvSpPr>
          <p:cNvPr id="7" name="Right Triangle 5">
            <a:extLst>
              <a:ext uri="{FF2B5EF4-FFF2-40B4-BE49-F238E27FC236}">
                <a16:creationId xmlns:a16="http://schemas.microsoft.com/office/drawing/2014/main" id="{90C2957C-B750-464F-8E0D-6068E10933D5}"/>
              </a:ext>
            </a:extLst>
          </p:cNvPr>
          <p:cNvSpPr/>
          <p:nvPr userDrawn="1"/>
        </p:nvSpPr>
        <p:spPr>
          <a:xfrm rot="16200000">
            <a:off x="10695932" y="5603203"/>
            <a:ext cx="753179" cy="1004239"/>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p>
        </p:txBody>
      </p:sp>
    </p:spTree>
    <p:extLst>
      <p:ext uri="{BB962C8B-B14F-4D97-AF65-F5344CB8AC3E}">
        <p14:creationId xmlns:p14="http://schemas.microsoft.com/office/powerpoint/2010/main" val="3080626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7F83582-CE09-46A9-BA33-433431B34F1D}"/>
              </a:ext>
            </a:extLst>
          </p:cNvPr>
          <p:cNvGrpSpPr/>
          <p:nvPr userDrawn="1"/>
        </p:nvGrpSpPr>
        <p:grpSpPr>
          <a:xfrm>
            <a:off x="530427" y="2433315"/>
            <a:ext cx="5373985" cy="2952641"/>
            <a:chOff x="-548507" y="477868"/>
            <a:chExt cx="11570449" cy="6357177"/>
          </a:xfrm>
        </p:grpSpPr>
        <p:sp>
          <p:nvSpPr>
            <p:cNvPr id="11" name="Freeform: Shape 10">
              <a:extLst>
                <a:ext uri="{FF2B5EF4-FFF2-40B4-BE49-F238E27FC236}">
                  <a16:creationId xmlns:a16="http://schemas.microsoft.com/office/drawing/2014/main" id="{EF8F49AE-CC30-40F1-8F39-B2AF1FD6C7C9}"/>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8DC3F472-9CDB-4CD5-B893-A42C2816E18C}"/>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F33BBB0C-24BB-47F4-B62D-F277EF62987C}"/>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A5A8FFC-B951-4241-BE74-98D03C5E8AC9}"/>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C69E1E6D-8345-4CD7-B87E-446A5EC8AA47}"/>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16" name="Group 15">
              <a:extLst>
                <a:ext uri="{FF2B5EF4-FFF2-40B4-BE49-F238E27FC236}">
                  <a16:creationId xmlns:a16="http://schemas.microsoft.com/office/drawing/2014/main" id="{D1A1B449-1213-48BE-A88A-09061B951D24}"/>
                </a:ext>
              </a:extLst>
            </p:cNvPr>
            <p:cNvGrpSpPr/>
            <p:nvPr/>
          </p:nvGrpSpPr>
          <p:grpSpPr>
            <a:xfrm>
              <a:off x="1606" y="6382978"/>
              <a:ext cx="413937" cy="115242"/>
              <a:chOff x="5955" y="6353672"/>
              <a:chExt cx="413937" cy="115242"/>
            </a:xfrm>
          </p:grpSpPr>
          <p:sp>
            <p:nvSpPr>
              <p:cNvPr id="21" name="Rectangle: Rounded Corners 20">
                <a:extLst>
                  <a:ext uri="{FF2B5EF4-FFF2-40B4-BE49-F238E27FC236}">
                    <a16:creationId xmlns:a16="http://schemas.microsoft.com/office/drawing/2014/main" id="{3FCFE97C-66F9-4A5F-8C1D-994956BCA1F7}"/>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17B0A71D-C895-41E3-94E0-8F853FBA3741}"/>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0D3B63A6-6209-44A8-9E1D-4572CA485648}"/>
                </a:ext>
              </a:extLst>
            </p:cNvPr>
            <p:cNvGrpSpPr/>
            <p:nvPr/>
          </p:nvGrpSpPr>
          <p:grpSpPr>
            <a:xfrm>
              <a:off x="9855291" y="6381600"/>
              <a:ext cx="885989" cy="115242"/>
              <a:chOff x="5955" y="6353672"/>
              <a:chExt cx="413937" cy="115242"/>
            </a:xfrm>
          </p:grpSpPr>
          <p:sp>
            <p:nvSpPr>
              <p:cNvPr id="19" name="Rectangle: Rounded Corners 18">
                <a:extLst>
                  <a:ext uri="{FF2B5EF4-FFF2-40B4-BE49-F238E27FC236}">
                    <a16:creationId xmlns:a16="http://schemas.microsoft.com/office/drawing/2014/main" id="{2F4F5958-97EF-43C0-B151-86170967B662}"/>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028C4149-E8B4-4C30-AC59-38C900DEF9B8}"/>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Freeform: Shape 17">
              <a:extLst>
                <a:ext uri="{FF2B5EF4-FFF2-40B4-BE49-F238E27FC236}">
                  <a16:creationId xmlns:a16="http://schemas.microsoft.com/office/drawing/2014/main" id="{FC207E51-2792-46D0-BBED-0C13978AC464}"/>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8" name="그림 개체 틀 2">
            <a:extLst>
              <a:ext uri="{FF2B5EF4-FFF2-40B4-BE49-F238E27FC236}">
                <a16:creationId xmlns:a16="http://schemas.microsoft.com/office/drawing/2014/main" id="{F7C4B306-2CF4-4EB6-8CBC-23F4D855C74D}"/>
              </a:ext>
            </a:extLst>
          </p:cNvPr>
          <p:cNvSpPr>
            <a:spLocks noGrp="1"/>
          </p:cNvSpPr>
          <p:nvPr>
            <p:ph type="pic" sz="quarter" idx="14" hasCustomPrompt="1"/>
          </p:nvPr>
        </p:nvSpPr>
        <p:spPr>
          <a:xfrm>
            <a:off x="1252438" y="2588876"/>
            <a:ext cx="3946579" cy="2384739"/>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9" name="Text Placeholder 9">
            <a:extLst>
              <a:ext uri="{FF2B5EF4-FFF2-40B4-BE49-F238E27FC236}">
                <a16:creationId xmlns:a16="http://schemas.microsoft.com/office/drawing/2014/main" id="{6B349E92-4877-461B-84CD-9141B175C0AD}"/>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750974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NG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75" r:id="rId4"/>
    <p:sldLayoutId id="2147483676" r:id="rId5"/>
    <p:sldLayoutId id="2147483678" r:id="rId6"/>
    <p:sldLayoutId id="2147483689" r:id="rId7"/>
    <p:sldLayoutId id="2147483680" r:id="rId8"/>
    <p:sldLayoutId id="2147483691" r:id="rId9"/>
    <p:sldLayoutId id="2147483682" r:id="rId10"/>
    <p:sldLayoutId id="2147483692" r:id="rId11"/>
    <p:sldLayoutId id="2147483684" r:id="rId12"/>
    <p:sldLayoutId id="2147483685" r:id="rId13"/>
    <p:sldLayoutId id="2147483686" r:id="rId14"/>
    <p:sldLayoutId id="2147483687" r:id="rId15"/>
    <p:sldLayoutId id="2147483688" r:id="rId16"/>
    <p:sldLayoutId id="2147483671" r:id="rId17"/>
    <p:sldLayoutId id="2147483672"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3" name="ZoneTexte 2"/>
          <p:cNvSpPr txBox="1"/>
          <p:nvPr/>
        </p:nvSpPr>
        <p:spPr>
          <a:xfrm>
            <a:off x="4809744" y="874455"/>
            <a:ext cx="6974123" cy="2554545"/>
          </a:xfrm>
          <a:prstGeom prst="rect">
            <a:avLst/>
          </a:prstGeom>
          <a:noFill/>
        </p:spPr>
        <p:txBody>
          <a:bodyPr wrap="square" rtlCol="0">
            <a:spAutoFit/>
          </a:bodyPr>
          <a:lstStyle/>
          <a:p>
            <a:pPr marL="0" algn="r" defTabSz="914400" rtl="1" eaLnBrk="1" latinLnBrk="0" hangingPunct="1"/>
            <a:r>
              <a:rPr lang="ar-SA" sz="8000" dirty="0">
                <a:solidFill>
                  <a:schemeClr val="accent2">
                    <a:lumMod val="50000"/>
                  </a:schemeClr>
                </a:solidFill>
                <a:latin typeface="Al Tarikh" pitchFamily="2" charset="-78"/>
                <a:cs typeface="Al Tarikh" pitchFamily="2" charset="-78"/>
              </a:rPr>
              <a:t>أكتب هنا عنوان</a:t>
            </a:r>
            <a:br>
              <a:rPr lang="fr-FR" sz="8000" dirty="0">
                <a:solidFill>
                  <a:schemeClr val="accent2">
                    <a:lumMod val="50000"/>
                  </a:schemeClr>
                </a:solidFill>
                <a:latin typeface="Al Tarikh" pitchFamily="2" charset="-78"/>
                <a:cs typeface="Al Tarikh" pitchFamily="2" charset="-78"/>
              </a:rPr>
            </a:br>
            <a:r>
              <a:rPr lang="ar-SA" sz="8000" dirty="0">
                <a:solidFill>
                  <a:schemeClr val="accent2">
                    <a:lumMod val="50000"/>
                  </a:schemeClr>
                </a:solidFill>
                <a:latin typeface="Al Tarikh" pitchFamily="2" charset="-78"/>
                <a:cs typeface="Al Tarikh" pitchFamily="2" charset="-78"/>
              </a:rPr>
              <a:t> العرض التقدمي</a:t>
            </a:r>
            <a:endParaRPr lang="en-GB" sz="8000" dirty="0">
              <a:solidFill>
                <a:schemeClr val="accent2">
                  <a:lumMod val="50000"/>
                </a:schemeClr>
              </a:solidFill>
              <a:latin typeface="Al Tarikh" pitchFamily="2" charset="-78"/>
              <a:cs typeface="Al Tarikh" pitchFamily="2" charset="-78"/>
            </a:endParaRPr>
          </a:p>
        </p:txBody>
      </p:sp>
      <p:sp>
        <p:nvSpPr>
          <p:cNvPr id="5" name="ZoneTexte 4"/>
          <p:cNvSpPr txBox="1"/>
          <p:nvPr/>
        </p:nvSpPr>
        <p:spPr>
          <a:xfrm>
            <a:off x="3344664" y="6065841"/>
            <a:ext cx="4659683" cy="369332"/>
          </a:xfrm>
          <a:prstGeom prst="rect">
            <a:avLst/>
          </a:prstGeom>
          <a:noFill/>
        </p:spPr>
        <p:txBody>
          <a:bodyPr wrap="square" rtlCol="0">
            <a:spAutoFit/>
          </a:bodyPr>
          <a:lstStyle/>
          <a:p>
            <a:pPr algn="ctr" rtl="1"/>
            <a:r>
              <a:rPr lang="ar-DZ" dirty="0">
                <a:solidFill>
                  <a:schemeClr val="accent2">
                    <a:lumMod val="50000"/>
                  </a:schemeClr>
                </a:solidFill>
                <a:latin typeface="Al Tarikh" pitchFamily="2" charset="-78"/>
                <a:cs typeface="Al Tarikh" pitchFamily="2" charset="-78"/>
              </a:rPr>
              <a:t>أكتب هنا نص تقديمي بسيط لهذا العرض</a:t>
            </a:r>
            <a:endParaRPr lang="en-GB" dirty="0">
              <a:solidFill>
                <a:schemeClr val="accent2">
                  <a:lumMod val="50000"/>
                </a:schemeClr>
              </a:solidFill>
              <a:latin typeface="Al Tarikh" pitchFamily="2" charset="-78"/>
              <a:cs typeface="Al Tarikh" pitchFamily="2" charset="-78"/>
            </a:endParaRPr>
          </a:p>
        </p:txBody>
      </p:sp>
    </p:spTree>
    <p:extLst>
      <p:ext uri="{BB962C8B-B14F-4D97-AF65-F5344CB8AC3E}">
        <p14:creationId xmlns:p14="http://schemas.microsoft.com/office/powerpoint/2010/main" val="705675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85F3A-0D98-4AE5-8CED-AA4A4CF82188}"/>
              </a:ext>
            </a:extLst>
          </p:cNvPr>
          <p:cNvSpPr>
            <a:spLocks noGrp="1"/>
          </p:cNvSpPr>
          <p:nvPr>
            <p:ph type="body" sz="quarter" idx="10"/>
          </p:nvPr>
        </p:nvSpPr>
        <p:spPr/>
        <p:txBody>
          <a:bodyPr/>
          <a:lstStyle/>
          <a:p>
            <a:pPr rtl="1"/>
            <a:r>
              <a:rPr lang="ar-DZ">
                <a:solidFill>
                  <a:schemeClr val="accent2">
                    <a:lumMod val="50000"/>
                  </a:schemeClr>
                </a:solidFill>
                <a:latin typeface="Al Tarikh" pitchFamily="2" charset="-78"/>
                <a:cs typeface="Al Tarikh" pitchFamily="2" charset="-78"/>
              </a:rPr>
              <a:t>نمط الخط الزمني</a:t>
            </a:r>
            <a:endParaRPr lang="en-US" dirty="0">
              <a:solidFill>
                <a:schemeClr val="accent2">
                  <a:lumMod val="50000"/>
                </a:schemeClr>
              </a:solidFill>
              <a:latin typeface="Al Tarikh" pitchFamily="2" charset="-78"/>
              <a:cs typeface="Al Tarikh" pitchFamily="2" charset="-78"/>
            </a:endParaRPr>
          </a:p>
        </p:txBody>
      </p:sp>
      <p:grpSp>
        <p:nvGrpSpPr>
          <p:cNvPr id="19" name="Group 18">
            <a:extLst>
              <a:ext uri="{FF2B5EF4-FFF2-40B4-BE49-F238E27FC236}">
                <a16:creationId xmlns:a16="http://schemas.microsoft.com/office/drawing/2014/main" id="{E7B0DBA3-4BC2-4B6A-BAC6-27C85FCDA802}"/>
              </a:ext>
            </a:extLst>
          </p:cNvPr>
          <p:cNvGrpSpPr/>
          <p:nvPr/>
        </p:nvGrpSpPr>
        <p:grpSpPr>
          <a:xfrm>
            <a:off x="9340220" y="2976784"/>
            <a:ext cx="1668200" cy="1149442"/>
            <a:chOff x="2543201" y="4388491"/>
            <a:chExt cx="2100145" cy="899498"/>
          </a:xfrm>
        </p:grpSpPr>
        <p:sp>
          <p:nvSpPr>
            <p:cNvPr id="20" name="TextBox 19">
              <a:extLst>
                <a:ext uri="{FF2B5EF4-FFF2-40B4-BE49-F238E27FC236}">
                  <a16:creationId xmlns:a16="http://schemas.microsoft.com/office/drawing/2014/main" id="{3BF4F7BA-13F6-42FA-AC11-76926E0C02F7}"/>
                </a:ext>
              </a:extLst>
            </p:cNvPr>
            <p:cNvSpPr txBox="1"/>
            <p:nvPr/>
          </p:nvSpPr>
          <p:spPr>
            <a:xfrm>
              <a:off x="2551708" y="4637691"/>
              <a:ext cx="2091637" cy="650298"/>
            </a:xfrm>
            <a:prstGeom prst="rect">
              <a:avLst/>
            </a:prstGeom>
            <a:noFill/>
          </p:spPr>
          <p:txBody>
            <a:bodyPr wrap="square" rtlCol="0">
              <a:spAutoFit/>
            </a:bodyPr>
            <a:lstStyle/>
            <a:p>
              <a:pPr algn="ct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 من السهل تغيير الألوان والصور والنص.</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1" name="TextBox 20">
              <a:extLst>
                <a:ext uri="{FF2B5EF4-FFF2-40B4-BE49-F238E27FC236}">
                  <a16:creationId xmlns:a16="http://schemas.microsoft.com/office/drawing/2014/main" id="{DB9E84A2-E59A-4035-884B-DFCD4C7DFAEE}"/>
                </a:ext>
              </a:extLst>
            </p:cNvPr>
            <p:cNvSpPr txBox="1"/>
            <p:nvPr/>
          </p:nvSpPr>
          <p:spPr>
            <a:xfrm>
              <a:off x="2543201" y="4388491"/>
              <a:ext cx="2100145" cy="216766"/>
            </a:xfrm>
            <a:prstGeom prst="rect">
              <a:avLst/>
            </a:prstGeom>
            <a:noFill/>
          </p:spPr>
          <p:txBody>
            <a:bodyPr wrap="square" rtlCol="0">
              <a:spAutoFit/>
            </a:bodyPr>
            <a:lstStyle/>
            <a:p>
              <a:pPr algn="ctr" rtl="1"/>
              <a:r>
                <a:rPr lang="ar-DZ" altLang="ko-KR" sz="1200" b="1" dirty="0">
                  <a:solidFill>
                    <a:schemeClr val="tx1">
                      <a:lumMod val="75000"/>
                      <a:lumOff val="25000"/>
                    </a:schemeClr>
                  </a:solidFill>
                  <a:latin typeface="Al Tarikh" pitchFamily="2" charset="-78"/>
                  <a:cs typeface="Al Tarikh" pitchFamily="2" charset="-78"/>
                </a:rPr>
                <a:t>أكتب نص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22" name="Group 21">
            <a:extLst>
              <a:ext uri="{FF2B5EF4-FFF2-40B4-BE49-F238E27FC236}">
                <a16:creationId xmlns:a16="http://schemas.microsoft.com/office/drawing/2014/main" id="{5CAB5453-B3FE-4662-9BFF-F722D4F039BD}"/>
              </a:ext>
            </a:extLst>
          </p:cNvPr>
          <p:cNvGrpSpPr/>
          <p:nvPr/>
        </p:nvGrpSpPr>
        <p:grpSpPr>
          <a:xfrm>
            <a:off x="7408775" y="3542789"/>
            <a:ext cx="1668200" cy="1149442"/>
            <a:chOff x="2543201" y="4388491"/>
            <a:chExt cx="2100145" cy="899498"/>
          </a:xfrm>
        </p:grpSpPr>
        <p:sp>
          <p:nvSpPr>
            <p:cNvPr id="23" name="TextBox 22">
              <a:extLst>
                <a:ext uri="{FF2B5EF4-FFF2-40B4-BE49-F238E27FC236}">
                  <a16:creationId xmlns:a16="http://schemas.microsoft.com/office/drawing/2014/main" id="{5BC8271A-D2AB-4FC9-B867-1B2C2DF90AB7}"/>
                </a:ext>
              </a:extLst>
            </p:cNvPr>
            <p:cNvSpPr txBox="1"/>
            <p:nvPr/>
          </p:nvSpPr>
          <p:spPr>
            <a:xfrm>
              <a:off x="2551708" y="4637691"/>
              <a:ext cx="2091637" cy="650298"/>
            </a:xfrm>
            <a:prstGeom prst="rect">
              <a:avLst/>
            </a:prstGeom>
            <a:noFill/>
          </p:spPr>
          <p:txBody>
            <a:bodyPr wrap="square" rtlCol="0">
              <a:spAutoFit/>
            </a:bodyPr>
            <a:lstStyle/>
            <a:p>
              <a:pPr algn="ct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 من السهل تغيير الألوان والصور والنص.</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4" name="TextBox 23">
              <a:extLst>
                <a:ext uri="{FF2B5EF4-FFF2-40B4-BE49-F238E27FC236}">
                  <a16:creationId xmlns:a16="http://schemas.microsoft.com/office/drawing/2014/main" id="{5B2D98F3-54B0-4080-AE4A-6C503E2B879F}"/>
                </a:ext>
              </a:extLst>
            </p:cNvPr>
            <p:cNvSpPr txBox="1"/>
            <p:nvPr/>
          </p:nvSpPr>
          <p:spPr>
            <a:xfrm>
              <a:off x="2543201" y="4388491"/>
              <a:ext cx="2100145" cy="216766"/>
            </a:xfrm>
            <a:prstGeom prst="rect">
              <a:avLst/>
            </a:prstGeom>
            <a:noFill/>
          </p:spPr>
          <p:txBody>
            <a:bodyPr wrap="square" rtlCol="0">
              <a:spAutoFit/>
            </a:bodyPr>
            <a:lstStyle/>
            <a:p>
              <a:pPr algn="ctr" rtl="1"/>
              <a:r>
                <a:rPr lang="ar-DZ" altLang="ko-KR" sz="1200" b="1" dirty="0">
                  <a:solidFill>
                    <a:schemeClr val="tx1">
                      <a:lumMod val="75000"/>
                      <a:lumOff val="25000"/>
                    </a:schemeClr>
                  </a:solidFill>
                  <a:latin typeface="Al Tarikh" pitchFamily="2" charset="-78"/>
                  <a:cs typeface="Al Tarikh" pitchFamily="2" charset="-78"/>
                </a:rPr>
                <a:t>أكتب نص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25" name="Group 24">
            <a:extLst>
              <a:ext uri="{FF2B5EF4-FFF2-40B4-BE49-F238E27FC236}">
                <a16:creationId xmlns:a16="http://schemas.microsoft.com/office/drawing/2014/main" id="{EB6BE1FC-B541-4AC2-BF4A-CCC0A29B4DCF}"/>
              </a:ext>
            </a:extLst>
          </p:cNvPr>
          <p:cNvGrpSpPr/>
          <p:nvPr/>
        </p:nvGrpSpPr>
        <p:grpSpPr>
          <a:xfrm>
            <a:off x="5477330" y="4120666"/>
            <a:ext cx="1668200" cy="1149442"/>
            <a:chOff x="2543201" y="4388491"/>
            <a:chExt cx="2100145" cy="899498"/>
          </a:xfrm>
        </p:grpSpPr>
        <p:sp>
          <p:nvSpPr>
            <p:cNvPr id="26" name="TextBox 25">
              <a:extLst>
                <a:ext uri="{FF2B5EF4-FFF2-40B4-BE49-F238E27FC236}">
                  <a16:creationId xmlns:a16="http://schemas.microsoft.com/office/drawing/2014/main" id="{8C3371D5-322B-4114-B35B-C5FFD6CB95CA}"/>
                </a:ext>
              </a:extLst>
            </p:cNvPr>
            <p:cNvSpPr txBox="1"/>
            <p:nvPr/>
          </p:nvSpPr>
          <p:spPr>
            <a:xfrm>
              <a:off x="2551708" y="4637691"/>
              <a:ext cx="2091637" cy="650298"/>
            </a:xfrm>
            <a:prstGeom prst="rect">
              <a:avLst/>
            </a:prstGeom>
            <a:noFill/>
          </p:spPr>
          <p:txBody>
            <a:bodyPr wrap="square" rtlCol="0">
              <a:spAutoFit/>
            </a:bodyPr>
            <a:lstStyle/>
            <a:p>
              <a:pPr algn="ct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 من السهل تغيير الألوان والصور والنص.</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7" name="TextBox 26">
              <a:extLst>
                <a:ext uri="{FF2B5EF4-FFF2-40B4-BE49-F238E27FC236}">
                  <a16:creationId xmlns:a16="http://schemas.microsoft.com/office/drawing/2014/main" id="{E0C36F95-DC52-421D-9FEC-ACCAE32818A0}"/>
                </a:ext>
              </a:extLst>
            </p:cNvPr>
            <p:cNvSpPr txBox="1"/>
            <p:nvPr/>
          </p:nvSpPr>
          <p:spPr>
            <a:xfrm>
              <a:off x="2543201" y="4388491"/>
              <a:ext cx="2100145" cy="216766"/>
            </a:xfrm>
            <a:prstGeom prst="rect">
              <a:avLst/>
            </a:prstGeom>
            <a:noFill/>
          </p:spPr>
          <p:txBody>
            <a:bodyPr wrap="square" rtlCol="0">
              <a:spAutoFit/>
            </a:bodyPr>
            <a:lstStyle/>
            <a:p>
              <a:pPr algn="ctr" rtl="1"/>
              <a:r>
                <a:rPr lang="ar-DZ" altLang="ko-KR" sz="1200" b="1" dirty="0">
                  <a:solidFill>
                    <a:schemeClr val="tx1">
                      <a:lumMod val="75000"/>
                      <a:lumOff val="25000"/>
                    </a:schemeClr>
                  </a:solidFill>
                  <a:latin typeface="Al Tarikh" pitchFamily="2" charset="-78"/>
                  <a:cs typeface="Al Tarikh" pitchFamily="2" charset="-78"/>
                </a:rPr>
                <a:t>أكتب نص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28" name="Group 27">
            <a:extLst>
              <a:ext uri="{FF2B5EF4-FFF2-40B4-BE49-F238E27FC236}">
                <a16:creationId xmlns:a16="http://schemas.microsoft.com/office/drawing/2014/main" id="{BB6A9863-A70C-4542-BF09-FB74A173CEAD}"/>
              </a:ext>
            </a:extLst>
          </p:cNvPr>
          <p:cNvGrpSpPr/>
          <p:nvPr/>
        </p:nvGrpSpPr>
        <p:grpSpPr>
          <a:xfrm>
            <a:off x="2937746" y="2051123"/>
            <a:ext cx="1668200" cy="1149442"/>
            <a:chOff x="2543201" y="4388491"/>
            <a:chExt cx="2100145" cy="899498"/>
          </a:xfrm>
        </p:grpSpPr>
        <p:sp>
          <p:nvSpPr>
            <p:cNvPr id="29" name="TextBox 28">
              <a:extLst>
                <a:ext uri="{FF2B5EF4-FFF2-40B4-BE49-F238E27FC236}">
                  <a16:creationId xmlns:a16="http://schemas.microsoft.com/office/drawing/2014/main" id="{3A1ED1BA-586D-44FB-A434-098562C7881D}"/>
                </a:ext>
              </a:extLst>
            </p:cNvPr>
            <p:cNvSpPr txBox="1"/>
            <p:nvPr/>
          </p:nvSpPr>
          <p:spPr>
            <a:xfrm>
              <a:off x="2551708" y="4637691"/>
              <a:ext cx="2091637" cy="650298"/>
            </a:xfrm>
            <a:prstGeom prst="rect">
              <a:avLst/>
            </a:prstGeom>
            <a:noFill/>
          </p:spPr>
          <p:txBody>
            <a:bodyPr wrap="square" rtlCol="0">
              <a:spAutoFit/>
            </a:bodyPr>
            <a:lstStyle/>
            <a:p>
              <a:pPr algn="ct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 من السهل تغيير الألوان والصور والنص.</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0" name="TextBox 29">
              <a:extLst>
                <a:ext uri="{FF2B5EF4-FFF2-40B4-BE49-F238E27FC236}">
                  <a16:creationId xmlns:a16="http://schemas.microsoft.com/office/drawing/2014/main" id="{0BADF848-CF6F-4F89-A204-366868E94671}"/>
                </a:ext>
              </a:extLst>
            </p:cNvPr>
            <p:cNvSpPr txBox="1"/>
            <p:nvPr/>
          </p:nvSpPr>
          <p:spPr>
            <a:xfrm>
              <a:off x="2543201" y="4388491"/>
              <a:ext cx="2100145" cy="216766"/>
            </a:xfrm>
            <a:prstGeom prst="rect">
              <a:avLst/>
            </a:prstGeom>
            <a:noFill/>
          </p:spPr>
          <p:txBody>
            <a:bodyPr wrap="square" rtlCol="0">
              <a:spAutoFit/>
            </a:bodyPr>
            <a:lstStyle/>
            <a:p>
              <a:pPr algn="ctr" rtl="1"/>
              <a:r>
                <a:rPr lang="ar-DZ" altLang="ko-KR" sz="1200" b="1" dirty="0">
                  <a:solidFill>
                    <a:schemeClr val="tx1">
                      <a:lumMod val="75000"/>
                      <a:lumOff val="25000"/>
                    </a:schemeClr>
                  </a:solidFill>
                  <a:latin typeface="Al Tarikh" pitchFamily="2" charset="-78"/>
                  <a:cs typeface="Al Tarikh" pitchFamily="2" charset="-78"/>
                </a:rPr>
                <a:t>أكتب نص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31" name="Group 30">
            <a:extLst>
              <a:ext uri="{FF2B5EF4-FFF2-40B4-BE49-F238E27FC236}">
                <a16:creationId xmlns:a16="http://schemas.microsoft.com/office/drawing/2014/main" id="{74292BD9-3CCF-4A09-8AE5-D2FB9F1A3D7B}"/>
              </a:ext>
            </a:extLst>
          </p:cNvPr>
          <p:cNvGrpSpPr/>
          <p:nvPr/>
        </p:nvGrpSpPr>
        <p:grpSpPr>
          <a:xfrm>
            <a:off x="1010319" y="2640329"/>
            <a:ext cx="1668200" cy="1149442"/>
            <a:chOff x="2543201" y="4388491"/>
            <a:chExt cx="2100145" cy="899498"/>
          </a:xfrm>
        </p:grpSpPr>
        <p:sp>
          <p:nvSpPr>
            <p:cNvPr id="32" name="TextBox 31">
              <a:extLst>
                <a:ext uri="{FF2B5EF4-FFF2-40B4-BE49-F238E27FC236}">
                  <a16:creationId xmlns:a16="http://schemas.microsoft.com/office/drawing/2014/main" id="{EB5672FA-28BE-4778-8FDD-301337B49C67}"/>
                </a:ext>
              </a:extLst>
            </p:cNvPr>
            <p:cNvSpPr txBox="1"/>
            <p:nvPr/>
          </p:nvSpPr>
          <p:spPr>
            <a:xfrm>
              <a:off x="2551708" y="4637691"/>
              <a:ext cx="2091637" cy="650298"/>
            </a:xfrm>
            <a:prstGeom prst="rect">
              <a:avLst/>
            </a:prstGeom>
            <a:noFill/>
          </p:spPr>
          <p:txBody>
            <a:bodyPr wrap="square" rtlCol="0">
              <a:spAutoFit/>
            </a:bodyPr>
            <a:lstStyle/>
            <a:p>
              <a:pPr algn="ct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 من السهل تغيير الألوان والصور والنص.</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3" name="TextBox 32">
              <a:extLst>
                <a:ext uri="{FF2B5EF4-FFF2-40B4-BE49-F238E27FC236}">
                  <a16:creationId xmlns:a16="http://schemas.microsoft.com/office/drawing/2014/main" id="{BAFC9C75-6907-4AE0-A8AB-13BC27F31EB0}"/>
                </a:ext>
              </a:extLst>
            </p:cNvPr>
            <p:cNvSpPr txBox="1"/>
            <p:nvPr/>
          </p:nvSpPr>
          <p:spPr>
            <a:xfrm>
              <a:off x="2543201" y="4388491"/>
              <a:ext cx="2100145" cy="216766"/>
            </a:xfrm>
            <a:prstGeom prst="rect">
              <a:avLst/>
            </a:prstGeom>
            <a:noFill/>
          </p:spPr>
          <p:txBody>
            <a:bodyPr wrap="square" rtlCol="0">
              <a:spAutoFit/>
            </a:bodyPr>
            <a:lstStyle/>
            <a:p>
              <a:pPr algn="ctr" rtl="1"/>
              <a:r>
                <a:rPr lang="ar-DZ" altLang="ko-KR" sz="1200" b="1" dirty="0">
                  <a:solidFill>
                    <a:schemeClr val="tx1">
                      <a:lumMod val="75000"/>
                      <a:lumOff val="25000"/>
                    </a:schemeClr>
                  </a:solidFill>
                  <a:latin typeface="Al Tarikh" pitchFamily="2" charset="-78"/>
                  <a:cs typeface="Al Tarikh" pitchFamily="2" charset="-78"/>
                </a:rPr>
                <a:t>أكتب نص هنا</a:t>
              </a:r>
              <a:endParaRPr lang="ko-KR" altLang="en-US" sz="1200" b="1" dirty="0">
                <a:solidFill>
                  <a:schemeClr val="tx1">
                    <a:lumMod val="75000"/>
                    <a:lumOff val="25000"/>
                  </a:schemeClr>
                </a:solidFill>
                <a:latin typeface="Al Tarikh" pitchFamily="2" charset="-78"/>
                <a:cs typeface="Al Tarikh" pitchFamily="2" charset="-78"/>
              </a:endParaRPr>
            </a:p>
          </p:txBody>
        </p:sp>
      </p:grpSp>
      <p:sp>
        <p:nvSpPr>
          <p:cNvPr id="34" name="Round Same Side Corner Rectangle 19">
            <a:extLst>
              <a:ext uri="{FF2B5EF4-FFF2-40B4-BE49-F238E27FC236}">
                <a16:creationId xmlns:a16="http://schemas.microsoft.com/office/drawing/2014/main" id="{B1755A55-2E9C-4331-A282-1D2B7922F1C9}"/>
              </a:ext>
            </a:extLst>
          </p:cNvPr>
          <p:cNvSpPr/>
          <p:nvPr/>
        </p:nvSpPr>
        <p:spPr>
          <a:xfrm>
            <a:off x="924086" y="4598218"/>
            <a:ext cx="2623688" cy="571624"/>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endParaRPr lang="ko-KR" altLang="en-US" sz="2700" dirty="0">
              <a:latin typeface="Al Tarikh" pitchFamily="2" charset="-78"/>
              <a:cs typeface="Al Tarikh" pitchFamily="2" charset="-78"/>
            </a:endParaRPr>
          </a:p>
        </p:txBody>
      </p:sp>
      <p:sp>
        <p:nvSpPr>
          <p:cNvPr id="35" name="Round Same Side Corner Rectangle 20">
            <a:extLst>
              <a:ext uri="{FF2B5EF4-FFF2-40B4-BE49-F238E27FC236}">
                <a16:creationId xmlns:a16="http://schemas.microsoft.com/office/drawing/2014/main" id="{97364C32-8FDE-4694-942D-A9D0E70506E6}"/>
              </a:ext>
            </a:extLst>
          </p:cNvPr>
          <p:cNvSpPr/>
          <p:nvPr/>
        </p:nvSpPr>
        <p:spPr>
          <a:xfrm>
            <a:off x="2851780" y="4032159"/>
            <a:ext cx="2623688" cy="571624"/>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endParaRPr lang="ko-KR" altLang="en-US" sz="2700" dirty="0">
              <a:latin typeface="Al Tarikh" pitchFamily="2" charset="-78"/>
              <a:cs typeface="Al Tarikh" pitchFamily="2" charset="-78"/>
            </a:endParaRPr>
          </a:p>
        </p:txBody>
      </p:sp>
      <p:sp>
        <p:nvSpPr>
          <p:cNvPr id="36" name="Round Same Side Corner Rectangle 21">
            <a:extLst>
              <a:ext uri="{FF2B5EF4-FFF2-40B4-BE49-F238E27FC236}">
                <a16:creationId xmlns:a16="http://schemas.microsoft.com/office/drawing/2014/main" id="{6F43D559-7A27-44AE-8A53-C15457C769A8}"/>
              </a:ext>
            </a:extLst>
          </p:cNvPr>
          <p:cNvSpPr/>
          <p:nvPr/>
        </p:nvSpPr>
        <p:spPr>
          <a:xfrm>
            <a:off x="4779474" y="3466099"/>
            <a:ext cx="2623688" cy="571624"/>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endParaRPr lang="ko-KR" altLang="en-US" sz="2700" dirty="0">
              <a:latin typeface="Al Tarikh" pitchFamily="2" charset="-78"/>
              <a:cs typeface="Al Tarikh" pitchFamily="2" charset="-78"/>
            </a:endParaRPr>
          </a:p>
        </p:txBody>
      </p:sp>
      <p:sp>
        <p:nvSpPr>
          <p:cNvPr id="37" name="Round Same Side Corner Rectangle 22">
            <a:extLst>
              <a:ext uri="{FF2B5EF4-FFF2-40B4-BE49-F238E27FC236}">
                <a16:creationId xmlns:a16="http://schemas.microsoft.com/office/drawing/2014/main" id="{D91669AF-27C0-48EE-ADAD-55FD990412B2}"/>
              </a:ext>
            </a:extLst>
          </p:cNvPr>
          <p:cNvSpPr/>
          <p:nvPr/>
        </p:nvSpPr>
        <p:spPr>
          <a:xfrm>
            <a:off x="6618963" y="2900040"/>
            <a:ext cx="2623688" cy="571624"/>
          </a:xfrm>
          <a:prstGeom prst="round2SameRect">
            <a:avLst>
              <a:gd name="adj1" fmla="val 50000"/>
              <a:gd name="adj2" fmla="val 0"/>
            </a:avLst>
          </a:prstGeom>
          <a:solidFill>
            <a:schemeClr val="accent3">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endParaRPr lang="ko-KR" altLang="en-US" sz="2700" dirty="0">
              <a:solidFill>
                <a:schemeClr val="tx1">
                  <a:lumMod val="75000"/>
                  <a:lumOff val="25000"/>
                </a:schemeClr>
              </a:solidFill>
              <a:latin typeface="Al Tarikh" pitchFamily="2" charset="-78"/>
              <a:cs typeface="Al Tarikh" pitchFamily="2" charset="-78"/>
            </a:endParaRPr>
          </a:p>
        </p:txBody>
      </p:sp>
      <p:sp>
        <p:nvSpPr>
          <p:cNvPr id="38" name="Round Same Side Corner Rectangle 23">
            <a:extLst>
              <a:ext uri="{FF2B5EF4-FFF2-40B4-BE49-F238E27FC236}">
                <a16:creationId xmlns:a16="http://schemas.microsoft.com/office/drawing/2014/main" id="{8EA50F77-2F75-41DB-8EF5-D037CED421C3}"/>
              </a:ext>
            </a:extLst>
          </p:cNvPr>
          <p:cNvSpPr/>
          <p:nvPr/>
        </p:nvSpPr>
        <p:spPr>
          <a:xfrm>
            <a:off x="8634862" y="2333980"/>
            <a:ext cx="2623688" cy="571624"/>
          </a:xfrm>
          <a:prstGeom prst="round2SameRect">
            <a:avLst>
              <a:gd name="adj1" fmla="val 50000"/>
              <a:gd name="adj2" fmla="val 0"/>
            </a:avLst>
          </a:prstGeom>
          <a:solidFill>
            <a:schemeClr val="accent3">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endParaRPr lang="ko-KR" altLang="en-US" sz="2700" dirty="0">
              <a:latin typeface="Al Tarikh" pitchFamily="2" charset="-78"/>
              <a:cs typeface="Al Tarikh" pitchFamily="2" charset="-78"/>
            </a:endParaRPr>
          </a:p>
        </p:txBody>
      </p:sp>
      <p:sp>
        <p:nvSpPr>
          <p:cNvPr id="39" name="직사각형 113">
            <a:extLst>
              <a:ext uri="{FF2B5EF4-FFF2-40B4-BE49-F238E27FC236}">
                <a16:creationId xmlns:a16="http://schemas.microsoft.com/office/drawing/2014/main" id="{3C839512-7806-45E3-9627-173AF140D958}"/>
              </a:ext>
            </a:extLst>
          </p:cNvPr>
          <p:cNvSpPr>
            <a:spLocks noChangeArrowheads="1"/>
          </p:cNvSpPr>
          <p:nvPr/>
        </p:nvSpPr>
        <p:spPr bwMode="auto">
          <a:xfrm>
            <a:off x="3796042" y="4626424"/>
            <a:ext cx="735164" cy="369332"/>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rtl="1"/>
            <a:r>
              <a:rPr lang="en-US" altLang="ko-KR" b="1" dirty="0">
                <a:solidFill>
                  <a:schemeClr val="accent2"/>
                </a:solidFill>
                <a:latin typeface="Al Tarikh" pitchFamily="2" charset="-78"/>
                <a:cs typeface="Al Tarikh" pitchFamily="2" charset="-78"/>
              </a:rPr>
              <a:t>2017</a:t>
            </a:r>
            <a:endParaRPr lang="ko-KR" altLang="en-US" dirty="0">
              <a:solidFill>
                <a:schemeClr val="accent2"/>
              </a:solidFill>
              <a:latin typeface="Al Tarikh" pitchFamily="2" charset="-78"/>
              <a:cs typeface="Al Tarikh" pitchFamily="2" charset="-78"/>
            </a:endParaRPr>
          </a:p>
        </p:txBody>
      </p:sp>
      <p:sp>
        <p:nvSpPr>
          <p:cNvPr id="40" name="직사각형 113">
            <a:extLst>
              <a:ext uri="{FF2B5EF4-FFF2-40B4-BE49-F238E27FC236}">
                <a16:creationId xmlns:a16="http://schemas.microsoft.com/office/drawing/2014/main" id="{8FCA6AA5-281A-471B-8700-7ECC12567947}"/>
              </a:ext>
            </a:extLst>
          </p:cNvPr>
          <p:cNvSpPr>
            <a:spLocks noChangeArrowheads="1"/>
          </p:cNvSpPr>
          <p:nvPr/>
        </p:nvSpPr>
        <p:spPr bwMode="auto">
          <a:xfrm>
            <a:off x="5723736" y="3073256"/>
            <a:ext cx="735164" cy="369332"/>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rtl="1"/>
            <a:r>
              <a:rPr lang="en-US" altLang="ko-KR" b="1" dirty="0">
                <a:solidFill>
                  <a:schemeClr val="accent3"/>
                </a:solidFill>
                <a:latin typeface="Al Tarikh" pitchFamily="2" charset="-78"/>
                <a:cs typeface="Al Tarikh" pitchFamily="2" charset="-78"/>
              </a:rPr>
              <a:t>2018</a:t>
            </a:r>
            <a:endParaRPr lang="ko-KR" altLang="en-US" dirty="0">
              <a:solidFill>
                <a:schemeClr val="accent3"/>
              </a:solidFill>
              <a:latin typeface="Al Tarikh" pitchFamily="2" charset="-78"/>
              <a:cs typeface="Al Tarikh" pitchFamily="2" charset="-78"/>
            </a:endParaRPr>
          </a:p>
        </p:txBody>
      </p:sp>
      <p:sp>
        <p:nvSpPr>
          <p:cNvPr id="41" name="직사각형 113">
            <a:extLst>
              <a:ext uri="{FF2B5EF4-FFF2-40B4-BE49-F238E27FC236}">
                <a16:creationId xmlns:a16="http://schemas.microsoft.com/office/drawing/2014/main" id="{066F4695-7479-4D56-B77F-750AB301DACE}"/>
              </a:ext>
            </a:extLst>
          </p:cNvPr>
          <p:cNvSpPr>
            <a:spLocks noChangeArrowheads="1"/>
          </p:cNvSpPr>
          <p:nvPr/>
        </p:nvSpPr>
        <p:spPr bwMode="auto">
          <a:xfrm>
            <a:off x="7651430" y="2494558"/>
            <a:ext cx="735164" cy="369332"/>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rtl="1"/>
            <a:r>
              <a:rPr lang="en-US" altLang="ko-KR" b="1" dirty="0">
                <a:solidFill>
                  <a:schemeClr val="accent4"/>
                </a:solidFill>
                <a:latin typeface="Al Tarikh" pitchFamily="2" charset="-78"/>
                <a:cs typeface="Al Tarikh" pitchFamily="2" charset="-78"/>
              </a:rPr>
              <a:t>2019</a:t>
            </a:r>
            <a:endParaRPr lang="ko-KR" altLang="en-US" dirty="0">
              <a:solidFill>
                <a:schemeClr val="accent4"/>
              </a:solidFill>
              <a:latin typeface="Al Tarikh" pitchFamily="2" charset="-78"/>
              <a:cs typeface="Al Tarikh" pitchFamily="2" charset="-78"/>
            </a:endParaRPr>
          </a:p>
        </p:txBody>
      </p:sp>
      <p:sp>
        <p:nvSpPr>
          <p:cNvPr id="42" name="직사각형 113">
            <a:extLst>
              <a:ext uri="{FF2B5EF4-FFF2-40B4-BE49-F238E27FC236}">
                <a16:creationId xmlns:a16="http://schemas.microsoft.com/office/drawing/2014/main" id="{0C5DBF0D-B9F4-409F-AF52-F47C01EF2C09}"/>
              </a:ext>
            </a:extLst>
          </p:cNvPr>
          <p:cNvSpPr>
            <a:spLocks noChangeArrowheads="1"/>
          </p:cNvSpPr>
          <p:nvPr/>
        </p:nvSpPr>
        <p:spPr bwMode="auto">
          <a:xfrm>
            <a:off x="9579124" y="1925592"/>
            <a:ext cx="735164" cy="369332"/>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rtl="1"/>
            <a:r>
              <a:rPr lang="en-US" altLang="ko-KR" b="1" dirty="0">
                <a:solidFill>
                  <a:schemeClr val="accent5"/>
                </a:solidFill>
                <a:latin typeface="Al Tarikh" pitchFamily="2" charset="-78"/>
                <a:cs typeface="Al Tarikh" pitchFamily="2" charset="-78"/>
              </a:rPr>
              <a:t>2020</a:t>
            </a:r>
            <a:endParaRPr lang="ko-KR" altLang="en-US" dirty="0">
              <a:solidFill>
                <a:schemeClr val="accent5"/>
              </a:solidFill>
              <a:latin typeface="Al Tarikh" pitchFamily="2" charset="-78"/>
              <a:cs typeface="Al Tarikh" pitchFamily="2" charset="-78"/>
            </a:endParaRPr>
          </a:p>
        </p:txBody>
      </p:sp>
      <p:sp>
        <p:nvSpPr>
          <p:cNvPr id="43" name="직사각형 113">
            <a:extLst>
              <a:ext uri="{FF2B5EF4-FFF2-40B4-BE49-F238E27FC236}">
                <a16:creationId xmlns:a16="http://schemas.microsoft.com/office/drawing/2014/main" id="{D5C0453A-7B66-40FB-AED7-12B7AC4F994F}"/>
              </a:ext>
            </a:extLst>
          </p:cNvPr>
          <p:cNvSpPr>
            <a:spLocks noChangeArrowheads="1"/>
          </p:cNvSpPr>
          <p:nvPr/>
        </p:nvSpPr>
        <p:spPr bwMode="auto">
          <a:xfrm>
            <a:off x="1868348" y="5199316"/>
            <a:ext cx="735164" cy="369332"/>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rtl="1"/>
            <a:r>
              <a:rPr lang="en-US" altLang="ko-KR" b="1" dirty="0">
                <a:solidFill>
                  <a:schemeClr val="accent1"/>
                </a:solidFill>
                <a:latin typeface="Al Tarikh" pitchFamily="2" charset="-78"/>
                <a:cs typeface="Al Tarikh" pitchFamily="2" charset="-78"/>
              </a:rPr>
              <a:t>2016</a:t>
            </a:r>
            <a:endParaRPr lang="ko-KR" altLang="en-US" dirty="0">
              <a:solidFill>
                <a:schemeClr val="accent1"/>
              </a:solidFill>
              <a:latin typeface="Al Tarikh" pitchFamily="2" charset="-78"/>
              <a:cs typeface="Al Tarikh" pitchFamily="2" charset="-78"/>
            </a:endParaRPr>
          </a:p>
        </p:txBody>
      </p:sp>
    </p:spTree>
    <p:extLst>
      <p:ext uri="{BB962C8B-B14F-4D97-AF65-F5344CB8AC3E}">
        <p14:creationId xmlns:p14="http://schemas.microsoft.com/office/powerpoint/2010/main" val="39796494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animEffect transition="in" filter="fade">
                                      <p:cBhvr>
                                        <p:cTn id="33" dur="500"/>
                                        <p:tgtEl>
                                          <p:spTgt spid="28"/>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p:cTn id="43" dur="500" fill="hold"/>
                                        <p:tgtEl>
                                          <p:spTgt spid="34"/>
                                        </p:tgtEl>
                                        <p:attrNameLst>
                                          <p:attrName>ppt_w</p:attrName>
                                        </p:attrNameLst>
                                      </p:cBhvr>
                                      <p:tavLst>
                                        <p:tav tm="0">
                                          <p:val>
                                            <p:fltVal val="0"/>
                                          </p:val>
                                        </p:tav>
                                        <p:tav tm="100000">
                                          <p:val>
                                            <p:strVal val="#ppt_w"/>
                                          </p:val>
                                        </p:tav>
                                      </p:tavLst>
                                    </p:anim>
                                    <p:anim calcmode="lin" valueType="num">
                                      <p:cBhvr>
                                        <p:cTn id="44" dur="500" fill="hold"/>
                                        <p:tgtEl>
                                          <p:spTgt spid="34"/>
                                        </p:tgtEl>
                                        <p:attrNameLst>
                                          <p:attrName>ppt_h</p:attrName>
                                        </p:attrNameLst>
                                      </p:cBhvr>
                                      <p:tavLst>
                                        <p:tav tm="0">
                                          <p:val>
                                            <p:fltVal val="0"/>
                                          </p:val>
                                        </p:tav>
                                        <p:tav tm="100000">
                                          <p:val>
                                            <p:strVal val="#ppt_h"/>
                                          </p:val>
                                        </p:tav>
                                      </p:tavLst>
                                    </p:anim>
                                    <p:animEffect transition="in" filter="fade">
                                      <p:cBhvr>
                                        <p:cTn id="45" dur="500"/>
                                        <p:tgtEl>
                                          <p:spTgt spid="34"/>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ppt_w</p:attrName>
                                        </p:attrNameLst>
                                      </p:cBhvr>
                                      <p:tavLst>
                                        <p:tav tm="0">
                                          <p:val>
                                            <p:fltVal val="0"/>
                                          </p:val>
                                        </p:tav>
                                        <p:tav tm="100000">
                                          <p:val>
                                            <p:strVal val="#ppt_w"/>
                                          </p:val>
                                        </p:tav>
                                      </p:tavLst>
                                    </p:anim>
                                    <p:anim calcmode="lin" valueType="num">
                                      <p:cBhvr>
                                        <p:cTn id="50" dur="500" fill="hold"/>
                                        <p:tgtEl>
                                          <p:spTgt spid="35"/>
                                        </p:tgtEl>
                                        <p:attrNameLst>
                                          <p:attrName>ppt_h</p:attrName>
                                        </p:attrNameLst>
                                      </p:cBhvr>
                                      <p:tavLst>
                                        <p:tav tm="0">
                                          <p:val>
                                            <p:fltVal val="0"/>
                                          </p:val>
                                        </p:tav>
                                        <p:tav tm="100000">
                                          <p:val>
                                            <p:strVal val="#ppt_h"/>
                                          </p:val>
                                        </p:tav>
                                      </p:tavLst>
                                    </p:anim>
                                    <p:animEffect transition="in" filter="fade">
                                      <p:cBhvr>
                                        <p:cTn id="51" dur="500"/>
                                        <p:tgtEl>
                                          <p:spTgt spid="35"/>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p:cTn id="55" dur="500" fill="hold"/>
                                        <p:tgtEl>
                                          <p:spTgt spid="36"/>
                                        </p:tgtEl>
                                        <p:attrNameLst>
                                          <p:attrName>ppt_w</p:attrName>
                                        </p:attrNameLst>
                                      </p:cBhvr>
                                      <p:tavLst>
                                        <p:tav tm="0">
                                          <p:val>
                                            <p:fltVal val="0"/>
                                          </p:val>
                                        </p:tav>
                                        <p:tav tm="100000">
                                          <p:val>
                                            <p:strVal val="#ppt_w"/>
                                          </p:val>
                                        </p:tav>
                                      </p:tavLst>
                                    </p:anim>
                                    <p:anim calcmode="lin" valueType="num">
                                      <p:cBhvr>
                                        <p:cTn id="56" dur="500" fill="hold"/>
                                        <p:tgtEl>
                                          <p:spTgt spid="36"/>
                                        </p:tgtEl>
                                        <p:attrNameLst>
                                          <p:attrName>ppt_h</p:attrName>
                                        </p:attrNameLst>
                                      </p:cBhvr>
                                      <p:tavLst>
                                        <p:tav tm="0">
                                          <p:val>
                                            <p:fltVal val="0"/>
                                          </p:val>
                                        </p:tav>
                                        <p:tav tm="100000">
                                          <p:val>
                                            <p:strVal val="#ppt_h"/>
                                          </p:val>
                                        </p:tav>
                                      </p:tavLst>
                                    </p:anim>
                                    <p:animEffect transition="in" filter="fade">
                                      <p:cBhvr>
                                        <p:cTn id="57" dur="500"/>
                                        <p:tgtEl>
                                          <p:spTgt spid="36"/>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p:cTn id="61" dur="500" fill="hold"/>
                                        <p:tgtEl>
                                          <p:spTgt spid="37"/>
                                        </p:tgtEl>
                                        <p:attrNameLst>
                                          <p:attrName>ppt_w</p:attrName>
                                        </p:attrNameLst>
                                      </p:cBhvr>
                                      <p:tavLst>
                                        <p:tav tm="0">
                                          <p:val>
                                            <p:fltVal val="0"/>
                                          </p:val>
                                        </p:tav>
                                        <p:tav tm="100000">
                                          <p:val>
                                            <p:strVal val="#ppt_w"/>
                                          </p:val>
                                        </p:tav>
                                      </p:tavLst>
                                    </p:anim>
                                    <p:anim calcmode="lin" valueType="num">
                                      <p:cBhvr>
                                        <p:cTn id="62" dur="500" fill="hold"/>
                                        <p:tgtEl>
                                          <p:spTgt spid="37"/>
                                        </p:tgtEl>
                                        <p:attrNameLst>
                                          <p:attrName>ppt_h</p:attrName>
                                        </p:attrNameLst>
                                      </p:cBhvr>
                                      <p:tavLst>
                                        <p:tav tm="0">
                                          <p:val>
                                            <p:fltVal val="0"/>
                                          </p:val>
                                        </p:tav>
                                        <p:tav tm="100000">
                                          <p:val>
                                            <p:strVal val="#ppt_h"/>
                                          </p:val>
                                        </p:tav>
                                      </p:tavLst>
                                    </p:anim>
                                    <p:animEffect transition="in" filter="fade">
                                      <p:cBhvr>
                                        <p:cTn id="63" dur="500"/>
                                        <p:tgtEl>
                                          <p:spTgt spid="37"/>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38"/>
                                        </p:tgtEl>
                                        <p:attrNameLst>
                                          <p:attrName>style.visibility</p:attrName>
                                        </p:attrNameLst>
                                      </p:cBhvr>
                                      <p:to>
                                        <p:strVal val="visible"/>
                                      </p:to>
                                    </p:set>
                                    <p:anim calcmode="lin" valueType="num">
                                      <p:cBhvr>
                                        <p:cTn id="67" dur="500" fill="hold"/>
                                        <p:tgtEl>
                                          <p:spTgt spid="38"/>
                                        </p:tgtEl>
                                        <p:attrNameLst>
                                          <p:attrName>ppt_w</p:attrName>
                                        </p:attrNameLst>
                                      </p:cBhvr>
                                      <p:tavLst>
                                        <p:tav tm="0">
                                          <p:val>
                                            <p:fltVal val="0"/>
                                          </p:val>
                                        </p:tav>
                                        <p:tav tm="100000">
                                          <p:val>
                                            <p:strVal val="#ppt_w"/>
                                          </p:val>
                                        </p:tav>
                                      </p:tavLst>
                                    </p:anim>
                                    <p:anim calcmode="lin" valueType="num">
                                      <p:cBhvr>
                                        <p:cTn id="68" dur="500" fill="hold"/>
                                        <p:tgtEl>
                                          <p:spTgt spid="38"/>
                                        </p:tgtEl>
                                        <p:attrNameLst>
                                          <p:attrName>ppt_h</p:attrName>
                                        </p:attrNameLst>
                                      </p:cBhvr>
                                      <p:tavLst>
                                        <p:tav tm="0">
                                          <p:val>
                                            <p:fltVal val="0"/>
                                          </p:val>
                                        </p:tav>
                                        <p:tav tm="100000">
                                          <p:val>
                                            <p:strVal val="#ppt_h"/>
                                          </p:val>
                                        </p:tav>
                                      </p:tavLst>
                                    </p:anim>
                                    <p:animEffect transition="in" filter="fade">
                                      <p:cBhvr>
                                        <p:cTn id="69" dur="500"/>
                                        <p:tgtEl>
                                          <p:spTgt spid="38"/>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p:cTn id="73" dur="500" fill="hold"/>
                                        <p:tgtEl>
                                          <p:spTgt spid="39"/>
                                        </p:tgtEl>
                                        <p:attrNameLst>
                                          <p:attrName>ppt_w</p:attrName>
                                        </p:attrNameLst>
                                      </p:cBhvr>
                                      <p:tavLst>
                                        <p:tav tm="0">
                                          <p:val>
                                            <p:fltVal val="0"/>
                                          </p:val>
                                        </p:tav>
                                        <p:tav tm="100000">
                                          <p:val>
                                            <p:strVal val="#ppt_w"/>
                                          </p:val>
                                        </p:tav>
                                      </p:tavLst>
                                    </p:anim>
                                    <p:anim calcmode="lin" valueType="num">
                                      <p:cBhvr>
                                        <p:cTn id="74" dur="500" fill="hold"/>
                                        <p:tgtEl>
                                          <p:spTgt spid="39"/>
                                        </p:tgtEl>
                                        <p:attrNameLst>
                                          <p:attrName>ppt_h</p:attrName>
                                        </p:attrNameLst>
                                      </p:cBhvr>
                                      <p:tavLst>
                                        <p:tav tm="0">
                                          <p:val>
                                            <p:fltVal val="0"/>
                                          </p:val>
                                        </p:tav>
                                        <p:tav tm="100000">
                                          <p:val>
                                            <p:strVal val="#ppt_h"/>
                                          </p:val>
                                        </p:tav>
                                      </p:tavLst>
                                    </p:anim>
                                    <p:animEffect transition="in" filter="fade">
                                      <p:cBhvr>
                                        <p:cTn id="75" dur="500"/>
                                        <p:tgtEl>
                                          <p:spTgt spid="39"/>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40"/>
                                        </p:tgtEl>
                                        <p:attrNameLst>
                                          <p:attrName>style.visibility</p:attrName>
                                        </p:attrNameLst>
                                      </p:cBhvr>
                                      <p:to>
                                        <p:strVal val="visible"/>
                                      </p:to>
                                    </p:set>
                                    <p:anim calcmode="lin" valueType="num">
                                      <p:cBhvr>
                                        <p:cTn id="79" dur="500" fill="hold"/>
                                        <p:tgtEl>
                                          <p:spTgt spid="40"/>
                                        </p:tgtEl>
                                        <p:attrNameLst>
                                          <p:attrName>ppt_w</p:attrName>
                                        </p:attrNameLst>
                                      </p:cBhvr>
                                      <p:tavLst>
                                        <p:tav tm="0">
                                          <p:val>
                                            <p:fltVal val="0"/>
                                          </p:val>
                                        </p:tav>
                                        <p:tav tm="100000">
                                          <p:val>
                                            <p:strVal val="#ppt_w"/>
                                          </p:val>
                                        </p:tav>
                                      </p:tavLst>
                                    </p:anim>
                                    <p:anim calcmode="lin" valueType="num">
                                      <p:cBhvr>
                                        <p:cTn id="80" dur="500" fill="hold"/>
                                        <p:tgtEl>
                                          <p:spTgt spid="40"/>
                                        </p:tgtEl>
                                        <p:attrNameLst>
                                          <p:attrName>ppt_h</p:attrName>
                                        </p:attrNameLst>
                                      </p:cBhvr>
                                      <p:tavLst>
                                        <p:tav tm="0">
                                          <p:val>
                                            <p:fltVal val="0"/>
                                          </p:val>
                                        </p:tav>
                                        <p:tav tm="100000">
                                          <p:val>
                                            <p:strVal val="#ppt_h"/>
                                          </p:val>
                                        </p:tav>
                                      </p:tavLst>
                                    </p:anim>
                                    <p:animEffect transition="in" filter="fade">
                                      <p:cBhvr>
                                        <p:cTn id="81" dur="500"/>
                                        <p:tgtEl>
                                          <p:spTgt spid="40"/>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41"/>
                                        </p:tgtEl>
                                        <p:attrNameLst>
                                          <p:attrName>style.visibility</p:attrName>
                                        </p:attrNameLst>
                                      </p:cBhvr>
                                      <p:to>
                                        <p:strVal val="visible"/>
                                      </p:to>
                                    </p:set>
                                    <p:anim calcmode="lin" valueType="num">
                                      <p:cBhvr>
                                        <p:cTn id="85" dur="500" fill="hold"/>
                                        <p:tgtEl>
                                          <p:spTgt spid="41"/>
                                        </p:tgtEl>
                                        <p:attrNameLst>
                                          <p:attrName>ppt_w</p:attrName>
                                        </p:attrNameLst>
                                      </p:cBhvr>
                                      <p:tavLst>
                                        <p:tav tm="0">
                                          <p:val>
                                            <p:fltVal val="0"/>
                                          </p:val>
                                        </p:tav>
                                        <p:tav tm="100000">
                                          <p:val>
                                            <p:strVal val="#ppt_w"/>
                                          </p:val>
                                        </p:tav>
                                      </p:tavLst>
                                    </p:anim>
                                    <p:anim calcmode="lin" valueType="num">
                                      <p:cBhvr>
                                        <p:cTn id="86" dur="500" fill="hold"/>
                                        <p:tgtEl>
                                          <p:spTgt spid="41"/>
                                        </p:tgtEl>
                                        <p:attrNameLst>
                                          <p:attrName>ppt_h</p:attrName>
                                        </p:attrNameLst>
                                      </p:cBhvr>
                                      <p:tavLst>
                                        <p:tav tm="0">
                                          <p:val>
                                            <p:fltVal val="0"/>
                                          </p:val>
                                        </p:tav>
                                        <p:tav tm="100000">
                                          <p:val>
                                            <p:strVal val="#ppt_h"/>
                                          </p:val>
                                        </p:tav>
                                      </p:tavLst>
                                    </p:anim>
                                    <p:animEffect transition="in" filter="fade">
                                      <p:cBhvr>
                                        <p:cTn id="87" dur="500"/>
                                        <p:tgtEl>
                                          <p:spTgt spid="41"/>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42"/>
                                        </p:tgtEl>
                                        <p:attrNameLst>
                                          <p:attrName>style.visibility</p:attrName>
                                        </p:attrNameLst>
                                      </p:cBhvr>
                                      <p:to>
                                        <p:strVal val="visible"/>
                                      </p:to>
                                    </p:set>
                                    <p:anim calcmode="lin" valueType="num">
                                      <p:cBhvr>
                                        <p:cTn id="91" dur="500" fill="hold"/>
                                        <p:tgtEl>
                                          <p:spTgt spid="42"/>
                                        </p:tgtEl>
                                        <p:attrNameLst>
                                          <p:attrName>ppt_w</p:attrName>
                                        </p:attrNameLst>
                                      </p:cBhvr>
                                      <p:tavLst>
                                        <p:tav tm="0">
                                          <p:val>
                                            <p:fltVal val="0"/>
                                          </p:val>
                                        </p:tav>
                                        <p:tav tm="100000">
                                          <p:val>
                                            <p:strVal val="#ppt_w"/>
                                          </p:val>
                                        </p:tav>
                                      </p:tavLst>
                                    </p:anim>
                                    <p:anim calcmode="lin" valueType="num">
                                      <p:cBhvr>
                                        <p:cTn id="92" dur="500" fill="hold"/>
                                        <p:tgtEl>
                                          <p:spTgt spid="42"/>
                                        </p:tgtEl>
                                        <p:attrNameLst>
                                          <p:attrName>ppt_h</p:attrName>
                                        </p:attrNameLst>
                                      </p:cBhvr>
                                      <p:tavLst>
                                        <p:tav tm="0">
                                          <p:val>
                                            <p:fltVal val="0"/>
                                          </p:val>
                                        </p:tav>
                                        <p:tav tm="100000">
                                          <p:val>
                                            <p:strVal val="#ppt_h"/>
                                          </p:val>
                                        </p:tav>
                                      </p:tavLst>
                                    </p:anim>
                                    <p:animEffect transition="in" filter="fade">
                                      <p:cBhvr>
                                        <p:cTn id="93" dur="500"/>
                                        <p:tgtEl>
                                          <p:spTgt spid="42"/>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43"/>
                                        </p:tgtEl>
                                        <p:attrNameLst>
                                          <p:attrName>style.visibility</p:attrName>
                                        </p:attrNameLst>
                                      </p:cBhvr>
                                      <p:to>
                                        <p:strVal val="visible"/>
                                      </p:to>
                                    </p:set>
                                    <p:anim calcmode="lin" valueType="num">
                                      <p:cBhvr>
                                        <p:cTn id="97" dur="500" fill="hold"/>
                                        <p:tgtEl>
                                          <p:spTgt spid="43"/>
                                        </p:tgtEl>
                                        <p:attrNameLst>
                                          <p:attrName>ppt_w</p:attrName>
                                        </p:attrNameLst>
                                      </p:cBhvr>
                                      <p:tavLst>
                                        <p:tav tm="0">
                                          <p:val>
                                            <p:fltVal val="0"/>
                                          </p:val>
                                        </p:tav>
                                        <p:tav tm="100000">
                                          <p:val>
                                            <p:strVal val="#ppt_w"/>
                                          </p:val>
                                        </p:tav>
                                      </p:tavLst>
                                    </p:anim>
                                    <p:anim calcmode="lin" valueType="num">
                                      <p:cBhvr>
                                        <p:cTn id="98" dur="500" fill="hold"/>
                                        <p:tgtEl>
                                          <p:spTgt spid="43"/>
                                        </p:tgtEl>
                                        <p:attrNameLst>
                                          <p:attrName>ppt_h</p:attrName>
                                        </p:attrNameLst>
                                      </p:cBhvr>
                                      <p:tavLst>
                                        <p:tav tm="0">
                                          <p:val>
                                            <p:fltVal val="0"/>
                                          </p:val>
                                        </p:tav>
                                        <p:tav tm="100000">
                                          <p:val>
                                            <p:strVal val="#ppt_h"/>
                                          </p:val>
                                        </p:tav>
                                      </p:tavLst>
                                    </p:anim>
                                    <p:animEffect transition="in" filter="fade">
                                      <p:cBhvr>
                                        <p:cTn id="9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4" grpId="0" animBg="1"/>
      <p:bldP spid="35" grpId="0" animBg="1"/>
      <p:bldP spid="36" grpId="0" animBg="1"/>
      <p:bldP spid="37" grpId="0" animBg="1"/>
      <p:bldP spid="38" grpId="0" animBg="1"/>
      <p:bldP spid="39" grpId="0"/>
      <p:bldP spid="40" grpId="0"/>
      <p:bldP spid="41" grpId="0"/>
      <p:bldP spid="42" grpId="0"/>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100000">
              <a:srgbClr val="FFC000"/>
            </a:gs>
          </a:gsLst>
          <a:lin ang="2700000" scaled="0"/>
        </a:gra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4339443-AA21-4ECC-9CE5-53A78C4B8366}"/>
              </a:ext>
            </a:extLst>
          </p:cNvPr>
          <p:cNvSpPr>
            <a:spLocks noGrp="1"/>
          </p:cNvSpPr>
          <p:nvPr>
            <p:ph type="pic" sz="quarter" idx="14"/>
          </p:nvPr>
        </p:nvSpPr>
        <p:spPr/>
      </p:sp>
      <p:sp>
        <p:nvSpPr>
          <p:cNvPr id="2" name="Text Placeholder 1">
            <a:extLst>
              <a:ext uri="{FF2B5EF4-FFF2-40B4-BE49-F238E27FC236}">
                <a16:creationId xmlns:a16="http://schemas.microsoft.com/office/drawing/2014/main" id="{21BB3ACD-39D6-4B07-B165-F979837486AA}"/>
              </a:ext>
            </a:extLst>
          </p:cNvPr>
          <p:cNvSpPr>
            <a:spLocks noGrp="1"/>
          </p:cNvSpPr>
          <p:nvPr>
            <p:ph type="body" sz="quarter" idx="10"/>
          </p:nvPr>
        </p:nvSpPr>
        <p:spPr/>
        <p:txBody>
          <a:bodyPr/>
          <a:lstStyle/>
          <a:p>
            <a:r>
              <a:rPr lang="ar-DZ">
                <a:solidFill>
                  <a:schemeClr val="bg1">
                    <a:lumMod val="95000"/>
                  </a:schemeClr>
                </a:solidFill>
                <a:latin typeface="Ara Aqeeq Bold" panose="00000500000000000000" pitchFamily="2" charset="-78"/>
                <a:cs typeface="Ara Aqeeq Bold" panose="00000500000000000000" pitchFamily="2" charset="-78"/>
              </a:rPr>
              <a:t>أسلوب فريقنا</a:t>
            </a:r>
            <a:endParaRPr lang="en-US" dirty="0">
              <a:solidFill>
                <a:schemeClr val="bg1">
                  <a:lumMod val="95000"/>
                </a:schemeClr>
              </a:solidFill>
              <a:latin typeface="Ara Aqeeq Bold" panose="00000500000000000000" pitchFamily="2" charset="-78"/>
              <a:cs typeface="Ara Aqeeq Bold" panose="00000500000000000000" pitchFamily="2" charset="-78"/>
            </a:endParaRPr>
          </a:p>
        </p:txBody>
      </p:sp>
      <p:sp>
        <p:nvSpPr>
          <p:cNvPr id="6" name="직사각형 2">
            <a:extLst>
              <a:ext uri="{FF2B5EF4-FFF2-40B4-BE49-F238E27FC236}">
                <a16:creationId xmlns:a16="http://schemas.microsoft.com/office/drawing/2014/main" id="{DC358E29-0648-43F8-A770-1FD30B2525D0}"/>
              </a:ext>
            </a:extLst>
          </p:cNvPr>
          <p:cNvSpPr/>
          <p:nvPr/>
        </p:nvSpPr>
        <p:spPr>
          <a:xfrm>
            <a:off x="263771" y="2988812"/>
            <a:ext cx="6922523" cy="1015663"/>
          </a:xfrm>
          <a:prstGeom prst="rect">
            <a:avLst/>
          </a:prstGeom>
        </p:spPr>
        <p:txBody>
          <a:bodyPr wrap="square">
            <a:spAutoFit/>
          </a:bodyPr>
          <a:lstStyle/>
          <a:p>
            <a:pPr algn="r"/>
            <a:r>
              <a:rPr lang="ar-DZ" altLang="ko-KR" sz="1200" dirty="0">
                <a:solidFill>
                  <a:schemeClr val="bg1"/>
                </a:solidFill>
                <a:latin typeface="Ara Aqeeq Bold" panose="00000500000000000000" pitchFamily="2" charset="-78"/>
                <a:cs typeface="Ara Aqeeq Bold" panose="00000500000000000000" pitchFamily="2" charset="-78"/>
              </a:rPr>
              <a:t>نص مثال: احصل على عرض تقديمي بوربوينت حديث مصمم بشكل جميل. آمل وأعتقد أن هذا النموذج سيوفر وقتك ومالك وسمعتك. يمكنك ببساطة إقناع جمهورك وإضافة لمسة فريدة وجذابة إلى عروضك التقديمية.</a:t>
            </a:r>
          </a:p>
          <a:p>
            <a:pPr algn="r"/>
            <a:endParaRPr lang="en-US" altLang="ko-KR" sz="1200" dirty="0">
              <a:solidFill>
                <a:schemeClr val="bg1"/>
              </a:solidFill>
              <a:latin typeface="Ara Aqeeq Bold" panose="00000500000000000000" pitchFamily="2" charset="-78"/>
              <a:cs typeface="Ara Aqeeq Bold" panose="00000500000000000000" pitchFamily="2" charset="-78"/>
            </a:endParaRPr>
          </a:p>
          <a:p>
            <a:pPr algn="r"/>
            <a:r>
              <a:rPr lang="ar-DZ" altLang="ko-KR" sz="1200" dirty="0">
                <a:solidFill>
                  <a:schemeClr val="bg1"/>
                </a:solidFill>
                <a:latin typeface="Ara Aqeeq Bold" panose="00000500000000000000" pitchFamily="2" charset="-78"/>
                <a:cs typeface="Ara Aqeeq Bold" panose="00000500000000000000" pitchFamily="2" charset="-78"/>
              </a:rPr>
              <a:t>مثال على النص: يمكنك ببساطة إقناع جمهورك وإضافة لمسة فريدة وجذابة إلى عروضك التقديمية. احصل على عرض تقديمي بوربوينت حديث مصمم بشكل جميل.</a:t>
            </a:r>
            <a:endParaRPr lang="ko-KR" altLang="en-US" sz="1200" dirty="0">
              <a:solidFill>
                <a:schemeClr val="bg1"/>
              </a:solidFill>
              <a:latin typeface="Ara Aqeeq Bold" panose="00000500000000000000" pitchFamily="2" charset="-78"/>
              <a:cs typeface="Ara Aqeeq Bold" panose="00000500000000000000" pitchFamily="2" charset="-78"/>
            </a:endParaRPr>
          </a:p>
        </p:txBody>
      </p:sp>
      <p:sp>
        <p:nvSpPr>
          <p:cNvPr id="7" name="직사각형 3">
            <a:extLst>
              <a:ext uri="{FF2B5EF4-FFF2-40B4-BE49-F238E27FC236}">
                <a16:creationId xmlns:a16="http://schemas.microsoft.com/office/drawing/2014/main" id="{07C26A9B-331A-4D8F-BDD6-0B1492BB418E}"/>
              </a:ext>
            </a:extLst>
          </p:cNvPr>
          <p:cNvSpPr/>
          <p:nvPr/>
        </p:nvSpPr>
        <p:spPr>
          <a:xfrm>
            <a:off x="263771" y="2259075"/>
            <a:ext cx="6922523" cy="584775"/>
          </a:xfrm>
          <a:prstGeom prst="rect">
            <a:avLst/>
          </a:prstGeom>
        </p:spPr>
        <p:txBody>
          <a:bodyPr wrap="square">
            <a:spAutoFit/>
          </a:bodyPr>
          <a:lstStyle/>
          <a:p>
            <a:pPr algn="r"/>
            <a:r>
              <a:rPr lang="ar-DZ" altLang="ko-KR" sz="3200" dirty="0">
                <a:solidFill>
                  <a:schemeClr val="bg1"/>
                </a:solidFill>
                <a:latin typeface="Ara Aqeeq Bold" panose="00000500000000000000" pitchFamily="2" charset="-78"/>
                <a:cs typeface="Ara Aqeeq Bold" panose="00000500000000000000" pitchFamily="2" charset="-78"/>
              </a:rPr>
              <a:t>أكتب اسمك الكامل</a:t>
            </a:r>
            <a:endParaRPr lang="en-US" altLang="ko-KR" sz="3200" dirty="0">
              <a:solidFill>
                <a:schemeClr val="bg1"/>
              </a:solidFill>
              <a:latin typeface="Ara Aqeeq Bold" panose="00000500000000000000" pitchFamily="2" charset="-78"/>
              <a:cs typeface="Ara Aqeeq Bold" panose="00000500000000000000" pitchFamily="2" charset="-78"/>
            </a:endParaRPr>
          </a:p>
        </p:txBody>
      </p:sp>
    </p:spTree>
    <p:extLst>
      <p:ext uri="{BB962C8B-B14F-4D97-AF65-F5344CB8AC3E}">
        <p14:creationId xmlns:p14="http://schemas.microsoft.com/office/powerpoint/2010/main" val="1410785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p:cTn id="13"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2">
                                            <p:txEl>
                                              <p:pRg st="0" end="0"/>
                                            </p:txEl>
                                          </p:spTgt>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عنوان أساسي</a:t>
            </a:r>
            <a:endParaRPr lang="en-US" dirty="0">
              <a:solidFill>
                <a:schemeClr val="accent5">
                  <a:lumMod val="50000"/>
                </a:schemeClr>
              </a:solidFill>
              <a:latin typeface="Al Tarikh" pitchFamily="2" charset="-78"/>
              <a:cs typeface="Al Tarikh" pitchFamily="2" charset="-78"/>
            </a:endParaRPr>
          </a:p>
        </p:txBody>
      </p:sp>
      <p:grpSp>
        <p:nvGrpSpPr>
          <p:cNvPr id="4" name="Group 3">
            <a:extLst>
              <a:ext uri="{FF2B5EF4-FFF2-40B4-BE49-F238E27FC236}">
                <a16:creationId xmlns:a16="http://schemas.microsoft.com/office/drawing/2014/main" id="{FB4B6A40-6021-41C1-B3FA-DB4C7401E05E}"/>
              </a:ext>
            </a:extLst>
          </p:cNvPr>
          <p:cNvGrpSpPr/>
          <p:nvPr/>
        </p:nvGrpSpPr>
        <p:grpSpPr>
          <a:xfrm>
            <a:off x="9862018" y="786775"/>
            <a:ext cx="864597" cy="1491417"/>
            <a:chOff x="10432357" y="212669"/>
            <a:chExt cx="612578" cy="1056688"/>
          </a:xfrm>
        </p:grpSpPr>
        <p:sp>
          <p:nvSpPr>
            <p:cNvPr id="5" name="Freeform: Shape 4">
              <a:extLst>
                <a:ext uri="{FF2B5EF4-FFF2-40B4-BE49-F238E27FC236}">
                  <a16:creationId xmlns:a16="http://schemas.microsoft.com/office/drawing/2014/main" id="{2FC25A3C-769A-47C1-8C2B-613D7CEEE247}"/>
                </a:ext>
              </a:extLst>
            </p:cNvPr>
            <p:cNvSpPr/>
            <p:nvPr/>
          </p:nvSpPr>
          <p:spPr>
            <a:xfrm>
              <a:off x="10561867" y="1079641"/>
              <a:ext cx="345457" cy="153999"/>
            </a:xfrm>
            <a:custGeom>
              <a:avLst/>
              <a:gdLst>
                <a:gd name="connsiteX0" fmla="*/ 755333 w 790575"/>
                <a:gd name="connsiteY0" fmla="*/ 358140 h 352425"/>
                <a:gd name="connsiteX1" fmla="*/ 35243 w 790575"/>
                <a:gd name="connsiteY1" fmla="*/ 358140 h 352425"/>
                <a:gd name="connsiteX2" fmla="*/ 0 w 790575"/>
                <a:gd name="connsiteY2" fmla="*/ 322897 h 352425"/>
                <a:gd name="connsiteX3" fmla="*/ 0 w 790575"/>
                <a:gd name="connsiteY3" fmla="*/ 35242 h 352425"/>
                <a:gd name="connsiteX4" fmla="*/ 35243 w 790575"/>
                <a:gd name="connsiteY4" fmla="*/ 0 h 352425"/>
                <a:gd name="connsiteX5" fmla="*/ 755333 w 790575"/>
                <a:gd name="connsiteY5" fmla="*/ 0 h 352425"/>
                <a:gd name="connsiteX6" fmla="*/ 790575 w 790575"/>
                <a:gd name="connsiteY6" fmla="*/ 35242 h 352425"/>
                <a:gd name="connsiteX7" fmla="*/ 790575 w 790575"/>
                <a:gd name="connsiteY7" fmla="*/ 323850 h 352425"/>
                <a:gd name="connsiteX8" fmla="*/ 755333 w 790575"/>
                <a:gd name="connsiteY8" fmla="*/ 358140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0575" h="352425">
                  <a:moveTo>
                    <a:pt x="755333" y="358140"/>
                  </a:moveTo>
                  <a:lnTo>
                    <a:pt x="35243" y="358140"/>
                  </a:lnTo>
                  <a:cubicBezTo>
                    <a:pt x="16193" y="358140"/>
                    <a:pt x="0" y="341947"/>
                    <a:pt x="0" y="322897"/>
                  </a:cubicBezTo>
                  <a:lnTo>
                    <a:pt x="0" y="35242"/>
                  </a:lnTo>
                  <a:cubicBezTo>
                    <a:pt x="0" y="16192"/>
                    <a:pt x="16193" y="0"/>
                    <a:pt x="35243" y="0"/>
                  </a:cubicBezTo>
                  <a:lnTo>
                    <a:pt x="755333" y="0"/>
                  </a:lnTo>
                  <a:cubicBezTo>
                    <a:pt x="774383" y="0"/>
                    <a:pt x="790575" y="16192"/>
                    <a:pt x="790575" y="35242"/>
                  </a:cubicBezTo>
                  <a:lnTo>
                    <a:pt x="790575" y="323850"/>
                  </a:lnTo>
                  <a:cubicBezTo>
                    <a:pt x="790575" y="342900"/>
                    <a:pt x="775335" y="358140"/>
                    <a:pt x="755333" y="358140"/>
                  </a:cubicBezTo>
                  <a:close/>
                </a:path>
              </a:pathLst>
            </a:custGeom>
            <a:solidFill>
              <a:srgbClr val="FCC901"/>
            </a:solidFill>
            <a:ln w="9525" cap="flat">
              <a:noFill/>
              <a:prstDash val="solid"/>
              <a:miter/>
            </a:ln>
          </p:spPr>
          <p:txBody>
            <a:bodyPr rtlCol="0" anchor="ctr"/>
            <a:lstStyle/>
            <a:p>
              <a:pPr algn="ctr"/>
              <a:endParaRPr lang="en-US">
                <a:latin typeface="Al Tarikh" pitchFamily="2" charset="-78"/>
                <a:cs typeface="Al Tarikh" pitchFamily="2" charset="-78"/>
              </a:endParaRPr>
            </a:p>
          </p:txBody>
        </p:sp>
        <p:sp>
          <p:nvSpPr>
            <p:cNvPr id="6" name="Freeform: Shape 5">
              <a:extLst>
                <a:ext uri="{FF2B5EF4-FFF2-40B4-BE49-F238E27FC236}">
                  <a16:creationId xmlns:a16="http://schemas.microsoft.com/office/drawing/2014/main" id="{BCE7BF52-5991-4F03-97E2-7763643EFCD5}"/>
                </a:ext>
              </a:extLst>
            </p:cNvPr>
            <p:cNvSpPr/>
            <p:nvPr/>
          </p:nvSpPr>
          <p:spPr>
            <a:xfrm>
              <a:off x="10613478" y="1097538"/>
              <a:ext cx="245566" cy="120702"/>
            </a:xfrm>
            <a:custGeom>
              <a:avLst/>
              <a:gdLst>
                <a:gd name="connsiteX0" fmla="*/ 545782 w 561975"/>
                <a:gd name="connsiteY0" fmla="*/ 280988 h 276225"/>
                <a:gd name="connsiteX1" fmla="*/ 22860 w 561975"/>
                <a:gd name="connsiteY1" fmla="*/ 280988 h 276225"/>
                <a:gd name="connsiteX2" fmla="*/ 0 w 561975"/>
                <a:gd name="connsiteY2" fmla="*/ 258127 h 276225"/>
                <a:gd name="connsiteX3" fmla="*/ 0 w 561975"/>
                <a:gd name="connsiteY3" fmla="*/ 22860 h 276225"/>
                <a:gd name="connsiteX4" fmla="*/ 22860 w 561975"/>
                <a:gd name="connsiteY4" fmla="*/ 0 h 276225"/>
                <a:gd name="connsiteX5" fmla="*/ 545782 w 561975"/>
                <a:gd name="connsiteY5" fmla="*/ 0 h 276225"/>
                <a:gd name="connsiteX6" fmla="*/ 568643 w 561975"/>
                <a:gd name="connsiteY6" fmla="*/ 22860 h 276225"/>
                <a:gd name="connsiteX7" fmla="*/ 568643 w 561975"/>
                <a:gd name="connsiteY7" fmla="*/ 258127 h 276225"/>
                <a:gd name="connsiteX8" fmla="*/ 545782 w 561975"/>
                <a:gd name="connsiteY8" fmla="*/ 280988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975" h="276225">
                  <a:moveTo>
                    <a:pt x="545782" y="280988"/>
                  </a:moveTo>
                  <a:lnTo>
                    <a:pt x="22860" y="280988"/>
                  </a:lnTo>
                  <a:cubicBezTo>
                    <a:pt x="9525" y="280988"/>
                    <a:pt x="0" y="270510"/>
                    <a:pt x="0" y="258127"/>
                  </a:cubicBezTo>
                  <a:lnTo>
                    <a:pt x="0" y="22860"/>
                  </a:lnTo>
                  <a:cubicBezTo>
                    <a:pt x="0" y="9525"/>
                    <a:pt x="10477" y="0"/>
                    <a:pt x="22860" y="0"/>
                  </a:cubicBezTo>
                  <a:lnTo>
                    <a:pt x="545782" y="0"/>
                  </a:lnTo>
                  <a:cubicBezTo>
                    <a:pt x="559118" y="0"/>
                    <a:pt x="568643" y="10477"/>
                    <a:pt x="568643" y="22860"/>
                  </a:cubicBezTo>
                  <a:lnTo>
                    <a:pt x="568643" y="258127"/>
                  </a:lnTo>
                  <a:cubicBezTo>
                    <a:pt x="569595" y="270510"/>
                    <a:pt x="559118" y="280988"/>
                    <a:pt x="545782" y="280988"/>
                  </a:cubicBezTo>
                  <a:close/>
                </a:path>
              </a:pathLst>
            </a:custGeom>
            <a:solidFill>
              <a:srgbClr val="E1E3F1"/>
            </a:solidFill>
            <a:ln w="9525" cap="flat">
              <a:noFill/>
              <a:prstDash val="solid"/>
              <a:miter/>
            </a:ln>
          </p:spPr>
          <p:txBody>
            <a:bodyPr rtlCol="0" anchor="ctr"/>
            <a:lstStyle/>
            <a:p>
              <a:pPr algn="ctr"/>
              <a:endParaRPr lang="en-US">
                <a:latin typeface="Al Tarikh" pitchFamily="2" charset="-78"/>
                <a:cs typeface="Al Tarikh" pitchFamily="2" charset="-78"/>
              </a:endParaRPr>
            </a:p>
          </p:txBody>
        </p:sp>
        <p:sp>
          <p:nvSpPr>
            <p:cNvPr id="7" name="Freeform: Shape 6">
              <a:extLst>
                <a:ext uri="{FF2B5EF4-FFF2-40B4-BE49-F238E27FC236}">
                  <a16:creationId xmlns:a16="http://schemas.microsoft.com/office/drawing/2014/main" id="{25EBA124-E116-4359-BA04-0509D1977E7A}"/>
                </a:ext>
              </a:extLst>
            </p:cNvPr>
            <p:cNvSpPr/>
            <p:nvPr/>
          </p:nvSpPr>
          <p:spPr>
            <a:xfrm>
              <a:off x="10551046" y="1234472"/>
              <a:ext cx="378754" cy="33297"/>
            </a:xfrm>
            <a:custGeom>
              <a:avLst/>
              <a:gdLst>
                <a:gd name="connsiteX0" fmla="*/ 850582 w 866775"/>
                <a:gd name="connsiteY0" fmla="*/ 82867 h 76200"/>
                <a:gd name="connsiteX1" fmla="*/ 18098 w 866775"/>
                <a:gd name="connsiteY1" fmla="*/ 82867 h 76200"/>
                <a:gd name="connsiteX2" fmla="*/ 0 w 866775"/>
                <a:gd name="connsiteY2" fmla="*/ 64770 h 76200"/>
                <a:gd name="connsiteX3" fmla="*/ 0 w 866775"/>
                <a:gd name="connsiteY3" fmla="*/ 18097 h 76200"/>
                <a:gd name="connsiteX4" fmla="*/ 18098 w 866775"/>
                <a:gd name="connsiteY4" fmla="*/ 0 h 76200"/>
                <a:gd name="connsiteX5" fmla="*/ 850582 w 866775"/>
                <a:gd name="connsiteY5" fmla="*/ 0 h 76200"/>
                <a:gd name="connsiteX6" fmla="*/ 868680 w 866775"/>
                <a:gd name="connsiteY6" fmla="*/ 18097 h 76200"/>
                <a:gd name="connsiteX7" fmla="*/ 868680 w 866775"/>
                <a:gd name="connsiteY7" fmla="*/ 64770 h 76200"/>
                <a:gd name="connsiteX8" fmla="*/ 850582 w 866775"/>
                <a:gd name="connsiteY8" fmla="*/ 82867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6775" h="76200">
                  <a:moveTo>
                    <a:pt x="850582" y="82867"/>
                  </a:moveTo>
                  <a:lnTo>
                    <a:pt x="18098" y="82867"/>
                  </a:lnTo>
                  <a:cubicBezTo>
                    <a:pt x="7620" y="82867"/>
                    <a:pt x="0" y="74295"/>
                    <a:pt x="0" y="64770"/>
                  </a:cubicBezTo>
                  <a:lnTo>
                    <a:pt x="0" y="18097"/>
                  </a:lnTo>
                  <a:cubicBezTo>
                    <a:pt x="0" y="7620"/>
                    <a:pt x="8573" y="0"/>
                    <a:pt x="18098" y="0"/>
                  </a:cubicBezTo>
                  <a:lnTo>
                    <a:pt x="850582" y="0"/>
                  </a:lnTo>
                  <a:cubicBezTo>
                    <a:pt x="861060" y="0"/>
                    <a:pt x="868680" y="8572"/>
                    <a:pt x="868680" y="18097"/>
                  </a:cubicBezTo>
                  <a:lnTo>
                    <a:pt x="868680" y="64770"/>
                  </a:lnTo>
                  <a:cubicBezTo>
                    <a:pt x="868680" y="75247"/>
                    <a:pt x="860107" y="82867"/>
                    <a:pt x="850582" y="82867"/>
                  </a:cubicBezTo>
                  <a:close/>
                </a:path>
              </a:pathLst>
            </a:custGeom>
            <a:solidFill>
              <a:srgbClr val="F73823"/>
            </a:solidFill>
            <a:ln w="9525" cap="flat">
              <a:noFill/>
              <a:prstDash val="solid"/>
              <a:miter/>
            </a:ln>
          </p:spPr>
          <p:txBody>
            <a:bodyPr rtlCol="0" anchor="ctr"/>
            <a:lstStyle/>
            <a:p>
              <a:pPr algn="ctr"/>
              <a:endParaRPr lang="en-US">
                <a:latin typeface="Al Tarikh" pitchFamily="2" charset="-78"/>
                <a:cs typeface="Al Tarikh" pitchFamily="2" charset="-78"/>
              </a:endParaRPr>
            </a:p>
          </p:txBody>
        </p:sp>
        <p:sp>
          <p:nvSpPr>
            <p:cNvPr id="8" name="Freeform: Shape 7">
              <a:extLst>
                <a:ext uri="{FF2B5EF4-FFF2-40B4-BE49-F238E27FC236}">
                  <a16:creationId xmlns:a16="http://schemas.microsoft.com/office/drawing/2014/main" id="{6C5D85E5-C691-49B8-AFCA-52EEC141103D}"/>
                </a:ext>
              </a:extLst>
            </p:cNvPr>
            <p:cNvSpPr/>
            <p:nvPr/>
          </p:nvSpPr>
          <p:spPr>
            <a:xfrm>
              <a:off x="10432357" y="212669"/>
              <a:ext cx="611833" cy="853237"/>
            </a:xfrm>
            <a:custGeom>
              <a:avLst/>
              <a:gdLst>
                <a:gd name="connsiteX0" fmla="*/ 1404140 w 1400175"/>
                <a:gd name="connsiteY0" fmla="*/ 122873 h 1952625"/>
                <a:gd name="connsiteX1" fmla="*/ 1380328 w 1400175"/>
                <a:gd name="connsiteY1" fmla="*/ 100013 h 1952625"/>
                <a:gd name="connsiteX2" fmla="*/ 1224118 w 1400175"/>
                <a:gd name="connsiteY2" fmla="*/ 100965 h 1952625"/>
                <a:gd name="connsiteX3" fmla="*/ 1200305 w 1400175"/>
                <a:gd name="connsiteY3" fmla="*/ 77153 h 1952625"/>
                <a:gd name="connsiteX4" fmla="*/ 1201257 w 1400175"/>
                <a:gd name="connsiteY4" fmla="*/ 20003 h 1952625"/>
                <a:gd name="connsiteX5" fmla="*/ 1183160 w 1400175"/>
                <a:gd name="connsiteY5" fmla="*/ 0 h 1952625"/>
                <a:gd name="connsiteX6" fmla="*/ 700243 w 1400175"/>
                <a:gd name="connsiteY6" fmla="*/ 1905 h 1952625"/>
                <a:gd name="connsiteX7" fmla="*/ 700243 w 1400175"/>
                <a:gd name="connsiteY7" fmla="*/ 953 h 1952625"/>
                <a:gd name="connsiteX8" fmla="*/ 222087 w 1400175"/>
                <a:gd name="connsiteY8" fmla="*/ 0 h 1952625"/>
                <a:gd name="connsiteX9" fmla="*/ 203990 w 1400175"/>
                <a:gd name="connsiteY9" fmla="*/ 20003 h 1952625"/>
                <a:gd name="connsiteX10" fmla="*/ 204943 w 1400175"/>
                <a:gd name="connsiteY10" fmla="*/ 77153 h 1952625"/>
                <a:gd name="connsiteX11" fmla="*/ 181130 w 1400175"/>
                <a:gd name="connsiteY11" fmla="*/ 100965 h 1952625"/>
                <a:gd name="connsiteX12" fmla="*/ 24920 w 1400175"/>
                <a:gd name="connsiteY12" fmla="*/ 100013 h 1952625"/>
                <a:gd name="connsiteX13" fmla="*/ 1107 w 1400175"/>
                <a:gd name="connsiteY13" fmla="*/ 122873 h 1952625"/>
                <a:gd name="connsiteX14" fmla="*/ 23015 w 1400175"/>
                <a:gd name="connsiteY14" fmla="*/ 400050 h 1952625"/>
                <a:gd name="connsiteX15" fmla="*/ 119218 w 1400175"/>
                <a:gd name="connsiteY15" fmla="*/ 641985 h 1952625"/>
                <a:gd name="connsiteX16" fmla="*/ 373535 w 1400175"/>
                <a:gd name="connsiteY16" fmla="*/ 835343 h 1952625"/>
                <a:gd name="connsiteX17" fmla="*/ 405920 w 1400175"/>
                <a:gd name="connsiteY17" fmla="*/ 849630 h 1952625"/>
                <a:gd name="connsiteX18" fmla="*/ 574513 w 1400175"/>
                <a:gd name="connsiteY18" fmla="*/ 1005840 h 1952625"/>
                <a:gd name="connsiteX19" fmla="*/ 535460 w 1400175"/>
                <a:gd name="connsiteY19" fmla="*/ 1062990 h 1952625"/>
                <a:gd name="connsiteX20" fmla="*/ 587848 w 1400175"/>
                <a:gd name="connsiteY20" fmla="*/ 1099185 h 1952625"/>
                <a:gd name="connsiteX21" fmla="*/ 615470 w 1400175"/>
                <a:gd name="connsiteY21" fmla="*/ 1099185 h 1952625"/>
                <a:gd name="connsiteX22" fmla="*/ 635473 w 1400175"/>
                <a:gd name="connsiteY22" fmla="*/ 1119188 h 1952625"/>
                <a:gd name="connsiteX23" fmla="*/ 639282 w 1400175"/>
                <a:gd name="connsiteY23" fmla="*/ 1198245 h 1952625"/>
                <a:gd name="connsiteX24" fmla="*/ 626900 w 1400175"/>
                <a:gd name="connsiteY24" fmla="*/ 1439228 h 1952625"/>
                <a:gd name="connsiteX25" fmla="*/ 562130 w 1400175"/>
                <a:gd name="connsiteY25" fmla="*/ 1719263 h 1952625"/>
                <a:gd name="connsiteX26" fmla="*/ 427828 w 1400175"/>
                <a:gd name="connsiteY26" fmla="*/ 1946910 h 1952625"/>
                <a:gd name="connsiteX27" fmla="*/ 467832 w 1400175"/>
                <a:gd name="connsiteY27" fmla="*/ 1960245 h 1952625"/>
                <a:gd name="connsiteX28" fmla="*/ 667857 w 1400175"/>
                <a:gd name="connsiteY28" fmla="*/ 1960245 h 1952625"/>
                <a:gd name="connsiteX29" fmla="*/ 697385 w 1400175"/>
                <a:gd name="connsiteY29" fmla="*/ 1960245 h 1952625"/>
                <a:gd name="connsiteX30" fmla="*/ 697385 w 1400175"/>
                <a:gd name="connsiteY30" fmla="*/ 1960245 h 1952625"/>
                <a:gd name="connsiteX31" fmla="*/ 701195 w 1400175"/>
                <a:gd name="connsiteY31" fmla="*/ 1960245 h 1952625"/>
                <a:gd name="connsiteX32" fmla="*/ 705005 w 1400175"/>
                <a:gd name="connsiteY32" fmla="*/ 1960245 h 1952625"/>
                <a:gd name="connsiteX33" fmla="*/ 705005 w 1400175"/>
                <a:gd name="connsiteY33" fmla="*/ 1960245 h 1952625"/>
                <a:gd name="connsiteX34" fmla="*/ 734532 w 1400175"/>
                <a:gd name="connsiteY34" fmla="*/ 1960245 h 1952625"/>
                <a:gd name="connsiteX35" fmla="*/ 934557 w 1400175"/>
                <a:gd name="connsiteY35" fmla="*/ 1960245 h 1952625"/>
                <a:gd name="connsiteX36" fmla="*/ 974563 w 1400175"/>
                <a:gd name="connsiteY36" fmla="*/ 1946910 h 1952625"/>
                <a:gd name="connsiteX37" fmla="*/ 840260 w 1400175"/>
                <a:gd name="connsiteY37" fmla="*/ 1719263 h 1952625"/>
                <a:gd name="connsiteX38" fmla="*/ 775490 w 1400175"/>
                <a:gd name="connsiteY38" fmla="*/ 1439228 h 1952625"/>
                <a:gd name="connsiteX39" fmla="*/ 763107 w 1400175"/>
                <a:gd name="connsiteY39" fmla="*/ 1198245 h 1952625"/>
                <a:gd name="connsiteX40" fmla="*/ 766918 w 1400175"/>
                <a:gd name="connsiteY40" fmla="*/ 1119188 h 1952625"/>
                <a:gd name="connsiteX41" fmla="*/ 786920 w 1400175"/>
                <a:gd name="connsiteY41" fmla="*/ 1099185 h 1952625"/>
                <a:gd name="connsiteX42" fmla="*/ 814543 w 1400175"/>
                <a:gd name="connsiteY42" fmla="*/ 1099185 h 1952625"/>
                <a:gd name="connsiteX43" fmla="*/ 866930 w 1400175"/>
                <a:gd name="connsiteY43" fmla="*/ 1062990 h 1952625"/>
                <a:gd name="connsiteX44" fmla="*/ 827878 w 1400175"/>
                <a:gd name="connsiteY44" fmla="*/ 1005840 h 1952625"/>
                <a:gd name="connsiteX45" fmla="*/ 996470 w 1400175"/>
                <a:gd name="connsiteY45" fmla="*/ 849630 h 1952625"/>
                <a:gd name="connsiteX46" fmla="*/ 1028855 w 1400175"/>
                <a:gd name="connsiteY46" fmla="*/ 835343 h 1952625"/>
                <a:gd name="connsiteX47" fmla="*/ 1283173 w 1400175"/>
                <a:gd name="connsiteY47" fmla="*/ 641985 h 1952625"/>
                <a:gd name="connsiteX48" fmla="*/ 1379375 w 1400175"/>
                <a:gd name="connsiteY48" fmla="*/ 400050 h 1952625"/>
                <a:gd name="connsiteX49" fmla="*/ 1404140 w 1400175"/>
                <a:gd name="connsiteY49" fmla="*/ 122873 h 1952625"/>
                <a:gd name="connsiteX50" fmla="*/ 284000 w 1400175"/>
                <a:gd name="connsiteY50" fmla="*/ 731520 h 1952625"/>
                <a:gd name="connsiteX51" fmla="*/ 132553 w 1400175"/>
                <a:gd name="connsiteY51" fmla="*/ 548640 h 1952625"/>
                <a:gd name="connsiteX52" fmla="*/ 74450 w 1400175"/>
                <a:gd name="connsiteY52" fmla="*/ 360998 h 1952625"/>
                <a:gd name="connsiteX53" fmla="*/ 60162 w 1400175"/>
                <a:gd name="connsiteY53" fmla="*/ 174308 h 1952625"/>
                <a:gd name="connsiteX54" fmla="*/ 75403 w 1400175"/>
                <a:gd name="connsiteY54" fmla="*/ 158115 h 1952625"/>
                <a:gd name="connsiteX55" fmla="*/ 196370 w 1400175"/>
                <a:gd name="connsiteY55" fmla="*/ 158115 h 1952625"/>
                <a:gd name="connsiteX56" fmla="*/ 209705 w 1400175"/>
                <a:gd name="connsiteY56" fmla="*/ 167640 h 1952625"/>
                <a:gd name="connsiteX57" fmla="*/ 219230 w 1400175"/>
                <a:gd name="connsiteY57" fmla="*/ 240983 h 1952625"/>
                <a:gd name="connsiteX58" fmla="*/ 246853 w 1400175"/>
                <a:gd name="connsiteY58" fmla="*/ 420053 h 1952625"/>
                <a:gd name="connsiteX59" fmla="*/ 286857 w 1400175"/>
                <a:gd name="connsiteY59" fmla="*/ 585788 h 1952625"/>
                <a:gd name="connsiteX60" fmla="*/ 356390 w 1400175"/>
                <a:gd name="connsiteY60" fmla="*/ 764858 h 1952625"/>
                <a:gd name="connsiteX61" fmla="*/ 284000 w 1400175"/>
                <a:gd name="connsiteY61" fmla="*/ 731520 h 1952625"/>
                <a:gd name="connsiteX62" fmla="*/ 1331750 w 1400175"/>
                <a:gd name="connsiteY62" fmla="*/ 360998 h 1952625"/>
                <a:gd name="connsiteX63" fmla="*/ 1273648 w 1400175"/>
                <a:gd name="connsiteY63" fmla="*/ 548640 h 1952625"/>
                <a:gd name="connsiteX64" fmla="*/ 1122200 w 1400175"/>
                <a:gd name="connsiteY64" fmla="*/ 731520 h 1952625"/>
                <a:gd name="connsiteX65" fmla="*/ 1048857 w 1400175"/>
                <a:gd name="connsiteY65" fmla="*/ 765810 h 1952625"/>
                <a:gd name="connsiteX66" fmla="*/ 1118390 w 1400175"/>
                <a:gd name="connsiteY66" fmla="*/ 586740 h 1952625"/>
                <a:gd name="connsiteX67" fmla="*/ 1158395 w 1400175"/>
                <a:gd name="connsiteY67" fmla="*/ 421005 h 1952625"/>
                <a:gd name="connsiteX68" fmla="*/ 1186018 w 1400175"/>
                <a:gd name="connsiteY68" fmla="*/ 241935 h 1952625"/>
                <a:gd name="connsiteX69" fmla="*/ 1195543 w 1400175"/>
                <a:gd name="connsiteY69" fmla="*/ 168593 h 1952625"/>
                <a:gd name="connsiteX70" fmla="*/ 1208878 w 1400175"/>
                <a:gd name="connsiteY70" fmla="*/ 159068 h 1952625"/>
                <a:gd name="connsiteX71" fmla="*/ 1329845 w 1400175"/>
                <a:gd name="connsiteY71" fmla="*/ 159068 h 1952625"/>
                <a:gd name="connsiteX72" fmla="*/ 1345085 w 1400175"/>
                <a:gd name="connsiteY72" fmla="*/ 175260 h 1952625"/>
                <a:gd name="connsiteX73" fmla="*/ 1331750 w 1400175"/>
                <a:gd name="connsiteY73" fmla="*/ 360998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400175" h="1952625">
                  <a:moveTo>
                    <a:pt x="1404140" y="122873"/>
                  </a:moveTo>
                  <a:cubicBezTo>
                    <a:pt x="1403188" y="106680"/>
                    <a:pt x="1397473" y="100013"/>
                    <a:pt x="1380328" y="100013"/>
                  </a:cubicBezTo>
                  <a:cubicBezTo>
                    <a:pt x="1327940" y="100965"/>
                    <a:pt x="1276505" y="99060"/>
                    <a:pt x="1224118" y="100965"/>
                  </a:cubicBezTo>
                  <a:cubicBezTo>
                    <a:pt x="1205068" y="100965"/>
                    <a:pt x="1199353" y="94298"/>
                    <a:pt x="1200305" y="77153"/>
                  </a:cubicBezTo>
                  <a:cubicBezTo>
                    <a:pt x="1201257" y="58103"/>
                    <a:pt x="1200305" y="39053"/>
                    <a:pt x="1201257" y="20003"/>
                  </a:cubicBezTo>
                  <a:cubicBezTo>
                    <a:pt x="1202210" y="6668"/>
                    <a:pt x="1197448" y="0"/>
                    <a:pt x="1183160" y="0"/>
                  </a:cubicBezTo>
                  <a:cubicBezTo>
                    <a:pt x="1024093" y="953"/>
                    <a:pt x="859310" y="953"/>
                    <a:pt x="700243" y="1905"/>
                  </a:cubicBezTo>
                  <a:cubicBezTo>
                    <a:pt x="700243" y="1905"/>
                    <a:pt x="700243" y="1905"/>
                    <a:pt x="700243" y="953"/>
                  </a:cubicBezTo>
                  <a:cubicBezTo>
                    <a:pt x="541175" y="953"/>
                    <a:pt x="382107" y="0"/>
                    <a:pt x="222087" y="0"/>
                  </a:cubicBezTo>
                  <a:cubicBezTo>
                    <a:pt x="207800" y="0"/>
                    <a:pt x="203037" y="6668"/>
                    <a:pt x="203990" y="20003"/>
                  </a:cubicBezTo>
                  <a:cubicBezTo>
                    <a:pt x="204943" y="39053"/>
                    <a:pt x="203990" y="58103"/>
                    <a:pt x="204943" y="77153"/>
                  </a:cubicBezTo>
                  <a:cubicBezTo>
                    <a:pt x="205895" y="95250"/>
                    <a:pt x="200180" y="101918"/>
                    <a:pt x="181130" y="100965"/>
                  </a:cubicBezTo>
                  <a:cubicBezTo>
                    <a:pt x="128743" y="100013"/>
                    <a:pt x="77307" y="100965"/>
                    <a:pt x="24920" y="100013"/>
                  </a:cubicBezTo>
                  <a:cubicBezTo>
                    <a:pt x="7775" y="100013"/>
                    <a:pt x="2060" y="106680"/>
                    <a:pt x="1107" y="122873"/>
                  </a:cubicBezTo>
                  <a:cubicBezTo>
                    <a:pt x="-2702" y="216218"/>
                    <a:pt x="3012" y="308610"/>
                    <a:pt x="23015" y="400050"/>
                  </a:cubicBezTo>
                  <a:cubicBezTo>
                    <a:pt x="42065" y="485775"/>
                    <a:pt x="69687" y="568643"/>
                    <a:pt x="119218" y="641985"/>
                  </a:cubicBezTo>
                  <a:cubicBezTo>
                    <a:pt x="182082" y="736283"/>
                    <a:pt x="263998" y="803910"/>
                    <a:pt x="373535" y="835343"/>
                  </a:cubicBezTo>
                  <a:cubicBezTo>
                    <a:pt x="384012" y="838200"/>
                    <a:pt x="398300" y="839153"/>
                    <a:pt x="405920" y="849630"/>
                  </a:cubicBezTo>
                  <a:cubicBezTo>
                    <a:pt x="449735" y="915353"/>
                    <a:pt x="504980" y="967740"/>
                    <a:pt x="574513" y="1005840"/>
                  </a:cubicBezTo>
                  <a:cubicBezTo>
                    <a:pt x="542128" y="1017270"/>
                    <a:pt x="531650" y="1034415"/>
                    <a:pt x="535460" y="1062990"/>
                  </a:cubicBezTo>
                  <a:cubicBezTo>
                    <a:pt x="539270" y="1086803"/>
                    <a:pt x="557368" y="1099185"/>
                    <a:pt x="587848" y="1099185"/>
                  </a:cubicBezTo>
                  <a:cubicBezTo>
                    <a:pt x="597373" y="1099185"/>
                    <a:pt x="605945" y="1100138"/>
                    <a:pt x="615470" y="1099185"/>
                  </a:cubicBezTo>
                  <a:cubicBezTo>
                    <a:pt x="630710" y="1097280"/>
                    <a:pt x="635473" y="1104900"/>
                    <a:pt x="635473" y="1119188"/>
                  </a:cubicBezTo>
                  <a:cubicBezTo>
                    <a:pt x="636425" y="1145858"/>
                    <a:pt x="639282" y="1171575"/>
                    <a:pt x="639282" y="1198245"/>
                  </a:cubicBezTo>
                  <a:cubicBezTo>
                    <a:pt x="639282" y="1279208"/>
                    <a:pt x="636425" y="1359218"/>
                    <a:pt x="626900" y="1439228"/>
                  </a:cubicBezTo>
                  <a:cubicBezTo>
                    <a:pt x="616423" y="1535430"/>
                    <a:pt x="594515" y="1628775"/>
                    <a:pt x="562130" y="1719263"/>
                  </a:cubicBezTo>
                  <a:cubicBezTo>
                    <a:pt x="532603" y="1803083"/>
                    <a:pt x="486882" y="1880235"/>
                    <a:pt x="427828" y="1946910"/>
                  </a:cubicBezTo>
                  <a:cubicBezTo>
                    <a:pt x="437353" y="1962150"/>
                    <a:pt x="453545" y="1960245"/>
                    <a:pt x="467832" y="1960245"/>
                  </a:cubicBezTo>
                  <a:cubicBezTo>
                    <a:pt x="534507" y="1961198"/>
                    <a:pt x="601182" y="1960245"/>
                    <a:pt x="667857" y="1960245"/>
                  </a:cubicBezTo>
                  <a:cubicBezTo>
                    <a:pt x="677382" y="1960245"/>
                    <a:pt x="687860" y="1960245"/>
                    <a:pt x="697385" y="1960245"/>
                  </a:cubicBezTo>
                  <a:lnTo>
                    <a:pt x="697385" y="1960245"/>
                  </a:lnTo>
                  <a:cubicBezTo>
                    <a:pt x="698338" y="1960245"/>
                    <a:pt x="700243" y="1960245"/>
                    <a:pt x="701195" y="1960245"/>
                  </a:cubicBezTo>
                  <a:cubicBezTo>
                    <a:pt x="702148" y="1960245"/>
                    <a:pt x="704053" y="1960245"/>
                    <a:pt x="705005" y="1960245"/>
                  </a:cubicBezTo>
                  <a:lnTo>
                    <a:pt x="705005" y="1960245"/>
                  </a:lnTo>
                  <a:cubicBezTo>
                    <a:pt x="714530" y="1960245"/>
                    <a:pt x="725007" y="1960245"/>
                    <a:pt x="734532" y="1960245"/>
                  </a:cubicBezTo>
                  <a:cubicBezTo>
                    <a:pt x="801207" y="1960245"/>
                    <a:pt x="867882" y="1960245"/>
                    <a:pt x="934557" y="1960245"/>
                  </a:cubicBezTo>
                  <a:cubicBezTo>
                    <a:pt x="948845" y="1960245"/>
                    <a:pt x="965038" y="1962150"/>
                    <a:pt x="974563" y="1946910"/>
                  </a:cubicBezTo>
                  <a:cubicBezTo>
                    <a:pt x="915507" y="1879283"/>
                    <a:pt x="869788" y="1803083"/>
                    <a:pt x="840260" y="1719263"/>
                  </a:cubicBezTo>
                  <a:cubicBezTo>
                    <a:pt x="807875" y="1628775"/>
                    <a:pt x="785968" y="1535430"/>
                    <a:pt x="775490" y="1439228"/>
                  </a:cubicBezTo>
                  <a:cubicBezTo>
                    <a:pt x="766918" y="1359218"/>
                    <a:pt x="763107" y="1278255"/>
                    <a:pt x="763107" y="1198245"/>
                  </a:cubicBezTo>
                  <a:cubicBezTo>
                    <a:pt x="763107" y="1171575"/>
                    <a:pt x="765965" y="1145858"/>
                    <a:pt x="766918" y="1119188"/>
                  </a:cubicBezTo>
                  <a:cubicBezTo>
                    <a:pt x="766918" y="1104900"/>
                    <a:pt x="770728" y="1097280"/>
                    <a:pt x="786920" y="1099185"/>
                  </a:cubicBezTo>
                  <a:cubicBezTo>
                    <a:pt x="795493" y="1100138"/>
                    <a:pt x="805018" y="1099185"/>
                    <a:pt x="814543" y="1099185"/>
                  </a:cubicBezTo>
                  <a:cubicBezTo>
                    <a:pt x="845023" y="1099185"/>
                    <a:pt x="863120" y="1086803"/>
                    <a:pt x="866930" y="1062990"/>
                  </a:cubicBezTo>
                  <a:cubicBezTo>
                    <a:pt x="871693" y="1034415"/>
                    <a:pt x="860263" y="1017270"/>
                    <a:pt x="827878" y="1005840"/>
                  </a:cubicBezTo>
                  <a:cubicBezTo>
                    <a:pt x="898363" y="967740"/>
                    <a:pt x="953607" y="915353"/>
                    <a:pt x="996470" y="849630"/>
                  </a:cubicBezTo>
                  <a:cubicBezTo>
                    <a:pt x="1004090" y="839153"/>
                    <a:pt x="1017425" y="838200"/>
                    <a:pt x="1028855" y="835343"/>
                  </a:cubicBezTo>
                  <a:cubicBezTo>
                    <a:pt x="1138393" y="802958"/>
                    <a:pt x="1220307" y="735330"/>
                    <a:pt x="1283173" y="641985"/>
                  </a:cubicBezTo>
                  <a:cubicBezTo>
                    <a:pt x="1332703" y="567690"/>
                    <a:pt x="1360325" y="484823"/>
                    <a:pt x="1379375" y="400050"/>
                  </a:cubicBezTo>
                  <a:cubicBezTo>
                    <a:pt x="1402235" y="308610"/>
                    <a:pt x="1407950" y="216218"/>
                    <a:pt x="1404140" y="122873"/>
                  </a:cubicBezTo>
                  <a:close/>
                  <a:moveTo>
                    <a:pt x="284000" y="731520"/>
                  </a:moveTo>
                  <a:cubicBezTo>
                    <a:pt x="215420" y="686753"/>
                    <a:pt x="166843" y="621983"/>
                    <a:pt x="132553" y="548640"/>
                  </a:cubicBezTo>
                  <a:cubicBezTo>
                    <a:pt x="104930" y="488633"/>
                    <a:pt x="86832" y="425768"/>
                    <a:pt x="74450" y="360998"/>
                  </a:cubicBezTo>
                  <a:cubicBezTo>
                    <a:pt x="63020" y="299085"/>
                    <a:pt x="60162" y="237173"/>
                    <a:pt x="60162" y="174308"/>
                  </a:cubicBezTo>
                  <a:cubicBezTo>
                    <a:pt x="60162" y="162878"/>
                    <a:pt x="63973" y="158115"/>
                    <a:pt x="75403" y="158115"/>
                  </a:cubicBezTo>
                  <a:cubicBezTo>
                    <a:pt x="115407" y="159068"/>
                    <a:pt x="156365" y="158115"/>
                    <a:pt x="196370" y="158115"/>
                  </a:cubicBezTo>
                  <a:cubicBezTo>
                    <a:pt x="203037" y="158115"/>
                    <a:pt x="209705" y="158115"/>
                    <a:pt x="209705" y="167640"/>
                  </a:cubicBezTo>
                  <a:cubicBezTo>
                    <a:pt x="208753" y="192405"/>
                    <a:pt x="218278" y="216218"/>
                    <a:pt x="219230" y="240983"/>
                  </a:cubicBezTo>
                  <a:cubicBezTo>
                    <a:pt x="222087" y="300990"/>
                    <a:pt x="235423" y="360045"/>
                    <a:pt x="246853" y="420053"/>
                  </a:cubicBezTo>
                  <a:cubicBezTo>
                    <a:pt x="257330" y="476250"/>
                    <a:pt x="271618" y="531495"/>
                    <a:pt x="286857" y="585788"/>
                  </a:cubicBezTo>
                  <a:cubicBezTo>
                    <a:pt x="304003" y="645795"/>
                    <a:pt x="326862" y="704850"/>
                    <a:pt x="356390" y="764858"/>
                  </a:cubicBezTo>
                  <a:cubicBezTo>
                    <a:pt x="325910" y="762000"/>
                    <a:pt x="304955" y="745808"/>
                    <a:pt x="284000" y="731520"/>
                  </a:cubicBezTo>
                  <a:close/>
                  <a:moveTo>
                    <a:pt x="1331750" y="360998"/>
                  </a:moveTo>
                  <a:cubicBezTo>
                    <a:pt x="1319368" y="425768"/>
                    <a:pt x="1302223" y="488633"/>
                    <a:pt x="1273648" y="548640"/>
                  </a:cubicBezTo>
                  <a:cubicBezTo>
                    <a:pt x="1239357" y="621983"/>
                    <a:pt x="1190780" y="686753"/>
                    <a:pt x="1122200" y="731520"/>
                  </a:cubicBezTo>
                  <a:cubicBezTo>
                    <a:pt x="1101245" y="744855"/>
                    <a:pt x="1080290" y="762000"/>
                    <a:pt x="1048857" y="765810"/>
                  </a:cubicBezTo>
                  <a:cubicBezTo>
                    <a:pt x="1078385" y="704850"/>
                    <a:pt x="1101245" y="646748"/>
                    <a:pt x="1118390" y="586740"/>
                  </a:cubicBezTo>
                  <a:cubicBezTo>
                    <a:pt x="1134582" y="532448"/>
                    <a:pt x="1147918" y="477203"/>
                    <a:pt x="1158395" y="421005"/>
                  </a:cubicBezTo>
                  <a:cubicBezTo>
                    <a:pt x="1169825" y="361950"/>
                    <a:pt x="1183160" y="302895"/>
                    <a:pt x="1186018" y="241935"/>
                  </a:cubicBezTo>
                  <a:cubicBezTo>
                    <a:pt x="1186970" y="217170"/>
                    <a:pt x="1196495" y="193358"/>
                    <a:pt x="1195543" y="168593"/>
                  </a:cubicBezTo>
                  <a:cubicBezTo>
                    <a:pt x="1195543" y="159068"/>
                    <a:pt x="1202210" y="159068"/>
                    <a:pt x="1208878" y="159068"/>
                  </a:cubicBezTo>
                  <a:cubicBezTo>
                    <a:pt x="1248882" y="159068"/>
                    <a:pt x="1289840" y="159068"/>
                    <a:pt x="1329845" y="159068"/>
                  </a:cubicBezTo>
                  <a:cubicBezTo>
                    <a:pt x="1341275" y="159068"/>
                    <a:pt x="1345085" y="163830"/>
                    <a:pt x="1345085" y="175260"/>
                  </a:cubicBezTo>
                  <a:cubicBezTo>
                    <a:pt x="1346990" y="237173"/>
                    <a:pt x="1343180" y="299085"/>
                    <a:pt x="1331750" y="360998"/>
                  </a:cubicBezTo>
                  <a:close/>
                </a:path>
              </a:pathLst>
            </a:custGeom>
            <a:solidFill>
              <a:srgbClr val="FCC901"/>
            </a:solidFill>
            <a:ln w="9525" cap="flat">
              <a:noFill/>
              <a:prstDash val="solid"/>
              <a:miter/>
            </a:ln>
          </p:spPr>
          <p:txBody>
            <a:bodyPr rtlCol="0" anchor="ctr"/>
            <a:lstStyle/>
            <a:p>
              <a:pPr algn="ctr"/>
              <a:endParaRPr lang="en-US">
                <a:latin typeface="Al Tarikh" pitchFamily="2" charset="-78"/>
                <a:cs typeface="Al Tarikh" pitchFamily="2" charset="-78"/>
              </a:endParaRPr>
            </a:p>
          </p:txBody>
        </p:sp>
        <p:sp>
          <p:nvSpPr>
            <p:cNvPr id="9" name="Freeform: Shape 8">
              <a:extLst>
                <a:ext uri="{FF2B5EF4-FFF2-40B4-BE49-F238E27FC236}">
                  <a16:creationId xmlns:a16="http://schemas.microsoft.com/office/drawing/2014/main" id="{460240CC-B36F-4AD7-920D-60EDEA4CDEF3}"/>
                </a:ext>
              </a:extLst>
            </p:cNvPr>
            <p:cNvSpPr/>
            <p:nvPr/>
          </p:nvSpPr>
          <p:spPr>
            <a:xfrm>
              <a:off x="10736937" y="213918"/>
              <a:ext cx="307998" cy="853237"/>
            </a:xfrm>
            <a:custGeom>
              <a:avLst/>
              <a:gdLst>
                <a:gd name="connsiteX0" fmla="*/ 2261 w 704850"/>
                <a:gd name="connsiteY0" fmla="*/ 1960245 h 1952625"/>
                <a:gd name="connsiteX1" fmla="*/ 39409 w 704850"/>
                <a:gd name="connsiteY1" fmla="*/ 1960245 h 1952625"/>
                <a:gd name="connsiteX2" fmla="*/ 239434 w 704850"/>
                <a:gd name="connsiteY2" fmla="*/ 1960245 h 1952625"/>
                <a:gd name="connsiteX3" fmla="*/ 279439 w 704850"/>
                <a:gd name="connsiteY3" fmla="*/ 1946910 h 1952625"/>
                <a:gd name="connsiteX4" fmla="*/ 145136 w 704850"/>
                <a:gd name="connsiteY4" fmla="*/ 1719263 h 1952625"/>
                <a:gd name="connsiteX5" fmla="*/ 80366 w 704850"/>
                <a:gd name="connsiteY5" fmla="*/ 1439228 h 1952625"/>
                <a:gd name="connsiteX6" fmla="*/ 67984 w 704850"/>
                <a:gd name="connsiteY6" fmla="*/ 1198245 h 1952625"/>
                <a:gd name="connsiteX7" fmla="*/ 71794 w 704850"/>
                <a:gd name="connsiteY7" fmla="*/ 1119188 h 1952625"/>
                <a:gd name="connsiteX8" fmla="*/ 91796 w 704850"/>
                <a:gd name="connsiteY8" fmla="*/ 1099185 h 1952625"/>
                <a:gd name="connsiteX9" fmla="*/ 119419 w 704850"/>
                <a:gd name="connsiteY9" fmla="*/ 1099185 h 1952625"/>
                <a:gd name="connsiteX10" fmla="*/ 171806 w 704850"/>
                <a:gd name="connsiteY10" fmla="*/ 1062990 h 1952625"/>
                <a:gd name="connsiteX11" fmla="*/ 132754 w 704850"/>
                <a:gd name="connsiteY11" fmla="*/ 1005840 h 1952625"/>
                <a:gd name="connsiteX12" fmla="*/ 301346 w 704850"/>
                <a:gd name="connsiteY12" fmla="*/ 849630 h 1952625"/>
                <a:gd name="connsiteX13" fmla="*/ 333731 w 704850"/>
                <a:gd name="connsiteY13" fmla="*/ 835343 h 1952625"/>
                <a:gd name="connsiteX14" fmla="*/ 588049 w 704850"/>
                <a:gd name="connsiteY14" fmla="*/ 641985 h 1952625"/>
                <a:gd name="connsiteX15" fmla="*/ 684251 w 704850"/>
                <a:gd name="connsiteY15" fmla="*/ 400050 h 1952625"/>
                <a:gd name="connsiteX16" fmla="*/ 706159 w 704850"/>
                <a:gd name="connsiteY16" fmla="*/ 122873 h 1952625"/>
                <a:gd name="connsiteX17" fmla="*/ 682346 w 704850"/>
                <a:gd name="connsiteY17" fmla="*/ 100013 h 1952625"/>
                <a:gd name="connsiteX18" fmla="*/ 526136 w 704850"/>
                <a:gd name="connsiteY18" fmla="*/ 100965 h 1952625"/>
                <a:gd name="connsiteX19" fmla="*/ 502324 w 704850"/>
                <a:gd name="connsiteY19" fmla="*/ 77153 h 1952625"/>
                <a:gd name="connsiteX20" fmla="*/ 503276 w 704850"/>
                <a:gd name="connsiteY20" fmla="*/ 20003 h 1952625"/>
                <a:gd name="connsiteX21" fmla="*/ 485179 w 704850"/>
                <a:gd name="connsiteY21" fmla="*/ 0 h 1952625"/>
                <a:gd name="connsiteX22" fmla="*/ 1309 w 704850"/>
                <a:gd name="connsiteY22" fmla="*/ 1905 h 1952625"/>
                <a:gd name="connsiteX23" fmla="*/ 356 w 704850"/>
                <a:gd name="connsiteY23" fmla="*/ 545783 h 1952625"/>
                <a:gd name="connsiteX24" fmla="*/ 356 w 704850"/>
                <a:gd name="connsiteY24" fmla="*/ 1960245 h 1952625"/>
                <a:gd name="connsiteX25" fmla="*/ 351829 w 704850"/>
                <a:gd name="connsiteY25" fmla="*/ 762953 h 1952625"/>
                <a:gd name="connsiteX26" fmla="*/ 421361 w 704850"/>
                <a:gd name="connsiteY26" fmla="*/ 583883 h 1952625"/>
                <a:gd name="connsiteX27" fmla="*/ 461366 w 704850"/>
                <a:gd name="connsiteY27" fmla="*/ 418148 h 1952625"/>
                <a:gd name="connsiteX28" fmla="*/ 488989 w 704850"/>
                <a:gd name="connsiteY28" fmla="*/ 239078 h 1952625"/>
                <a:gd name="connsiteX29" fmla="*/ 498514 w 704850"/>
                <a:gd name="connsiteY29" fmla="*/ 165735 h 1952625"/>
                <a:gd name="connsiteX30" fmla="*/ 511849 w 704850"/>
                <a:gd name="connsiteY30" fmla="*/ 156210 h 1952625"/>
                <a:gd name="connsiteX31" fmla="*/ 632816 w 704850"/>
                <a:gd name="connsiteY31" fmla="*/ 156210 h 1952625"/>
                <a:gd name="connsiteX32" fmla="*/ 648056 w 704850"/>
                <a:gd name="connsiteY32" fmla="*/ 172403 h 1952625"/>
                <a:gd name="connsiteX33" fmla="*/ 633769 w 704850"/>
                <a:gd name="connsiteY33" fmla="*/ 359093 h 1952625"/>
                <a:gd name="connsiteX34" fmla="*/ 575666 w 704850"/>
                <a:gd name="connsiteY34" fmla="*/ 546735 h 1952625"/>
                <a:gd name="connsiteX35" fmla="*/ 424219 w 704850"/>
                <a:gd name="connsiteY35" fmla="*/ 729615 h 1952625"/>
                <a:gd name="connsiteX36" fmla="*/ 351829 w 704850"/>
                <a:gd name="connsiteY36" fmla="*/ 762953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04850" h="1952625">
                  <a:moveTo>
                    <a:pt x="2261" y="1960245"/>
                  </a:moveTo>
                  <a:cubicBezTo>
                    <a:pt x="14644" y="1960245"/>
                    <a:pt x="27026" y="1960245"/>
                    <a:pt x="39409" y="1960245"/>
                  </a:cubicBezTo>
                  <a:cubicBezTo>
                    <a:pt x="106084" y="1960245"/>
                    <a:pt x="172759" y="1960245"/>
                    <a:pt x="239434" y="1960245"/>
                  </a:cubicBezTo>
                  <a:cubicBezTo>
                    <a:pt x="253721" y="1960245"/>
                    <a:pt x="269914" y="1962150"/>
                    <a:pt x="279439" y="1946910"/>
                  </a:cubicBezTo>
                  <a:cubicBezTo>
                    <a:pt x="220384" y="1879283"/>
                    <a:pt x="174664" y="1803083"/>
                    <a:pt x="145136" y="1719263"/>
                  </a:cubicBezTo>
                  <a:cubicBezTo>
                    <a:pt x="112751" y="1628775"/>
                    <a:pt x="90844" y="1535430"/>
                    <a:pt x="80366" y="1439228"/>
                  </a:cubicBezTo>
                  <a:cubicBezTo>
                    <a:pt x="71794" y="1359218"/>
                    <a:pt x="67984" y="1278255"/>
                    <a:pt x="67984" y="1198245"/>
                  </a:cubicBezTo>
                  <a:cubicBezTo>
                    <a:pt x="67984" y="1171575"/>
                    <a:pt x="70841" y="1145858"/>
                    <a:pt x="71794" y="1119188"/>
                  </a:cubicBezTo>
                  <a:cubicBezTo>
                    <a:pt x="71794" y="1104900"/>
                    <a:pt x="75604" y="1097280"/>
                    <a:pt x="91796" y="1099185"/>
                  </a:cubicBezTo>
                  <a:cubicBezTo>
                    <a:pt x="100369" y="1100138"/>
                    <a:pt x="109894" y="1099185"/>
                    <a:pt x="119419" y="1099185"/>
                  </a:cubicBezTo>
                  <a:cubicBezTo>
                    <a:pt x="149899" y="1099185"/>
                    <a:pt x="167996" y="1086803"/>
                    <a:pt x="171806" y="1062990"/>
                  </a:cubicBezTo>
                  <a:cubicBezTo>
                    <a:pt x="176569" y="1034415"/>
                    <a:pt x="165139" y="1017270"/>
                    <a:pt x="132754" y="1005840"/>
                  </a:cubicBezTo>
                  <a:cubicBezTo>
                    <a:pt x="203239" y="967740"/>
                    <a:pt x="258484" y="915353"/>
                    <a:pt x="301346" y="849630"/>
                  </a:cubicBezTo>
                  <a:cubicBezTo>
                    <a:pt x="308966" y="839153"/>
                    <a:pt x="322301" y="838200"/>
                    <a:pt x="333731" y="835343"/>
                  </a:cubicBezTo>
                  <a:cubicBezTo>
                    <a:pt x="443269" y="802958"/>
                    <a:pt x="525184" y="735330"/>
                    <a:pt x="588049" y="641985"/>
                  </a:cubicBezTo>
                  <a:cubicBezTo>
                    <a:pt x="637579" y="567690"/>
                    <a:pt x="665201" y="484823"/>
                    <a:pt x="684251" y="400050"/>
                  </a:cubicBezTo>
                  <a:cubicBezTo>
                    <a:pt x="704254" y="309563"/>
                    <a:pt x="709969" y="216218"/>
                    <a:pt x="706159" y="122873"/>
                  </a:cubicBezTo>
                  <a:cubicBezTo>
                    <a:pt x="705206" y="106680"/>
                    <a:pt x="699491" y="100013"/>
                    <a:pt x="682346" y="100013"/>
                  </a:cubicBezTo>
                  <a:cubicBezTo>
                    <a:pt x="629959" y="100965"/>
                    <a:pt x="578524" y="99060"/>
                    <a:pt x="526136" y="100965"/>
                  </a:cubicBezTo>
                  <a:cubicBezTo>
                    <a:pt x="507086" y="100965"/>
                    <a:pt x="501371" y="94298"/>
                    <a:pt x="502324" y="77153"/>
                  </a:cubicBezTo>
                  <a:cubicBezTo>
                    <a:pt x="503276" y="58103"/>
                    <a:pt x="502324" y="39053"/>
                    <a:pt x="503276" y="20003"/>
                  </a:cubicBezTo>
                  <a:cubicBezTo>
                    <a:pt x="504229" y="6668"/>
                    <a:pt x="499466" y="0"/>
                    <a:pt x="485179" y="0"/>
                  </a:cubicBezTo>
                  <a:cubicBezTo>
                    <a:pt x="326111" y="952"/>
                    <a:pt x="161329" y="952"/>
                    <a:pt x="1309" y="1905"/>
                  </a:cubicBezTo>
                  <a:cubicBezTo>
                    <a:pt x="-1549" y="5715"/>
                    <a:pt x="1309" y="545783"/>
                    <a:pt x="356" y="545783"/>
                  </a:cubicBezTo>
                  <a:lnTo>
                    <a:pt x="356" y="1960245"/>
                  </a:lnTo>
                  <a:close/>
                  <a:moveTo>
                    <a:pt x="351829" y="762953"/>
                  </a:moveTo>
                  <a:cubicBezTo>
                    <a:pt x="381356" y="701993"/>
                    <a:pt x="404216" y="643890"/>
                    <a:pt x="421361" y="583883"/>
                  </a:cubicBezTo>
                  <a:cubicBezTo>
                    <a:pt x="437554" y="529590"/>
                    <a:pt x="450889" y="474345"/>
                    <a:pt x="461366" y="418148"/>
                  </a:cubicBezTo>
                  <a:cubicBezTo>
                    <a:pt x="472796" y="359093"/>
                    <a:pt x="486131" y="300038"/>
                    <a:pt x="488989" y="239078"/>
                  </a:cubicBezTo>
                  <a:cubicBezTo>
                    <a:pt x="489941" y="214313"/>
                    <a:pt x="499466" y="190500"/>
                    <a:pt x="498514" y="165735"/>
                  </a:cubicBezTo>
                  <a:cubicBezTo>
                    <a:pt x="498514" y="156210"/>
                    <a:pt x="505181" y="156210"/>
                    <a:pt x="511849" y="156210"/>
                  </a:cubicBezTo>
                  <a:cubicBezTo>
                    <a:pt x="551854" y="156210"/>
                    <a:pt x="592811" y="156210"/>
                    <a:pt x="632816" y="156210"/>
                  </a:cubicBezTo>
                  <a:cubicBezTo>
                    <a:pt x="644246" y="156210"/>
                    <a:pt x="648056" y="160973"/>
                    <a:pt x="648056" y="172403"/>
                  </a:cubicBezTo>
                  <a:cubicBezTo>
                    <a:pt x="648056" y="235268"/>
                    <a:pt x="645199" y="297180"/>
                    <a:pt x="633769" y="359093"/>
                  </a:cubicBezTo>
                  <a:cubicBezTo>
                    <a:pt x="621386" y="423863"/>
                    <a:pt x="604241" y="486728"/>
                    <a:pt x="575666" y="546735"/>
                  </a:cubicBezTo>
                  <a:cubicBezTo>
                    <a:pt x="541376" y="620078"/>
                    <a:pt x="492799" y="684848"/>
                    <a:pt x="424219" y="729615"/>
                  </a:cubicBezTo>
                  <a:cubicBezTo>
                    <a:pt x="405169" y="742950"/>
                    <a:pt x="383261" y="759143"/>
                    <a:pt x="351829" y="762953"/>
                  </a:cubicBezTo>
                  <a:close/>
                </a:path>
              </a:pathLst>
            </a:custGeom>
            <a:solidFill>
              <a:srgbClr val="F3C000"/>
            </a:solidFill>
            <a:ln w="9525" cap="flat">
              <a:noFill/>
              <a:prstDash val="solid"/>
              <a:miter/>
            </a:ln>
          </p:spPr>
          <p:txBody>
            <a:bodyPr rtlCol="0" anchor="ctr"/>
            <a:lstStyle/>
            <a:p>
              <a:pPr algn="ctr"/>
              <a:endParaRPr lang="en-US">
                <a:latin typeface="Al Tarikh" pitchFamily="2" charset="-78"/>
                <a:cs typeface="Al Tarikh" pitchFamily="2" charset="-78"/>
              </a:endParaRPr>
            </a:p>
          </p:txBody>
        </p:sp>
        <p:sp>
          <p:nvSpPr>
            <p:cNvPr id="10" name="Freeform: Shape 9">
              <a:extLst>
                <a:ext uri="{FF2B5EF4-FFF2-40B4-BE49-F238E27FC236}">
                  <a16:creationId xmlns:a16="http://schemas.microsoft.com/office/drawing/2014/main" id="{3AB5BA50-3F87-4D5C-9330-493760DDB8CD}"/>
                </a:ext>
              </a:extLst>
            </p:cNvPr>
            <p:cNvSpPr/>
            <p:nvPr/>
          </p:nvSpPr>
          <p:spPr>
            <a:xfrm>
              <a:off x="10599659" y="1064241"/>
              <a:ext cx="278863" cy="12486"/>
            </a:xfrm>
            <a:custGeom>
              <a:avLst/>
              <a:gdLst>
                <a:gd name="connsiteX0" fmla="*/ 641225 w 638175"/>
                <a:gd name="connsiteY0" fmla="*/ 35242 h 28575"/>
                <a:gd name="connsiteX1" fmla="*/ 193 w 638175"/>
                <a:gd name="connsiteY1" fmla="*/ 34290 h 28575"/>
                <a:gd name="connsiteX2" fmla="*/ 46865 w 638175"/>
                <a:gd name="connsiteY2" fmla="*/ 0 h 28575"/>
                <a:gd name="connsiteX3" fmla="*/ 75440 w 638175"/>
                <a:gd name="connsiteY3" fmla="*/ 3810 h 28575"/>
                <a:gd name="connsiteX4" fmla="*/ 565978 w 638175"/>
                <a:gd name="connsiteY4" fmla="*/ 3810 h 28575"/>
                <a:gd name="connsiteX5" fmla="*/ 594553 w 638175"/>
                <a:gd name="connsiteY5" fmla="*/ 0 h 28575"/>
                <a:gd name="connsiteX6" fmla="*/ 608840 w 638175"/>
                <a:gd name="connsiteY6" fmla="*/ 2857 h 28575"/>
                <a:gd name="connsiteX7" fmla="*/ 641225 w 638175"/>
                <a:gd name="connsiteY7" fmla="*/ 35242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175" h="28575">
                  <a:moveTo>
                    <a:pt x="641225" y="35242"/>
                  </a:moveTo>
                  <a:cubicBezTo>
                    <a:pt x="427865" y="35242"/>
                    <a:pt x="213553" y="35242"/>
                    <a:pt x="193" y="34290"/>
                  </a:cubicBezTo>
                  <a:cubicBezTo>
                    <a:pt x="-2665" y="-1905"/>
                    <a:pt x="26863" y="5715"/>
                    <a:pt x="46865" y="0"/>
                  </a:cubicBezTo>
                  <a:cubicBezTo>
                    <a:pt x="56390" y="952"/>
                    <a:pt x="65915" y="3810"/>
                    <a:pt x="75440" y="3810"/>
                  </a:cubicBezTo>
                  <a:cubicBezTo>
                    <a:pt x="239270" y="3810"/>
                    <a:pt x="403100" y="3810"/>
                    <a:pt x="565978" y="3810"/>
                  </a:cubicBezTo>
                  <a:cubicBezTo>
                    <a:pt x="575503" y="3810"/>
                    <a:pt x="585980" y="3810"/>
                    <a:pt x="594553" y="0"/>
                  </a:cubicBezTo>
                  <a:cubicBezTo>
                    <a:pt x="599315" y="952"/>
                    <a:pt x="604078" y="2857"/>
                    <a:pt x="608840" y="2857"/>
                  </a:cubicBezTo>
                  <a:cubicBezTo>
                    <a:pt x="633605" y="1905"/>
                    <a:pt x="643130" y="12382"/>
                    <a:pt x="641225" y="35242"/>
                  </a:cubicBezTo>
                  <a:close/>
                </a:path>
              </a:pathLst>
            </a:custGeom>
            <a:solidFill>
              <a:srgbClr val="F65B31"/>
            </a:solidFill>
            <a:ln w="9525" cap="flat">
              <a:noFill/>
              <a:prstDash val="solid"/>
              <a:miter/>
            </a:ln>
          </p:spPr>
          <p:txBody>
            <a:bodyPr rtlCol="0" anchor="ctr"/>
            <a:lstStyle/>
            <a:p>
              <a:pPr algn="ctr"/>
              <a:endParaRPr lang="en-US">
                <a:latin typeface="Al Tarikh" pitchFamily="2" charset="-78"/>
                <a:cs typeface="Al Tarikh" pitchFamily="2" charset="-78"/>
              </a:endParaRPr>
            </a:p>
          </p:txBody>
        </p:sp>
        <p:sp>
          <p:nvSpPr>
            <p:cNvPr id="11" name="Freeform: Shape 10">
              <a:extLst>
                <a:ext uri="{FF2B5EF4-FFF2-40B4-BE49-F238E27FC236}">
                  <a16:creationId xmlns:a16="http://schemas.microsoft.com/office/drawing/2014/main" id="{DE9E6B78-6F56-4305-B05D-723D903C1B0C}"/>
                </a:ext>
              </a:extLst>
            </p:cNvPr>
            <p:cNvSpPr/>
            <p:nvPr/>
          </p:nvSpPr>
          <p:spPr>
            <a:xfrm>
              <a:off x="10550630" y="1265195"/>
              <a:ext cx="366268" cy="4162"/>
            </a:xfrm>
            <a:custGeom>
              <a:avLst/>
              <a:gdLst>
                <a:gd name="connsiteX0" fmla="*/ 0 w 838200"/>
                <a:gd name="connsiteY0" fmla="*/ 1129 h 9525"/>
                <a:gd name="connsiteX1" fmla="*/ 818197 w 838200"/>
                <a:gd name="connsiteY1" fmla="*/ 1129 h 9525"/>
                <a:gd name="connsiteX2" fmla="*/ 839152 w 838200"/>
                <a:gd name="connsiteY2" fmla="*/ 9701 h 9525"/>
                <a:gd name="connsiteX3" fmla="*/ 762952 w 838200"/>
                <a:gd name="connsiteY3" fmla="*/ 10654 h 9525"/>
                <a:gd name="connsiteX4" fmla="*/ 24765 w 838200"/>
                <a:gd name="connsiteY4" fmla="*/ 9701 h 9525"/>
                <a:gd name="connsiteX5" fmla="*/ 0 w 838200"/>
                <a:gd name="connsiteY5" fmla="*/ 1129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9525">
                  <a:moveTo>
                    <a:pt x="0" y="1129"/>
                  </a:moveTo>
                  <a:cubicBezTo>
                    <a:pt x="272415" y="1129"/>
                    <a:pt x="545782" y="1129"/>
                    <a:pt x="818197" y="1129"/>
                  </a:cubicBezTo>
                  <a:cubicBezTo>
                    <a:pt x="825817" y="1129"/>
                    <a:pt x="837247" y="-4586"/>
                    <a:pt x="839152" y="9701"/>
                  </a:cubicBezTo>
                  <a:cubicBezTo>
                    <a:pt x="813435" y="9701"/>
                    <a:pt x="787717" y="10654"/>
                    <a:pt x="762952" y="10654"/>
                  </a:cubicBezTo>
                  <a:cubicBezTo>
                    <a:pt x="517207" y="10654"/>
                    <a:pt x="271463" y="10654"/>
                    <a:pt x="24765" y="9701"/>
                  </a:cubicBezTo>
                  <a:cubicBezTo>
                    <a:pt x="17145" y="10654"/>
                    <a:pt x="2857" y="19226"/>
                    <a:pt x="0" y="1129"/>
                  </a:cubicBezTo>
                  <a:close/>
                </a:path>
              </a:pathLst>
            </a:custGeom>
            <a:solidFill>
              <a:srgbClr val="782017"/>
            </a:solidFill>
            <a:ln w="9525" cap="flat">
              <a:noFill/>
              <a:prstDash val="solid"/>
              <a:miter/>
            </a:ln>
          </p:spPr>
          <p:txBody>
            <a:bodyPr rtlCol="0" anchor="ctr"/>
            <a:lstStyle/>
            <a:p>
              <a:pPr algn="ctr"/>
              <a:endParaRPr lang="en-US">
                <a:latin typeface="Al Tarikh" pitchFamily="2" charset="-78"/>
                <a:cs typeface="Al Tarikh" pitchFamily="2" charset="-78"/>
              </a:endParaRPr>
            </a:p>
          </p:txBody>
        </p:sp>
        <p:sp>
          <p:nvSpPr>
            <p:cNvPr id="12" name="Freeform: Shape 11">
              <a:extLst>
                <a:ext uri="{FF2B5EF4-FFF2-40B4-BE49-F238E27FC236}">
                  <a16:creationId xmlns:a16="http://schemas.microsoft.com/office/drawing/2014/main" id="{E60EA730-F0D3-47DB-B041-3C38833A092A}"/>
                </a:ext>
              </a:extLst>
            </p:cNvPr>
            <p:cNvSpPr/>
            <p:nvPr/>
          </p:nvSpPr>
          <p:spPr>
            <a:xfrm>
              <a:off x="10594332" y="237762"/>
              <a:ext cx="291349" cy="270538"/>
            </a:xfrm>
            <a:custGeom>
              <a:avLst/>
              <a:gdLst>
                <a:gd name="connsiteX0" fmla="*/ 324802 w 666750"/>
                <a:gd name="connsiteY0" fmla="*/ 4488 h 619125"/>
                <a:gd name="connsiteX1" fmla="*/ 341947 w 666750"/>
                <a:gd name="connsiteY1" fmla="*/ 12108 h 619125"/>
                <a:gd name="connsiteX2" fmla="*/ 402907 w 666750"/>
                <a:gd name="connsiteY2" fmla="*/ 205465 h 619125"/>
                <a:gd name="connsiteX3" fmla="*/ 440055 w 666750"/>
                <a:gd name="connsiteY3" fmla="*/ 234040 h 619125"/>
                <a:gd name="connsiteX4" fmla="*/ 669607 w 666750"/>
                <a:gd name="connsiteY4" fmla="*/ 233088 h 619125"/>
                <a:gd name="connsiteX5" fmla="*/ 641985 w 666750"/>
                <a:gd name="connsiteY5" fmla="*/ 255948 h 619125"/>
                <a:gd name="connsiteX6" fmla="*/ 483870 w 666750"/>
                <a:gd name="connsiteY6" fmla="*/ 370248 h 619125"/>
                <a:gd name="connsiteX7" fmla="*/ 469582 w 666750"/>
                <a:gd name="connsiteY7" fmla="*/ 411205 h 619125"/>
                <a:gd name="connsiteX8" fmla="*/ 533400 w 666750"/>
                <a:gd name="connsiteY8" fmla="*/ 611230 h 619125"/>
                <a:gd name="connsiteX9" fmla="*/ 538163 w 666750"/>
                <a:gd name="connsiteY9" fmla="*/ 626470 h 619125"/>
                <a:gd name="connsiteX10" fmla="*/ 482917 w 666750"/>
                <a:gd name="connsiteY10" fmla="*/ 590275 h 619125"/>
                <a:gd name="connsiteX11" fmla="*/ 352425 w 666750"/>
                <a:gd name="connsiteY11" fmla="*/ 496930 h 619125"/>
                <a:gd name="connsiteX12" fmla="*/ 326707 w 666750"/>
                <a:gd name="connsiteY12" fmla="*/ 488358 h 619125"/>
                <a:gd name="connsiteX13" fmla="*/ 217170 w 666750"/>
                <a:gd name="connsiteY13" fmla="*/ 563605 h 619125"/>
                <a:gd name="connsiteX14" fmla="*/ 124777 w 666750"/>
                <a:gd name="connsiteY14" fmla="*/ 624565 h 619125"/>
                <a:gd name="connsiteX15" fmla="*/ 149542 w 666750"/>
                <a:gd name="connsiteY15" fmla="*/ 546460 h 619125"/>
                <a:gd name="connsiteX16" fmla="*/ 194310 w 666750"/>
                <a:gd name="connsiteY16" fmla="*/ 409300 h 619125"/>
                <a:gd name="connsiteX17" fmla="*/ 180975 w 666750"/>
                <a:gd name="connsiteY17" fmla="*/ 371200 h 619125"/>
                <a:gd name="connsiteX18" fmla="*/ 16192 w 666750"/>
                <a:gd name="connsiteY18" fmla="*/ 252138 h 619125"/>
                <a:gd name="connsiteX19" fmla="*/ 0 w 666750"/>
                <a:gd name="connsiteY19" fmla="*/ 233088 h 619125"/>
                <a:gd name="connsiteX20" fmla="*/ 112395 w 666750"/>
                <a:gd name="connsiteY20" fmla="*/ 233088 h 619125"/>
                <a:gd name="connsiteX21" fmla="*/ 220980 w 666750"/>
                <a:gd name="connsiteY21" fmla="*/ 234993 h 619125"/>
                <a:gd name="connsiteX22" fmla="*/ 259080 w 666750"/>
                <a:gd name="connsiteY22" fmla="*/ 210228 h 619125"/>
                <a:gd name="connsiteX23" fmla="*/ 322897 w 666750"/>
                <a:gd name="connsiteY23" fmla="*/ 12108 h 619125"/>
                <a:gd name="connsiteX24" fmla="*/ 324802 w 666750"/>
                <a:gd name="connsiteY24" fmla="*/ 4488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66750" h="619125">
                  <a:moveTo>
                    <a:pt x="324802" y="4488"/>
                  </a:moveTo>
                  <a:cubicBezTo>
                    <a:pt x="337185" y="-6942"/>
                    <a:pt x="340042" y="6393"/>
                    <a:pt x="341947" y="12108"/>
                  </a:cubicBezTo>
                  <a:cubicBezTo>
                    <a:pt x="362902" y="75925"/>
                    <a:pt x="384810" y="140695"/>
                    <a:pt x="402907" y="205465"/>
                  </a:cubicBezTo>
                  <a:cubicBezTo>
                    <a:pt x="408622" y="226420"/>
                    <a:pt x="417195" y="234040"/>
                    <a:pt x="440055" y="234040"/>
                  </a:cubicBezTo>
                  <a:cubicBezTo>
                    <a:pt x="514350" y="233088"/>
                    <a:pt x="587692" y="233088"/>
                    <a:pt x="669607" y="233088"/>
                  </a:cubicBezTo>
                  <a:cubicBezTo>
                    <a:pt x="657225" y="243565"/>
                    <a:pt x="649605" y="250233"/>
                    <a:pt x="641985" y="255948"/>
                  </a:cubicBezTo>
                  <a:cubicBezTo>
                    <a:pt x="589597" y="294048"/>
                    <a:pt x="537210" y="333100"/>
                    <a:pt x="483870" y="370248"/>
                  </a:cubicBezTo>
                  <a:cubicBezTo>
                    <a:pt x="467677" y="381678"/>
                    <a:pt x="461963" y="389298"/>
                    <a:pt x="469582" y="411205"/>
                  </a:cubicBezTo>
                  <a:cubicBezTo>
                    <a:pt x="493395" y="476928"/>
                    <a:pt x="512445" y="544555"/>
                    <a:pt x="533400" y="611230"/>
                  </a:cubicBezTo>
                  <a:cubicBezTo>
                    <a:pt x="534352" y="615993"/>
                    <a:pt x="541020" y="617898"/>
                    <a:pt x="538163" y="626470"/>
                  </a:cubicBezTo>
                  <a:cubicBezTo>
                    <a:pt x="516255" y="619803"/>
                    <a:pt x="501015" y="602658"/>
                    <a:pt x="482917" y="590275"/>
                  </a:cubicBezTo>
                  <a:cubicBezTo>
                    <a:pt x="439102" y="559795"/>
                    <a:pt x="396240" y="527410"/>
                    <a:pt x="352425" y="496930"/>
                  </a:cubicBezTo>
                  <a:cubicBezTo>
                    <a:pt x="344805" y="492168"/>
                    <a:pt x="339090" y="480738"/>
                    <a:pt x="326707" y="488358"/>
                  </a:cubicBezTo>
                  <a:cubicBezTo>
                    <a:pt x="286702" y="508360"/>
                    <a:pt x="254317" y="538840"/>
                    <a:pt x="217170" y="563605"/>
                  </a:cubicBezTo>
                  <a:cubicBezTo>
                    <a:pt x="186690" y="583608"/>
                    <a:pt x="159067" y="606468"/>
                    <a:pt x="124777" y="624565"/>
                  </a:cubicBezTo>
                  <a:cubicBezTo>
                    <a:pt x="133350" y="598848"/>
                    <a:pt x="140970" y="572178"/>
                    <a:pt x="149542" y="546460"/>
                  </a:cubicBezTo>
                  <a:cubicBezTo>
                    <a:pt x="164782" y="500740"/>
                    <a:pt x="178117" y="455020"/>
                    <a:pt x="194310" y="409300"/>
                  </a:cubicBezTo>
                  <a:cubicBezTo>
                    <a:pt x="200977" y="391203"/>
                    <a:pt x="195263" y="380725"/>
                    <a:pt x="180975" y="371200"/>
                  </a:cubicBezTo>
                  <a:cubicBezTo>
                    <a:pt x="125730" y="332148"/>
                    <a:pt x="71438" y="291190"/>
                    <a:pt x="16192" y="252138"/>
                  </a:cubicBezTo>
                  <a:cubicBezTo>
                    <a:pt x="10477" y="248328"/>
                    <a:pt x="5715" y="243565"/>
                    <a:pt x="0" y="233088"/>
                  </a:cubicBezTo>
                  <a:cubicBezTo>
                    <a:pt x="39052" y="233088"/>
                    <a:pt x="76200" y="233088"/>
                    <a:pt x="112395" y="233088"/>
                  </a:cubicBezTo>
                  <a:cubicBezTo>
                    <a:pt x="148590" y="233088"/>
                    <a:pt x="184785" y="233088"/>
                    <a:pt x="220980" y="234993"/>
                  </a:cubicBezTo>
                  <a:cubicBezTo>
                    <a:pt x="240030" y="235945"/>
                    <a:pt x="252413" y="231183"/>
                    <a:pt x="259080" y="210228"/>
                  </a:cubicBezTo>
                  <a:cubicBezTo>
                    <a:pt x="279082" y="144505"/>
                    <a:pt x="300990" y="78783"/>
                    <a:pt x="322897" y="12108"/>
                  </a:cubicBezTo>
                  <a:cubicBezTo>
                    <a:pt x="325755" y="11155"/>
                    <a:pt x="324802" y="7345"/>
                    <a:pt x="324802" y="4488"/>
                  </a:cubicBezTo>
                  <a:close/>
                </a:path>
              </a:pathLst>
            </a:custGeom>
            <a:solidFill>
              <a:srgbClr val="FCFCFD"/>
            </a:solidFill>
            <a:ln w="9525" cap="flat">
              <a:noFill/>
              <a:prstDash val="solid"/>
              <a:miter/>
            </a:ln>
          </p:spPr>
          <p:txBody>
            <a:bodyPr rtlCol="0" anchor="ctr"/>
            <a:lstStyle/>
            <a:p>
              <a:pPr algn="ctr"/>
              <a:endParaRPr lang="en-US">
                <a:latin typeface="Al Tarikh" pitchFamily="2" charset="-78"/>
                <a:cs typeface="Al Tarikh" pitchFamily="2" charset="-78"/>
              </a:endParaRPr>
            </a:p>
          </p:txBody>
        </p:sp>
      </p:grpSp>
      <p:grpSp>
        <p:nvGrpSpPr>
          <p:cNvPr id="13" name="Group 12">
            <a:extLst>
              <a:ext uri="{FF2B5EF4-FFF2-40B4-BE49-F238E27FC236}">
                <a16:creationId xmlns:a16="http://schemas.microsoft.com/office/drawing/2014/main" id="{2A254FBE-7C8E-4672-9351-39C273CF4950}"/>
              </a:ext>
            </a:extLst>
          </p:cNvPr>
          <p:cNvGrpSpPr/>
          <p:nvPr/>
        </p:nvGrpSpPr>
        <p:grpSpPr>
          <a:xfrm>
            <a:off x="740208" y="1501647"/>
            <a:ext cx="3020050" cy="2926334"/>
            <a:chOff x="4140083" y="-227046"/>
            <a:chExt cx="3204689" cy="3105239"/>
          </a:xfrm>
        </p:grpSpPr>
        <p:sp>
          <p:nvSpPr>
            <p:cNvPr id="14" name="Freeform: Shape 13">
              <a:extLst>
                <a:ext uri="{FF2B5EF4-FFF2-40B4-BE49-F238E27FC236}">
                  <a16:creationId xmlns:a16="http://schemas.microsoft.com/office/drawing/2014/main" id="{66836556-E89F-4370-B222-9DD9852CBBD0}"/>
                </a:ext>
              </a:extLst>
            </p:cNvPr>
            <p:cNvSpPr/>
            <p:nvPr/>
          </p:nvSpPr>
          <p:spPr>
            <a:xfrm>
              <a:off x="4140083" y="-227046"/>
              <a:ext cx="2889473" cy="3105239"/>
            </a:xfrm>
            <a:custGeom>
              <a:avLst/>
              <a:gdLst>
                <a:gd name="connsiteX0" fmla="*/ 2916809 w 2933700"/>
                <a:gd name="connsiteY0" fmla="*/ 1216399 h 3152775"/>
                <a:gd name="connsiteX1" fmla="*/ 2574861 w 2933700"/>
                <a:gd name="connsiteY1" fmla="*/ 1129721 h 3152775"/>
                <a:gd name="connsiteX2" fmla="*/ 2549144 w 2933700"/>
                <a:gd name="connsiteY2" fmla="*/ 1112576 h 3152775"/>
                <a:gd name="connsiteX3" fmla="*/ 2419604 w 2933700"/>
                <a:gd name="connsiteY3" fmla="*/ 923029 h 3152775"/>
                <a:gd name="connsiteX4" fmla="*/ 2414842 w 2933700"/>
                <a:gd name="connsiteY4" fmla="*/ 901121 h 3152775"/>
                <a:gd name="connsiteX5" fmla="*/ 2442464 w 2933700"/>
                <a:gd name="connsiteY5" fmla="*/ 646804 h 3152775"/>
                <a:gd name="connsiteX6" fmla="*/ 2421509 w 2933700"/>
                <a:gd name="connsiteY6" fmla="*/ 613466 h 3152775"/>
                <a:gd name="connsiteX7" fmla="*/ 2421509 w 2933700"/>
                <a:gd name="connsiteY7" fmla="*/ 613466 h 3152775"/>
                <a:gd name="connsiteX8" fmla="*/ 2426271 w 2933700"/>
                <a:gd name="connsiteY8" fmla="*/ 608704 h 3152775"/>
                <a:gd name="connsiteX9" fmla="*/ 2426271 w 2933700"/>
                <a:gd name="connsiteY9" fmla="*/ 608704 h 3152775"/>
                <a:gd name="connsiteX10" fmla="*/ 2485326 w 2933700"/>
                <a:gd name="connsiteY10" fmla="*/ 593464 h 3152775"/>
                <a:gd name="connsiteX11" fmla="*/ 2595817 w 2933700"/>
                <a:gd name="connsiteY11" fmla="*/ 596321 h 3152775"/>
                <a:gd name="connsiteX12" fmla="*/ 2649156 w 2933700"/>
                <a:gd name="connsiteY12" fmla="*/ 562984 h 3152775"/>
                <a:gd name="connsiteX13" fmla="*/ 2660586 w 2933700"/>
                <a:gd name="connsiteY13" fmla="*/ 525836 h 3152775"/>
                <a:gd name="connsiteX14" fmla="*/ 2697734 w 2933700"/>
                <a:gd name="connsiteY14" fmla="*/ 465829 h 3152775"/>
                <a:gd name="connsiteX15" fmla="*/ 2698686 w 2933700"/>
                <a:gd name="connsiteY15" fmla="*/ 463924 h 3152775"/>
                <a:gd name="connsiteX16" fmla="*/ 2720594 w 2933700"/>
                <a:gd name="connsiteY16" fmla="*/ 445826 h 3152775"/>
                <a:gd name="connsiteX17" fmla="*/ 2738692 w 2933700"/>
                <a:gd name="connsiteY17" fmla="*/ 422966 h 3152775"/>
                <a:gd name="connsiteX18" fmla="*/ 2721546 w 2933700"/>
                <a:gd name="connsiteY18" fmla="*/ 377246 h 3152775"/>
                <a:gd name="connsiteX19" fmla="*/ 2717736 w 2933700"/>
                <a:gd name="connsiteY19" fmla="*/ 332479 h 3152775"/>
                <a:gd name="connsiteX20" fmla="*/ 2729167 w 2933700"/>
                <a:gd name="connsiteY20" fmla="*/ 265804 h 3152775"/>
                <a:gd name="connsiteX21" fmla="*/ 2732976 w 2933700"/>
                <a:gd name="connsiteY21" fmla="*/ 214369 h 3152775"/>
                <a:gd name="connsiteX22" fmla="*/ 2732976 w 2933700"/>
                <a:gd name="connsiteY22" fmla="*/ 214369 h 3152775"/>
                <a:gd name="connsiteX23" fmla="*/ 2752979 w 2933700"/>
                <a:gd name="connsiteY23" fmla="*/ 200081 h 3152775"/>
                <a:gd name="connsiteX24" fmla="*/ 2782506 w 2933700"/>
                <a:gd name="connsiteY24" fmla="*/ 180079 h 3152775"/>
                <a:gd name="connsiteX25" fmla="*/ 2769171 w 2933700"/>
                <a:gd name="connsiteY25" fmla="*/ 141026 h 3152775"/>
                <a:gd name="connsiteX26" fmla="*/ 2749169 w 2933700"/>
                <a:gd name="connsiteY26" fmla="*/ 116261 h 3152775"/>
                <a:gd name="connsiteX27" fmla="*/ 2611056 w 2933700"/>
                <a:gd name="connsiteY27" fmla="*/ 17201 h 3152775"/>
                <a:gd name="connsiteX28" fmla="*/ 2487231 w 2933700"/>
                <a:gd name="connsiteY28" fmla="*/ 12439 h 3152775"/>
                <a:gd name="connsiteX29" fmla="*/ 2398649 w 2933700"/>
                <a:gd name="connsiteY29" fmla="*/ 41014 h 3152775"/>
                <a:gd name="connsiteX30" fmla="*/ 2311019 w 2933700"/>
                <a:gd name="connsiteY30" fmla="*/ 110546 h 3152775"/>
                <a:gd name="connsiteX31" fmla="*/ 2268156 w 2933700"/>
                <a:gd name="connsiteY31" fmla="*/ 326764 h 3152775"/>
                <a:gd name="connsiteX32" fmla="*/ 2232914 w 2933700"/>
                <a:gd name="connsiteY32" fmla="*/ 382009 h 3152775"/>
                <a:gd name="connsiteX33" fmla="*/ 2202434 w 2933700"/>
                <a:gd name="connsiteY33" fmla="*/ 373436 h 3152775"/>
                <a:gd name="connsiteX34" fmla="*/ 2121471 w 2933700"/>
                <a:gd name="connsiteY34" fmla="*/ 290569 h 3152775"/>
                <a:gd name="connsiteX35" fmla="*/ 2033841 w 2933700"/>
                <a:gd name="connsiteY35" fmla="*/ 268661 h 3152775"/>
                <a:gd name="connsiteX36" fmla="*/ 1955736 w 2933700"/>
                <a:gd name="connsiteY36" fmla="*/ 313429 h 3152775"/>
                <a:gd name="connsiteX37" fmla="*/ 1863344 w 2933700"/>
                <a:gd name="connsiteY37" fmla="*/ 352481 h 3152775"/>
                <a:gd name="connsiteX38" fmla="*/ 1585214 w 2933700"/>
                <a:gd name="connsiteY38" fmla="*/ 398201 h 3152775"/>
                <a:gd name="connsiteX39" fmla="*/ 1358519 w 2933700"/>
                <a:gd name="connsiteY39" fmla="*/ 575366 h 3152775"/>
                <a:gd name="connsiteX40" fmla="*/ 1212786 w 2933700"/>
                <a:gd name="connsiteY40" fmla="*/ 991609 h 3152775"/>
                <a:gd name="connsiteX41" fmla="*/ 1268031 w 2933700"/>
                <a:gd name="connsiteY41" fmla="*/ 1056379 h 3152775"/>
                <a:gd name="connsiteX42" fmla="*/ 1271841 w 2933700"/>
                <a:gd name="connsiteY42" fmla="*/ 1058284 h 3152775"/>
                <a:gd name="connsiteX43" fmla="*/ 1263269 w 2933700"/>
                <a:gd name="connsiteY43" fmla="*/ 1069714 h 3152775"/>
                <a:gd name="connsiteX44" fmla="*/ 1077531 w 2933700"/>
                <a:gd name="connsiteY44" fmla="*/ 1262119 h 3152775"/>
                <a:gd name="connsiteX45" fmla="*/ 1076579 w 2933700"/>
                <a:gd name="connsiteY45" fmla="*/ 1310696 h 3152775"/>
                <a:gd name="connsiteX46" fmla="*/ 1098486 w 2933700"/>
                <a:gd name="connsiteY46" fmla="*/ 1351654 h 3152775"/>
                <a:gd name="connsiteX47" fmla="*/ 1085151 w 2933700"/>
                <a:gd name="connsiteY47" fmla="*/ 1518341 h 3152775"/>
                <a:gd name="connsiteX48" fmla="*/ 1065149 w 2933700"/>
                <a:gd name="connsiteY48" fmla="*/ 1900294 h 3152775"/>
                <a:gd name="connsiteX49" fmla="*/ 1043241 w 2933700"/>
                <a:gd name="connsiteY49" fmla="*/ 1912676 h 3152775"/>
                <a:gd name="connsiteX50" fmla="*/ 746061 w 2933700"/>
                <a:gd name="connsiteY50" fmla="*/ 1781231 h 3152775"/>
                <a:gd name="connsiteX51" fmla="*/ 727964 w 2933700"/>
                <a:gd name="connsiteY51" fmla="*/ 1768849 h 3152775"/>
                <a:gd name="connsiteX52" fmla="*/ 621284 w 2933700"/>
                <a:gd name="connsiteY52" fmla="*/ 1670741 h 3152775"/>
                <a:gd name="connsiteX53" fmla="*/ 600329 w 2933700"/>
                <a:gd name="connsiteY53" fmla="*/ 1646929 h 3152775"/>
                <a:gd name="connsiteX54" fmla="*/ 545084 w 2933700"/>
                <a:gd name="connsiteY54" fmla="*/ 1553584 h 3152775"/>
                <a:gd name="connsiteX55" fmla="*/ 458406 w 2933700"/>
                <a:gd name="connsiteY55" fmla="*/ 1531676 h 3152775"/>
                <a:gd name="connsiteX56" fmla="*/ 375539 w 2933700"/>
                <a:gd name="connsiteY56" fmla="*/ 1581206 h 3152775"/>
                <a:gd name="connsiteX57" fmla="*/ 367919 w 2933700"/>
                <a:gd name="connsiteY57" fmla="*/ 1617401 h 3152775"/>
                <a:gd name="connsiteX58" fmla="*/ 362204 w 2933700"/>
                <a:gd name="connsiteY58" fmla="*/ 1621211 h 3152775"/>
                <a:gd name="connsiteX59" fmla="*/ 341249 w 2933700"/>
                <a:gd name="connsiteY59" fmla="*/ 1627879 h 3152775"/>
                <a:gd name="connsiteX60" fmla="*/ 105981 w 2933700"/>
                <a:gd name="connsiteY60" fmla="*/ 1765991 h 3152775"/>
                <a:gd name="connsiteX61" fmla="*/ 6921 w 2933700"/>
                <a:gd name="connsiteY61" fmla="*/ 1906961 h 3152775"/>
                <a:gd name="connsiteX62" fmla="*/ 25971 w 2933700"/>
                <a:gd name="connsiteY62" fmla="*/ 1963159 h 3152775"/>
                <a:gd name="connsiteX63" fmla="*/ 105981 w 2933700"/>
                <a:gd name="connsiteY63" fmla="*/ 1961254 h 3152775"/>
                <a:gd name="connsiteX64" fmla="*/ 272669 w 2933700"/>
                <a:gd name="connsiteY64" fmla="*/ 1891721 h 3152775"/>
                <a:gd name="connsiteX65" fmla="*/ 370776 w 2933700"/>
                <a:gd name="connsiteY65" fmla="*/ 1880291 h 3152775"/>
                <a:gd name="connsiteX66" fmla="*/ 459359 w 2933700"/>
                <a:gd name="connsiteY66" fmla="*/ 1869814 h 3152775"/>
                <a:gd name="connsiteX67" fmla="*/ 424116 w 2933700"/>
                <a:gd name="connsiteY67" fmla="*/ 2043169 h 3152775"/>
                <a:gd name="connsiteX68" fmla="*/ 439356 w 2933700"/>
                <a:gd name="connsiteY68" fmla="*/ 2071744 h 3152775"/>
                <a:gd name="connsiteX69" fmla="*/ 1011809 w 2933700"/>
                <a:gd name="connsiteY69" fmla="*/ 2313679 h 3152775"/>
                <a:gd name="connsiteX70" fmla="*/ 1171829 w 2933700"/>
                <a:gd name="connsiteY70" fmla="*/ 2384164 h 3152775"/>
                <a:gd name="connsiteX71" fmla="*/ 1314704 w 2933700"/>
                <a:gd name="connsiteY71" fmla="*/ 2327966 h 3152775"/>
                <a:gd name="connsiteX72" fmla="*/ 1398524 w 2933700"/>
                <a:gd name="connsiteY72" fmla="*/ 2157469 h 3152775"/>
                <a:gd name="connsiteX73" fmla="*/ 1503299 w 2933700"/>
                <a:gd name="connsiteY73" fmla="*/ 1907914 h 3152775"/>
                <a:gd name="connsiteX74" fmla="*/ 1674749 w 2933700"/>
                <a:gd name="connsiteY74" fmla="*/ 2120321 h 3152775"/>
                <a:gd name="connsiteX75" fmla="*/ 1678559 w 2933700"/>
                <a:gd name="connsiteY75" fmla="*/ 2155564 h 3152775"/>
                <a:gd name="connsiteX76" fmla="*/ 1382331 w 2933700"/>
                <a:gd name="connsiteY76" fmla="*/ 2868034 h 3152775"/>
                <a:gd name="connsiteX77" fmla="*/ 1374711 w 2933700"/>
                <a:gd name="connsiteY77" fmla="*/ 2886132 h 3152775"/>
                <a:gd name="connsiteX78" fmla="*/ 1340421 w 2933700"/>
                <a:gd name="connsiteY78" fmla="*/ 2912801 h 3152775"/>
                <a:gd name="connsiteX79" fmla="*/ 1325181 w 2933700"/>
                <a:gd name="connsiteY79" fmla="*/ 2924232 h 3152775"/>
                <a:gd name="connsiteX80" fmla="*/ 1284224 w 2933700"/>
                <a:gd name="connsiteY80" fmla="*/ 3113779 h 3152775"/>
                <a:gd name="connsiteX81" fmla="*/ 1300416 w 2933700"/>
                <a:gd name="connsiteY81" fmla="*/ 3126162 h 3152775"/>
                <a:gd name="connsiteX82" fmla="*/ 1475676 w 2933700"/>
                <a:gd name="connsiteY82" fmla="*/ 3136639 h 3152775"/>
                <a:gd name="connsiteX83" fmla="*/ 1504251 w 2933700"/>
                <a:gd name="connsiteY83" fmla="*/ 3114732 h 3152775"/>
                <a:gd name="connsiteX84" fmla="*/ 1522349 w 2933700"/>
                <a:gd name="connsiteY84" fmla="*/ 3101396 h 3152775"/>
                <a:gd name="connsiteX85" fmla="*/ 1700466 w 2933700"/>
                <a:gd name="connsiteY85" fmla="*/ 3151879 h 3152775"/>
                <a:gd name="connsiteX86" fmla="*/ 1864296 w 2933700"/>
                <a:gd name="connsiteY86" fmla="*/ 3148069 h 3152775"/>
                <a:gd name="connsiteX87" fmla="*/ 1930971 w 2933700"/>
                <a:gd name="connsiteY87" fmla="*/ 3117589 h 3152775"/>
                <a:gd name="connsiteX88" fmla="*/ 1919541 w 2933700"/>
                <a:gd name="connsiteY88" fmla="*/ 3057582 h 3152775"/>
                <a:gd name="connsiteX89" fmla="*/ 1849056 w 2933700"/>
                <a:gd name="connsiteY89" fmla="*/ 3047104 h 3152775"/>
                <a:gd name="connsiteX90" fmla="*/ 1731899 w 2933700"/>
                <a:gd name="connsiteY90" fmla="*/ 3031864 h 3152775"/>
                <a:gd name="connsiteX91" fmla="*/ 1653794 w 2933700"/>
                <a:gd name="connsiteY91" fmla="*/ 2957569 h 3152775"/>
                <a:gd name="connsiteX92" fmla="*/ 1731899 w 2933700"/>
                <a:gd name="connsiteY92" fmla="*/ 2977571 h 3152775"/>
                <a:gd name="connsiteX93" fmla="*/ 1758569 w 2933700"/>
                <a:gd name="connsiteY93" fmla="*/ 2964236 h 3152775"/>
                <a:gd name="connsiteX94" fmla="*/ 2045271 w 2933700"/>
                <a:gd name="connsiteY94" fmla="*/ 2250814 h 3152775"/>
                <a:gd name="connsiteX95" fmla="*/ 2063369 w 2933700"/>
                <a:gd name="connsiteY95" fmla="*/ 2090794 h 3152775"/>
                <a:gd name="connsiteX96" fmla="*/ 1989074 w 2933700"/>
                <a:gd name="connsiteY96" fmla="*/ 1882196 h 3152775"/>
                <a:gd name="connsiteX97" fmla="*/ 1919541 w 2933700"/>
                <a:gd name="connsiteY97" fmla="*/ 1741226 h 3152775"/>
                <a:gd name="connsiteX98" fmla="*/ 1962404 w 2933700"/>
                <a:gd name="connsiteY98" fmla="*/ 1698364 h 3152775"/>
                <a:gd name="connsiteX99" fmla="*/ 1955736 w 2933700"/>
                <a:gd name="connsiteY99" fmla="*/ 1662169 h 3152775"/>
                <a:gd name="connsiteX100" fmla="*/ 1892871 w 2933700"/>
                <a:gd name="connsiteY100" fmla="*/ 1337366 h 3152775"/>
                <a:gd name="connsiteX101" fmla="*/ 1904301 w 2933700"/>
                <a:gd name="connsiteY101" fmla="*/ 1308791 h 3152775"/>
                <a:gd name="connsiteX102" fmla="*/ 2181479 w 2933700"/>
                <a:gd name="connsiteY102" fmla="*/ 1113529 h 3152775"/>
                <a:gd name="connsiteX103" fmla="*/ 2204339 w 2933700"/>
                <a:gd name="connsiteY103" fmla="*/ 1116386 h 3152775"/>
                <a:gd name="connsiteX104" fmla="*/ 2305304 w 2933700"/>
                <a:gd name="connsiteY104" fmla="*/ 1225924 h 3152775"/>
                <a:gd name="connsiteX105" fmla="*/ 2608199 w 2933700"/>
                <a:gd name="connsiteY105" fmla="*/ 1395469 h 3152775"/>
                <a:gd name="connsiteX106" fmla="*/ 2902521 w 2933700"/>
                <a:gd name="connsiteY106" fmla="*/ 1445951 h 3152775"/>
                <a:gd name="connsiteX107" fmla="*/ 2912999 w 2933700"/>
                <a:gd name="connsiteY107" fmla="*/ 1435474 h 3152775"/>
                <a:gd name="connsiteX108" fmla="*/ 2933954 w 2933700"/>
                <a:gd name="connsiteY108" fmla="*/ 1239259 h 3152775"/>
                <a:gd name="connsiteX109" fmla="*/ 2916809 w 2933700"/>
                <a:gd name="connsiteY109" fmla="*/ 1216399 h 3152775"/>
                <a:gd name="connsiteX110" fmla="*/ 1512824 w 2933700"/>
                <a:gd name="connsiteY110" fmla="*/ 846829 h 3152775"/>
                <a:gd name="connsiteX111" fmla="*/ 1561401 w 2933700"/>
                <a:gd name="connsiteY111" fmla="*/ 754436 h 3152775"/>
                <a:gd name="connsiteX112" fmla="*/ 1658556 w 2933700"/>
                <a:gd name="connsiteY112" fmla="*/ 705859 h 3152775"/>
                <a:gd name="connsiteX113" fmla="*/ 1512824 w 2933700"/>
                <a:gd name="connsiteY113" fmla="*/ 846829 h 3152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2933700" h="3152775">
                  <a:moveTo>
                    <a:pt x="2916809" y="1216399"/>
                  </a:moveTo>
                  <a:cubicBezTo>
                    <a:pt x="2802509" y="1187824"/>
                    <a:pt x="2689161" y="1158296"/>
                    <a:pt x="2574861" y="1129721"/>
                  </a:cubicBezTo>
                  <a:cubicBezTo>
                    <a:pt x="2563431" y="1126864"/>
                    <a:pt x="2555811" y="1123054"/>
                    <a:pt x="2549144" y="1112576"/>
                  </a:cubicBezTo>
                  <a:cubicBezTo>
                    <a:pt x="2506281" y="1048759"/>
                    <a:pt x="2462467" y="985894"/>
                    <a:pt x="2419604" y="923029"/>
                  </a:cubicBezTo>
                  <a:cubicBezTo>
                    <a:pt x="2414842" y="916361"/>
                    <a:pt x="2411984" y="910646"/>
                    <a:pt x="2414842" y="901121"/>
                  </a:cubicBezTo>
                  <a:cubicBezTo>
                    <a:pt x="2437701" y="818254"/>
                    <a:pt x="2444369" y="732529"/>
                    <a:pt x="2442464" y="646804"/>
                  </a:cubicBezTo>
                  <a:cubicBezTo>
                    <a:pt x="2442464" y="629659"/>
                    <a:pt x="2440559" y="617276"/>
                    <a:pt x="2421509" y="613466"/>
                  </a:cubicBezTo>
                  <a:cubicBezTo>
                    <a:pt x="2421509" y="613466"/>
                    <a:pt x="2421509" y="613466"/>
                    <a:pt x="2421509" y="613466"/>
                  </a:cubicBezTo>
                  <a:cubicBezTo>
                    <a:pt x="2423414" y="611561"/>
                    <a:pt x="2424367" y="610609"/>
                    <a:pt x="2426271" y="608704"/>
                  </a:cubicBezTo>
                  <a:lnTo>
                    <a:pt x="2426271" y="608704"/>
                  </a:lnTo>
                  <a:cubicBezTo>
                    <a:pt x="2448179" y="611561"/>
                    <a:pt x="2466276" y="599179"/>
                    <a:pt x="2485326" y="593464"/>
                  </a:cubicBezTo>
                  <a:cubicBezTo>
                    <a:pt x="2522474" y="582986"/>
                    <a:pt x="2557717" y="573461"/>
                    <a:pt x="2595817" y="596321"/>
                  </a:cubicBezTo>
                  <a:cubicBezTo>
                    <a:pt x="2626296" y="615371"/>
                    <a:pt x="2647251" y="600131"/>
                    <a:pt x="2649156" y="562984"/>
                  </a:cubicBezTo>
                  <a:cubicBezTo>
                    <a:pt x="2650109" y="549649"/>
                    <a:pt x="2655824" y="538219"/>
                    <a:pt x="2660586" y="525836"/>
                  </a:cubicBezTo>
                  <a:cubicBezTo>
                    <a:pt x="2670111" y="502976"/>
                    <a:pt x="2681542" y="483926"/>
                    <a:pt x="2697734" y="465829"/>
                  </a:cubicBezTo>
                  <a:cubicBezTo>
                    <a:pt x="2697734" y="464876"/>
                    <a:pt x="2698686" y="463924"/>
                    <a:pt x="2698686" y="463924"/>
                  </a:cubicBezTo>
                  <a:cubicBezTo>
                    <a:pt x="2697734" y="447731"/>
                    <a:pt x="2707259" y="443921"/>
                    <a:pt x="2720594" y="445826"/>
                  </a:cubicBezTo>
                  <a:cubicBezTo>
                    <a:pt x="2739644" y="447731"/>
                    <a:pt x="2741549" y="436301"/>
                    <a:pt x="2738692" y="422966"/>
                  </a:cubicBezTo>
                  <a:cubicBezTo>
                    <a:pt x="2734881" y="406774"/>
                    <a:pt x="2727261" y="392486"/>
                    <a:pt x="2721546" y="377246"/>
                  </a:cubicBezTo>
                  <a:cubicBezTo>
                    <a:pt x="2715831" y="362959"/>
                    <a:pt x="2708211" y="346766"/>
                    <a:pt x="2717736" y="332479"/>
                  </a:cubicBezTo>
                  <a:cubicBezTo>
                    <a:pt x="2731071" y="311524"/>
                    <a:pt x="2729167" y="288664"/>
                    <a:pt x="2729167" y="265804"/>
                  </a:cubicBezTo>
                  <a:cubicBezTo>
                    <a:pt x="2730119" y="248659"/>
                    <a:pt x="2725356" y="231514"/>
                    <a:pt x="2732976" y="214369"/>
                  </a:cubicBezTo>
                  <a:cubicBezTo>
                    <a:pt x="2732976" y="214369"/>
                    <a:pt x="2732976" y="214369"/>
                    <a:pt x="2732976" y="214369"/>
                  </a:cubicBezTo>
                  <a:cubicBezTo>
                    <a:pt x="2739644" y="209606"/>
                    <a:pt x="2746311" y="205796"/>
                    <a:pt x="2752979" y="200081"/>
                  </a:cubicBezTo>
                  <a:cubicBezTo>
                    <a:pt x="2762504" y="191509"/>
                    <a:pt x="2782506" y="199129"/>
                    <a:pt x="2782506" y="180079"/>
                  </a:cubicBezTo>
                  <a:cubicBezTo>
                    <a:pt x="2782506" y="166744"/>
                    <a:pt x="2777744" y="152456"/>
                    <a:pt x="2769171" y="141026"/>
                  </a:cubicBezTo>
                  <a:cubicBezTo>
                    <a:pt x="2762504" y="132454"/>
                    <a:pt x="2756789" y="123881"/>
                    <a:pt x="2749169" y="116261"/>
                  </a:cubicBezTo>
                  <a:cubicBezTo>
                    <a:pt x="2709164" y="75304"/>
                    <a:pt x="2662492" y="41966"/>
                    <a:pt x="2611056" y="17201"/>
                  </a:cubicBezTo>
                  <a:cubicBezTo>
                    <a:pt x="2571051" y="-2801"/>
                    <a:pt x="2529142" y="-6611"/>
                    <a:pt x="2487231" y="12439"/>
                  </a:cubicBezTo>
                  <a:cubicBezTo>
                    <a:pt x="2458656" y="24821"/>
                    <a:pt x="2429129" y="34346"/>
                    <a:pt x="2398649" y="41014"/>
                  </a:cubicBezTo>
                  <a:cubicBezTo>
                    <a:pt x="2357692" y="49586"/>
                    <a:pt x="2329117" y="72446"/>
                    <a:pt x="2311019" y="110546"/>
                  </a:cubicBezTo>
                  <a:cubicBezTo>
                    <a:pt x="2277681" y="179126"/>
                    <a:pt x="2264346" y="251516"/>
                    <a:pt x="2268156" y="326764"/>
                  </a:cubicBezTo>
                  <a:cubicBezTo>
                    <a:pt x="2270061" y="357244"/>
                    <a:pt x="2262442" y="373436"/>
                    <a:pt x="2232914" y="382009"/>
                  </a:cubicBezTo>
                  <a:cubicBezTo>
                    <a:pt x="2218626" y="385819"/>
                    <a:pt x="2211959" y="384866"/>
                    <a:pt x="2202434" y="373436"/>
                  </a:cubicBezTo>
                  <a:cubicBezTo>
                    <a:pt x="2177669" y="342956"/>
                    <a:pt x="2151951" y="314381"/>
                    <a:pt x="2121471" y="290569"/>
                  </a:cubicBezTo>
                  <a:cubicBezTo>
                    <a:pt x="2095754" y="270566"/>
                    <a:pt x="2067179" y="261994"/>
                    <a:pt x="2033841" y="268661"/>
                  </a:cubicBezTo>
                  <a:cubicBezTo>
                    <a:pt x="2002409" y="275329"/>
                    <a:pt x="1979549" y="295331"/>
                    <a:pt x="1955736" y="313429"/>
                  </a:cubicBezTo>
                  <a:cubicBezTo>
                    <a:pt x="1928114" y="334384"/>
                    <a:pt x="1897634" y="346766"/>
                    <a:pt x="1863344" y="352481"/>
                  </a:cubicBezTo>
                  <a:cubicBezTo>
                    <a:pt x="1770951" y="367721"/>
                    <a:pt x="1677606" y="382961"/>
                    <a:pt x="1585214" y="398201"/>
                  </a:cubicBezTo>
                  <a:cubicBezTo>
                    <a:pt x="1478534" y="416299"/>
                    <a:pt x="1396619" y="467734"/>
                    <a:pt x="1358519" y="575366"/>
                  </a:cubicBezTo>
                  <a:cubicBezTo>
                    <a:pt x="1310894" y="714431"/>
                    <a:pt x="1260411" y="852544"/>
                    <a:pt x="1212786" y="991609"/>
                  </a:cubicBezTo>
                  <a:cubicBezTo>
                    <a:pt x="1194689" y="1044949"/>
                    <a:pt x="1212786" y="1064951"/>
                    <a:pt x="1268031" y="1056379"/>
                  </a:cubicBezTo>
                  <a:cubicBezTo>
                    <a:pt x="1268984" y="1056379"/>
                    <a:pt x="1270889" y="1057331"/>
                    <a:pt x="1271841" y="1058284"/>
                  </a:cubicBezTo>
                  <a:cubicBezTo>
                    <a:pt x="1271841" y="1063999"/>
                    <a:pt x="1266126" y="1065904"/>
                    <a:pt x="1263269" y="1069714"/>
                  </a:cubicBezTo>
                  <a:cubicBezTo>
                    <a:pt x="1201356" y="1133531"/>
                    <a:pt x="1139444" y="1197349"/>
                    <a:pt x="1077531" y="1262119"/>
                  </a:cubicBezTo>
                  <a:cubicBezTo>
                    <a:pt x="1054671" y="1285931"/>
                    <a:pt x="1055624" y="1284979"/>
                    <a:pt x="1076579" y="1310696"/>
                  </a:cubicBezTo>
                  <a:cubicBezTo>
                    <a:pt x="1086104" y="1322126"/>
                    <a:pt x="1104201" y="1329746"/>
                    <a:pt x="1098486" y="1351654"/>
                  </a:cubicBezTo>
                  <a:cubicBezTo>
                    <a:pt x="1085151" y="1406899"/>
                    <a:pt x="1085151" y="1462144"/>
                    <a:pt x="1085151" y="1518341"/>
                  </a:cubicBezTo>
                  <a:cubicBezTo>
                    <a:pt x="1085151" y="1645976"/>
                    <a:pt x="1090866" y="1773611"/>
                    <a:pt x="1065149" y="1900294"/>
                  </a:cubicBezTo>
                  <a:cubicBezTo>
                    <a:pt x="1061339" y="1917439"/>
                    <a:pt x="1059434" y="1920296"/>
                    <a:pt x="1043241" y="1912676"/>
                  </a:cubicBezTo>
                  <a:cubicBezTo>
                    <a:pt x="944181" y="1867909"/>
                    <a:pt x="845121" y="1825046"/>
                    <a:pt x="746061" y="1781231"/>
                  </a:cubicBezTo>
                  <a:cubicBezTo>
                    <a:pt x="739394" y="1778374"/>
                    <a:pt x="732726" y="1776469"/>
                    <a:pt x="727964" y="1768849"/>
                  </a:cubicBezTo>
                  <a:cubicBezTo>
                    <a:pt x="700341" y="1727891"/>
                    <a:pt x="661289" y="1698364"/>
                    <a:pt x="621284" y="1670741"/>
                  </a:cubicBezTo>
                  <a:cubicBezTo>
                    <a:pt x="611759" y="1665026"/>
                    <a:pt x="605091" y="1657406"/>
                    <a:pt x="600329" y="1646929"/>
                  </a:cubicBezTo>
                  <a:cubicBezTo>
                    <a:pt x="584136" y="1614544"/>
                    <a:pt x="567944" y="1582159"/>
                    <a:pt x="545084" y="1553584"/>
                  </a:cubicBezTo>
                  <a:cubicBezTo>
                    <a:pt x="519366" y="1520246"/>
                    <a:pt x="497459" y="1515484"/>
                    <a:pt x="458406" y="1531676"/>
                  </a:cubicBezTo>
                  <a:cubicBezTo>
                    <a:pt x="428879" y="1545011"/>
                    <a:pt x="403161" y="1564061"/>
                    <a:pt x="375539" y="1581206"/>
                  </a:cubicBezTo>
                  <a:cubicBezTo>
                    <a:pt x="359346" y="1591684"/>
                    <a:pt x="346011" y="1600256"/>
                    <a:pt x="367919" y="1617401"/>
                  </a:cubicBezTo>
                  <a:cubicBezTo>
                    <a:pt x="365061" y="1619306"/>
                    <a:pt x="364109" y="1620259"/>
                    <a:pt x="362204" y="1621211"/>
                  </a:cubicBezTo>
                  <a:cubicBezTo>
                    <a:pt x="355536" y="1623116"/>
                    <a:pt x="347916" y="1625021"/>
                    <a:pt x="341249" y="1627879"/>
                  </a:cubicBezTo>
                  <a:cubicBezTo>
                    <a:pt x="251714" y="1655501"/>
                    <a:pt x="169799" y="1694554"/>
                    <a:pt x="105981" y="1765991"/>
                  </a:cubicBezTo>
                  <a:cubicBezTo>
                    <a:pt x="66929" y="1808854"/>
                    <a:pt x="30734" y="1853621"/>
                    <a:pt x="6921" y="1906961"/>
                  </a:cubicBezTo>
                  <a:cubicBezTo>
                    <a:pt x="-6414" y="1936489"/>
                    <a:pt x="-699" y="1946966"/>
                    <a:pt x="25971" y="1963159"/>
                  </a:cubicBezTo>
                  <a:cubicBezTo>
                    <a:pt x="53594" y="1980304"/>
                    <a:pt x="79311" y="1979351"/>
                    <a:pt x="105981" y="1961254"/>
                  </a:cubicBezTo>
                  <a:cubicBezTo>
                    <a:pt x="156464" y="1926964"/>
                    <a:pt x="210756" y="1899341"/>
                    <a:pt x="272669" y="1891721"/>
                  </a:cubicBezTo>
                  <a:cubicBezTo>
                    <a:pt x="305054" y="1887911"/>
                    <a:pt x="338391" y="1883149"/>
                    <a:pt x="370776" y="1880291"/>
                  </a:cubicBezTo>
                  <a:cubicBezTo>
                    <a:pt x="400304" y="1878386"/>
                    <a:pt x="429831" y="1868861"/>
                    <a:pt x="459359" y="1869814"/>
                  </a:cubicBezTo>
                  <a:cubicBezTo>
                    <a:pt x="447929" y="1928869"/>
                    <a:pt x="437451" y="1986971"/>
                    <a:pt x="424116" y="2043169"/>
                  </a:cubicBezTo>
                  <a:cubicBezTo>
                    <a:pt x="420306" y="2060314"/>
                    <a:pt x="424116" y="2066029"/>
                    <a:pt x="439356" y="2071744"/>
                  </a:cubicBezTo>
                  <a:cubicBezTo>
                    <a:pt x="633666" y="2143182"/>
                    <a:pt x="824166" y="2224144"/>
                    <a:pt x="1011809" y="2313679"/>
                  </a:cubicBezTo>
                  <a:cubicBezTo>
                    <a:pt x="1064196" y="2339396"/>
                    <a:pt x="1114679" y="2369876"/>
                    <a:pt x="1171829" y="2384164"/>
                  </a:cubicBezTo>
                  <a:cubicBezTo>
                    <a:pt x="1238504" y="2401309"/>
                    <a:pt x="1277556" y="2386069"/>
                    <a:pt x="1314704" y="2327966"/>
                  </a:cubicBezTo>
                  <a:cubicBezTo>
                    <a:pt x="1348994" y="2274626"/>
                    <a:pt x="1373759" y="2215571"/>
                    <a:pt x="1398524" y="2157469"/>
                  </a:cubicBezTo>
                  <a:cubicBezTo>
                    <a:pt x="1433766" y="2075554"/>
                    <a:pt x="1468056" y="1992686"/>
                    <a:pt x="1503299" y="1907914"/>
                  </a:cubicBezTo>
                  <a:cubicBezTo>
                    <a:pt x="1560449" y="1979351"/>
                    <a:pt x="1617599" y="2050789"/>
                    <a:pt x="1674749" y="2120321"/>
                  </a:cubicBezTo>
                  <a:cubicBezTo>
                    <a:pt x="1684274" y="2132704"/>
                    <a:pt x="1684274" y="2141276"/>
                    <a:pt x="1678559" y="2155564"/>
                  </a:cubicBezTo>
                  <a:cubicBezTo>
                    <a:pt x="1579499" y="2392736"/>
                    <a:pt x="1481391" y="2630861"/>
                    <a:pt x="1382331" y="2868034"/>
                  </a:cubicBezTo>
                  <a:cubicBezTo>
                    <a:pt x="1379474" y="2873749"/>
                    <a:pt x="1375664" y="2879464"/>
                    <a:pt x="1374711" y="2886132"/>
                  </a:cubicBezTo>
                  <a:cubicBezTo>
                    <a:pt x="1371854" y="2909944"/>
                    <a:pt x="1362329" y="2918516"/>
                    <a:pt x="1340421" y="2912801"/>
                  </a:cubicBezTo>
                  <a:cubicBezTo>
                    <a:pt x="1328039" y="2909944"/>
                    <a:pt x="1328039" y="2919469"/>
                    <a:pt x="1325181" y="2924232"/>
                  </a:cubicBezTo>
                  <a:cubicBezTo>
                    <a:pt x="1287081" y="2982334"/>
                    <a:pt x="1281366" y="3047104"/>
                    <a:pt x="1284224" y="3113779"/>
                  </a:cubicBezTo>
                  <a:cubicBezTo>
                    <a:pt x="1285176" y="3126162"/>
                    <a:pt x="1291844" y="3125209"/>
                    <a:pt x="1300416" y="3126162"/>
                  </a:cubicBezTo>
                  <a:cubicBezTo>
                    <a:pt x="1358519" y="3129019"/>
                    <a:pt x="1417574" y="3131876"/>
                    <a:pt x="1475676" y="3136639"/>
                  </a:cubicBezTo>
                  <a:cubicBezTo>
                    <a:pt x="1493774" y="3137591"/>
                    <a:pt x="1505204" y="3136639"/>
                    <a:pt x="1504251" y="3114732"/>
                  </a:cubicBezTo>
                  <a:cubicBezTo>
                    <a:pt x="1503299" y="3102349"/>
                    <a:pt x="1507109" y="3095682"/>
                    <a:pt x="1522349" y="3101396"/>
                  </a:cubicBezTo>
                  <a:cubicBezTo>
                    <a:pt x="1580451" y="3122351"/>
                    <a:pt x="1639506" y="3139496"/>
                    <a:pt x="1700466" y="3151879"/>
                  </a:cubicBezTo>
                  <a:cubicBezTo>
                    <a:pt x="1755711" y="3159499"/>
                    <a:pt x="1810004" y="3159499"/>
                    <a:pt x="1864296" y="3148069"/>
                  </a:cubicBezTo>
                  <a:cubicBezTo>
                    <a:pt x="1888109" y="3141401"/>
                    <a:pt x="1911921" y="3135687"/>
                    <a:pt x="1930971" y="3117589"/>
                  </a:cubicBezTo>
                  <a:cubicBezTo>
                    <a:pt x="1956689" y="3093776"/>
                    <a:pt x="1952879" y="3069964"/>
                    <a:pt x="1919541" y="3057582"/>
                  </a:cubicBezTo>
                  <a:cubicBezTo>
                    <a:pt x="1896681" y="3049009"/>
                    <a:pt x="1872869" y="3049009"/>
                    <a:pt x="1849056" y="3047104"/>
                  </a:cubicBezTo>
                  <a:cubicBezTo>
                    <a:pt x="1810004" y="3045199"/>
                    <a:pt x="1769999" y="3044246"/>
                    <a:pt x="1731899" y="3031864"/>
                  </a:cubicBezTo>
                  <a:cubicBezTo>
                    <a:pt x="1694751" y="3019482"/>
                    <a:pt x="1670939" y="2994716"/>
                    <a:pt x="1653794" y="2957569"/>
                  </a:cubicBezTo>
                  <a:cubicBezTo>
                    <a:pt x="1682369" y="2965189"/>
                    <a:pt x="1707134" y="2969951"/>
                    <a:pt x="1731899" y="2977571"/>
                  </a:cubicBezTo>
                  <a:cubicBezTo>
                    <a:pt x="1747139" y="2982334"/>
                    <a:pt x="1752854" y="2978524"/>
                    <a:pt x="1758569" y="2964236"/>
                  </a:cubicBezTo>
                  <a:cubicBezTo>
                    <a:pt x="1853819" y="2726111"/>
                    <a:pt x="1950021" y="2488939"/>
                    <a:pt x="2045271" y="2250814"/>
                  </a:cubicBezTo>
                  <a:cubicBezTo>
                    <a:pt x="2066226" y="2199379"/>
                    <a:pt x="2071941" y="2146039"/>
                    <a:pt x="2063369" y="2090794"/>
                  </a:cubicBezTo>
                  <a:cubicBezTo>
                    <a:pt x="2050986" y="2016499"/>
                    <a:pt x="2020506" y="1949824"/>
                    <a:pt x="1989074" y="1882196"/>
                  </a:cubicBezTo>
                  <a:cubicBezTo>
                    <a:pt x="1967166" y="1835524"/>
                    <a:pt x="1943354" y="1788851"/>
                    <a:pt x="1919541" y="1741226"/>
                  </a:cubicBezTo>
                  <a:cubicBezTo>
                    <a:pt x="1970976" y="1748846"/>
                    <a:pt x="1970976" y="1748846"/>
                    <a:pt x="1962404" y="1698364"/>
                  </a:cubicBezTo>
                  <a:cubicBezTo>
                    <a:pt x="1960499" y="1685981"/>
                    <a:pt x="1957641" y="1674551"/>
                    <a:pt x="1955736" y="1662169"/>
                  </a:cubicBezTo>
                  <a:cubicBezTo>
                    <a:pt x="1934781" y="1553584"/>
                    <a:pt x="1914779" y="1445951"/>
                    <a:pt x="1892871" y="1337366"/>
                  </a:cubicBezTo>
                  <a:cubicBezTo>
                    <a:pt x="1890014" y="1324031"/>
                    <a:pt x="1892871" y="1316411"/>
                    <a:pt x="1904301" y="1308791"/>
                  </a:cubicBezTo>
                  <a:cubicBezTo>
                    <a:pt x="1996694" y="1244021"/>
                    <a:pt x="2089086" y="1179251"/>
                    <a:pt x="2181479" y="1113529"/>
                  </a:cubicBezTo>
                  <a:cubicBezTo>
                    <a:pt x="2191956" y="1105909"/>
                    <a:pt x="2196719" y="1106861"/>
                    <a:pt x="2204339" y="1116386"/>
                  </a:cubicBezTo>
                  <a:cubicBezTo>
                    <a:pt x="2235771" y="1154486"/>
                    <a:pt x="2270061" y="1190681"/>
                    <a:pt x="2305304" y="1225924"/>
                  </a:cubicBezTo>
                  <a:cubicBezTo>
                    <a:pt x="2390076" y="1311649"/>
                    <a:pt x="2488184" y="1374514"/>
                    <a:pt x="2608199" y="1395469"/>
                  </a:cubicBezTo>
                  <a:cubicBezTo>
                    <a:pt x="2706306" y="1412614"/>
                    <a:pt x="2805367" y="1422139"/>
                    <a:pt x="2902521" y="1445951"/>
                  </a:cubicBezTo>
                  <a:cubicBezTo>
                    <a:pt x="2913951" y="1448809"/>
                    <a:pt x="2912999" y="1442141"/>
                    <a:pt x="2912999" y="1435474"/>
                  </a:cubicBezTo>
                  <a:cubicBezTo>
                    <a:pt x="2919667" y="1369751"/>
                    <a:pt x="2926334" y="1304029"/>
                    <a:pt x="2933954" y="1239259"/>
                  </a:cubicBezTo>
                  <a:cubicBezTo>
                    <a:pt x="2933954" y="1224019"/>
                    <a:pt x="2929192" y="1220209"/>
                    <a:pt x="2916809" y="1216399"/>
                  </a:cubicBezTo>
                  <a:close/>
                  <a:moveTo>
                    <a:pt x="1512824" y="846829"/>
                  </a:moveTo>
                  <a:cubicBezTo>
                    <a:pt x="1523301" y="812539"/>
                    <a:pt x="1546161" y="784916"/>
                    <a:pt x="1561401" y="754436"/>
                  </a:cubicBezTo>
                  <a:cubicBezTo>
                    <a:pt x="1581404" y="713479"/>
                    <a:pt x="1608074" y="690619"/>
                    <a:pt x="1658556" y="705859"/>
                  </a:cubicBezTo>
                  <a:cubicBezTo>
                    <a:pt x="1609979" y="754436"/>
                    <a:pt x="1568069" y="806824"/>
                    <a:pt x="1512824" y="846829"/>
                  </a:cubicBezTo>
                  <a:close/>
                </a:path>
              </a:pathLst>
            </a:custGeom>
            <a:solidFill>
              <a:srgbClr val="000000"/>
            </a:solidFill>
            <a:ln w="9525" cap="flat">
              <a:noFill/>
              <a:prstDash val="solid"/>
              <a:miter/>
            </a:ln>
          </p:spPr>
          <p:txBody>
            <a:bodyPr rtlCol="0" anchor="ctr"/>
            <a:lstStyle/>
            <a:p>
              <a:pPr algn="ctr"/>
              <a:endParaRPr lang="en-US">
                <a:latin typeface="Al Tarikh" pitchFamily="2" charset="-78"/>
                <a:cs typeface="Al Tarikh" pitchFamily="2" charset="-78"/>
              </a:endParaRPr>
            </a:p>
          </p:txBody>
        </p:sp>
        <p:sp>
          <p:nvSpPr>
            <p:cNvPr id="15" name="Freeform: Shape 14">
              <a:extLst>
                <a:ext uri="{FF2B5EF4-FFF2-40B4-BE49-F238E27FC236}">
                  <a16:creationId xmlns:a16="http://schemas.microsoft.com/office/drawing/2014/main" id="{6E2130F1-6788-4B1D-B270-4F21635C7786}"/>
                </a:ext>
              </a:extLst>
            </p:cNvPr>
            <p:cNvSpPr/>
            <p:nvPr/>
          </p:nvSpPr>
          <p:spPr>
            <a:xfrm>
              <a:off x="7053949" y="956501"/>
              <a:ext cx="290823" cy="225153"/>
            </a:xfrm>
            <a:custGeom>
              <a:avLst/>
              <a:gdLst>
                <a:gd name="connsiteX0" fmla="*/ 266000 w 295275"/>
                <a:gd name="connsiteY0" fmla="*/ 66170 h 228600"/>
                <a:gd name="connsiteX1" fmla="*/ 286002 w 295275"/>
                <a:gd name="connsiteY1" fmla="*/ 146180 h 228600"/>
                <a:gd name="connsiteX2" fmla="*/ 200277 w 295275"/>
                <a:gd name="connsiteY2" fmla="*/ 226190 h 228600"/>
                <a:gd name="connsiteX3" fmla="*/ 135507 w 295275"/>
                <a:gd name="connsiteY3" fmla="*/ 219523 h 228600"/>
                <a:gd name="connsiteX4" fmla="*/ 101217 w 295275"/>
                <a:gd name="connsiteY4" fmla="*/ 211903 h 228600"/>
                <a:gd name="connsiteX5" fmla="*/ 5014 w 295275"/>
                <a:gd name="connsiteY5" fmla="*/ 191900 h 228600"/>
                <a:gd name="connsiteX6" fmla="*/ 252 w 295275"/>
                <a:gd name="connsiteY6" fmla="*/ 175708 h 228600"/>
                <a:gd name="connsiteX7" fmla="*/ 6920 w 295275"/>
                <a:gd name="connsiteY7" fmla="*/ 72838 h 228600"/>
                <a:gd name="connsiteX8" fmla="*/ 21207 w 295275"/>
                <a:gd name="connsiteY8" fmla="*/ 53788 h 228600"/>
                <a:gd name="connsiteX9" fmla="*/ 112647 w 295275"/>
                <a:gd name="connsiteY9" fmla="*/ 18545 h 228600"/>
                <a:gd name="connsiteX10" fmla="*/ 259332 w 295275"/>
                <a:gd name="connsiteY10" fmla="*/ 12830 h 228600"/>
                <a:gd name="connsiteX11" fmla="*/ 266000 w 295275"/>
                <a:gd name="connsiteY11" fmla="*/ 6617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28600">
                  <a:moveTo>
                    <a:pt x="266000" y="66170"/>
                  </a:moveTo>
                  <a:cubicBezTo>
                    <a:pt x="305052" y="85220"/>
                    <a:pt x="314577" y="102365"/>
                    <a:pt x="286002" y="146180"/>
                  </a:cubicBezTo>
                  <a:cubicBezTo>
                    <a:pt x="264095" y="180470"/>
                    <a:pt x="235520" y="208093"/>
                    <a:pt x="200277" y="226190"/>
                  </a:cubicBezTo>
                  <a:cubicBezTo>
                    <a:pt x="180275" y="236668"/>
                    <a:pt x="153604" y="239525"/>
                    <a:pt x="135507" y="219523"/>
                  </a:cubicBezTo>
                  <a:cubicBezTo>
                    <a:pt x="124077" y="207140"/>
                    <a:pt x="115504" y="205235"/>
                    <a:pt x="101217" y="211903"/>
                  </a:cubicBezTo>
                  <a:cubicBezTo>
                    <a:pt x="64070" y="230953"/>
                    <a:pt x="35495" y="205235"/>
                    <a:pt x="5014" y="191900"/>
                  </a:cubicBezTo>
                  <a:cubicBezTo>
                    <a:pt x="-1653" y="189043"/>
                    <a:pt x="252" y="182375"/>
                    <a:pt x="252" y="175708"/>
                  </a:cubicBezTo>
                  <a:cubicBezTo>
                    <a:pt x="3109" y="141418"/>
                    <a:pt x="5014" y="107128"/>
                    <a:pt x="6920" y="72838"/>
                  </a:cubicBezTo>
                  <a:cubicBezTo>
                    <a:pt x="7872" y="63313"/>
                    <a:pt x="8825" y="51883"/>
                    <a:pt x="21207" y="53788"/>
                  </a:cubicBezTo>
                  <a:cubicBezTo>
                    <a:pt x="58354" y="59503"/>
                    <a:pt x="85977" y="35690"/>
                    <a:pt x="112647" y="18545"/>
                  </a:cubicBezTo>
                  <a:cubicBezTo>
                    <a:pt x="162177" y="-13840"/>
                    <a:pt x="210754" y="4258"/>
                    <a:pt x="259332" y="12830"/>
                  </a:cubicBezTo>
                  <a:cubicBezTo>
                    <a:pt x="286002" y="17593"/>
                    <a:pt x="287907" y="43310"/>
                    <a:pt x="266000" y="66170"/>
                  </a:cubicBezTo>
                  <a:close/>
                </a:path>
              </a:pathLst>
            </a:custGeom>
            <a:solidFill>
              <a:srgbClr val="FDC68E"/>
            </a:solidFill>
            <a:ln w="75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Al Tarikh" pitchFamily="2" charset="-78"/>
                <a:cs typeface="Al Tarikh" pitchFamily="2" charset="-78"/>
              </a:endParaRPr>
            </a:p>
          </p:txBody>
        </p:sp>
        <p:sp>
          <p:nvSpPr>
            <p:cNvPr id="16" name="Freeform: Shape 15">
              <a:extLst>
                <a:ext uri="{FF2B5EF4-FFF2-40B4-BE49-F238E27FC236}">
                  <a16:creationId xmlns:a16="http://schemas.microsoft.com/office/drawing/2014/main" id="{1AB4B912-A047-494A-B886-0A3F42AA4C20}"/>
                </a:ext>
              </a:extLst>
            </p:cNvPr>
            <p:cNvSpPr/>
            <p:nvPr/>
          </p:nvSpPr>
          <p:spPr>
            <a:xfrm>
              <a:off x="7001683" y="984748"/>
              <a:ext cx="65670" cy="187630"/>
            </a:xfrm>
            <a:custGeom>
              <a:avLst/>
              <a:gdLst>
                <a:gd name="connsiteX0" fmla="*/ 28732 w 66675"/>
                <a:gd name="connsiteY0" fmla="*/ 0 h 190500"/>
                <a:gd name="connsiteX1" fmla="*/ 74849 w 66675"/>
                <a:gd name="connsiteY1" fmla="*/ 7183 h 190500"/>
                <a:gd name="connsiteX2" fmla="*/ 46118 w 66675"/>
                <a:gd name="connsiteY2" fmla="*/ 191651 h 190500"/>
                <a:gd name="connsiteX3" fmla="*/ 0 w 66675"/>
                <a:gd name="connsiteY3" fmla="*/ 184469 h 190500"/>
              </a:gdLst>
              <a:ahLst/>
              <a:cxnLst>
                <a:cxn ang="0">
                  <a:pos x="connsiteX0" y="connsiteY0"/>
                </a:cxn>
                <a:cxn ang="0">
                  <a:pos x="connsiteX1" y="connsiteY1"/>
                </a:cxn>
                <a:cxn ang="0">
                  <a:pos x="connsiteX2" y="connsiteY2"/>
                </a:cxn>
                <a:cxn ang="0">
                  <a:pos x="connsiteX3" y="connsiteY3"/>
                </a:cxn>
              </a:cxnLst>
              <a:rect l="l" t="t" r="r" b="b"/>
              <a:pathLst>
                <a:path w="66675" h="190500">
                  <a:moveTo>
                    <a:pt x="28732" y="0"/>
                  </a:moveTo>
                  <a:lnTo>
                    <a:pt x="74849" y="7183"/>
                  </a:lnTo>
                  <a:lnTo>
                    <a:pt x="46118" y="191651"/>
                  </a:lnTo>
                  <a:lnTo>
                    <a:pt x="0" y="184469"/>
                  </a:lnTo>
                  <a:close/>
                </a:path>
              </a:pathLst>
            </a:custGeom>
            <a:solidFill>
              <a:srgbClr val="F2F2F2"/>
            </a:solidFill>
            <a:ln w="9525" cap="flat">
              <a:noFill/>
              <a:prstDash val="solid"/>
              <a:miter/>
            </a:ln>
          </p:spPr>
          <p:txBody>
            <a:bodyPr rtlCol="0" anchor="ctr"/>
            <a:lstStyle/>
            <a:p>
              <a:pPr algn="ctr"/>
              <a:endParaRPr lang="en-US">
                <a:latin typeface="Al Tarikh" pitchFamily="2" charset="-78"/>
                <a:cs typeface="Al Tarikh" pitchFamily="2" charset="-78"/>
              </a:endParaRPr>
            </a:p>
          </p:txBody>
        </p:sp>
        <p:sp>
          <p:nvSpPr>
            <p:cNvPr id="17" name="Freeform: Shape 16">
              <a:extLst>
                <a:ext uri="{FF2B5EF4-FFF2-40B4-BE49-F238E27FC236}">
                  <a16:creationId xmlns:a16="http://schemas.microsoft.com/office/drawing/2014/main" id="{EC900A28-1475-4BF3-BE3A-B6983CB5A438}"/>
                </a:ext>
              </a:extLst>
            </p:cNvPr>
            <p:cNvSpPr/>
            <p:nvPr/>
          </p:nvSpPr>
          <p:spPr>
            <a:xfrm>
              <a:off x="6426741" y="-16067"/>
              <a:ext cx="422162" cy="394017"/>
            </a:xfrm>
            <a:custGeom>
              <a:avLst/>
              <a:gdLst>
                <a:gd name="connsiteX0" fmla="*/ 9123 w 428625"/>
                <a:gd name="connsiteY0" fmla="*/ 188526 h 400050"/>
                <a:gd name="connsiteX1" fmla="*/ 108183 w 428625"/>
                <a:gd name="connsiteY1" fmla="*/ 147568 h 400050"/>
                <a:gd name="connsiteX2" fmla="*/ 125328 w 428625"/>
                <a:gd name="connsiteY2" fmla="*/ 111373 h 400050"/>
                <a:gd name="connsiteX3" fmla="*/ 168190 w 428625"/>
                <a:gd name="connsiteY3" fmla="*/ 62796 h 400050"/>
                <a:gd name="connsiteX4" fmla="*/ 202480 w 428625"/>
                <a:gd name="connsiteY4" fmla="*/ 79941 h 400050"/>
                <a:gd name="connsiteX5" fmla="*/ 209148 w 428625"/>
                <a:gd name="connsiteY5" fmla="*/ 126613 h 400050"/>
                <a:gd name="connsiteX6" fmla="*/ 224388 w 428625"/>
                <a:gd name="connsiteY6" fmla="*/ 143758 h 400050"/>
                <a:gd name="connsiteX7" fmla="*/ 247248 w 428625"/>
                <a:gd name="connsiteY7" fmla="*/ 132328 h 400050"/>
                <a:gd name="connsiteX8" fmla="*/ 306303 w 428625"/>
                <a:gd name="connsiteY8" fmla="*/ 66606 h 400050"/>
                <a:gd name="connsiteX9" fmla="*/ 314876 w 428625"/>
                <a:gd name="connsiteY9" fmla="*/ 48508 h 400050"/>
                <a:gd name="connsiteX10" fmla="*/ 364405 w 428625"/>
                <a:gd name="connsiteY10" fmla="*/ 1836 h 400050"/>
                <a:gd name="connsiteX11" fmla="*/ 423460 w 428625"/>
                <a:gd name="connsiteY11" fmla="*/ 10408 h 400050"/>
                <a:gd name="connsiteX12" fmla="*/ 419651 w 428625"/>
                <a:gd name="connsiteY12" fmla="*/ 61843 h 400050"/>
                <a:gd name="connsiteX13" fmla="*/ 408221 w 428625"/>
                <a:gd name="connsiteY13" fmla="*/ 128518 h 400050"/>
                <a:gd name="connsiteX14" fmla="*/ 412030 w 428625"/>
                <a:gd name="connsiteY14" fmla="*/ 173286 h 400050"/>
                <a:gd name="connsiteX15" fmla="*/ 429176 w 428625"/>
                <a:gd name="connsiteY15" fmla="*/ 219006 h 400050"/>
                <a:gd name="connsiteX16" fmla="*/ 411078 w 428625"/>
                <a:gd name="connsiteY16" fmla="*/ 241866 h 400050"/>
                <a:gd name="connsiteX17" fmla="*/ 389171 w 428625"/>
                <a:gd name="connsiteY17" fmla="*/ 259963 h 400050"/>
                <a:gd name="connsiteX18" fmla="*/ 388218 w 428625"/>
                <a:gd name="connsiteY18" fmla="*/ 261868 h 400050"/>
                <a:gd name="connsiteX19" fmla="*/ 351071 w 428625"/>
                <a:gd name="connsiteY19" fmla="*/ 321876 h 400050"/>
                <a:gd name="connsiteX20" fmla="*/ 339640 w 428625"/>
                <a:gd name="connsiteY20" fmla="*/ 359023 h 400050"/>
                <a:gd name="connsiteX21" fmla="*/ 286301 w 428625"/>
                <a:gd name="connsiteY21" fmla="*/ 392361 h 400050"/>
                <a:gd name="connsiteX22" fmla="*/ 175810 w 428625"/>
                <a:gd name="connsiteY22" fmla="*/ 389503 h 400050"/>
                <a:gd name="connsiteX23" fmla="*/ 116755 w 428625"/>
                <a:gd name="connsiteY23" fmla="*/ 404743 h 400050"/>
                <a:gd name="connsiteX24" fmla="*/ 96753 w 428625"/>
                <a:gd name="connsiteY24" fmla="*/ 380931 h 400050"/>
                <a:gd name="connsiteX25" fmla="*/ 6265 w 428625"/>
                <a:gd name="connsiteY25" fmla="*/ 215196 h 400050"/>
                <a:gd name="connsiteX26" fmla="*/ 9123 w 428625"/>
                <a:gd name="connsiteY26" fmla="*/ 188526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28625" h="400050">
                  <a:moveTo>
                    <a:pt x="9123" y="188526"/>
                  </a:moveTo>
                  <a:cubicBezTo>
                    <a:pt x="44365" y="179953"/>
                    <a:pt x="76751" y="163761"/>
                    <a:pt x="108183" y="147568"/>
                  </a:cubicBezTo>
                  <a:cubicBezTo>
                    <a:pt x="122471" y="139948"/>
                    <a:pt x="124376" y="125661"/>
                    <a:pt x="125328" y="111373"/>
                  </a:cubicBezTo>
                  <a:cubicBezTo>
                    <a:pt x="128185" y="85656"/>
                    <a:pt x="144378" y="71368"/>
                    <a:pt x="168190" y="62796"/>
                  </a:cubicBezTo>
                  <a:cubicBezTo>
                    <a:pt x="186288" y="57081"/>
                    <a:pt x="195813" y="62796"/>
                    <a:pt x="202480" y="79941"/>
                  </a:cubicBezTo>
                  <a:cubicBezTo>
                    <a:pt x="207243" y="95181"/>
                    <a:pt x="207243" y="110421"/>
                    <a:pt x="209148" y="126613"/>
                  </a:cubicBezTo>
                  <a:cubicBezTo>
                    <a:pt x="210101" y="136138"/>
                    <a:pt x="212005" y="143758"/>
                    <a:pt x="224388" y="143758"/>
                  </a:cubicBezTo>
                  <a:cubicBezTo>
                    <a:pt x="234865" y="143758"/>
                    <a:pt x="244390" y="145663"/>
                    <a:pt x="247248" y="132328"/>
                  </a:cubicBezTo>
                  <a:cubicBezTo>
                    <a:pt x="255821" y="99943"/>
                    <a:pt x="272965" y="76131"/>
                    <a:pt x="306303" y="66606"/>
                  </a:cubicBezTo>
                  <a:cubicBezTo>
                    <a:pt x="315828" y="63748"/>
                    <a:pt x="313923" y="55176"/>
                    <a:pt x="314876" y="48508"/>
                  </a:cubicBezTo>
                  <a:cubicBezTo>
                    <a:pt x="319638" y="15171"/>
                    <a:pt x="331068" y="2788"/>
                    <a:pt x="364405" y="1836"/>
                  </a:cubicBezTo>
                  <a:cubicBezTo>
                    <a:pt x="384408" y="883"/>
                    <a:pt x="405363" y="-4832"/>
                    <a:pt x="423460" y="10408"/>
                  </a:cubicBezTo>
                  <a:cubicBezTo>
                    <a:pt x="415840" y="26601"/>
                    <a:pt x="419651" y="44698"/>
                    <a:pt x="419651" y="61843"/>
                  </a:cubicBezTo>
                  <a:cubicBezTo>
                    <a:pt x="418698" y="84703"/>
                    <a:pt x="420603" y="107563"/>
                    <a:pt x="408221" y="128518"/>
                  </a:cubicBezTo>
                  <a:cubicBezTo>
                    <a:pt x="398696" y="143758"/>
                    <a:pt x="407268" y="158998"/>
                    <a:pt x="412030" y="173286"/>
                  </a:cubicBezTo>
                  <a:cubicBezTo>
                    <a:pt x="417746" y="188526"/>
                    <a:pt x="424413" y="203766"/>
                    <a:pt x="429176" y="219006"/>
                  </a:cubicBezTo>
                  <a:cubicBezTo>
                    <a:pt x="432985" y="232341"/>
                    <a:pt x="430128" y="244723"/>
                    <a:pt x="411078" y="241866"/>
                  </a:cubicBezTo>
                  <a:cubicBezTo>
                    <a:pt x="397743" y="239961"/>
                    <a:pt x="388218" y="243771"/>
                    <a:pt x="389171" y="259963"/>
                  </a:cubicBezTo>
                  <a:cubicBezTo>
                    <a:pt x="389171" y="260916"/>
                    <a:pt x="389171" y="261868"/>
                    <a:pt x="388218" y="261868"/>
                  </a:cubicBezTo>
                  <a:cubicBezTo>
                    <a:pt x="372978" y="279966"/>
                    <a:pt x="360596" y="299968"/>
                    <a:pt x="351071" y="321876"/>
                  </a:cubicBezTo>
                  <a:cubicBezTo>
                    <a:pt x="346308" y="334258"/>
                    <a:pt x="339640" y="345688"/>
                    <a:pt x="339640" y="359023"/>
                  </a:cubicBezTo>
                  <a:cubicBezTo>
                    <a:pt x="337735" y="396171"/>
                    <a:pt x="316780" y="411411"/>
                    <a:pt x="286301" y="392361"/>
                  </a:cubicBezTo>
                  <a:cubicBezTo>
                    <a:pt x="248201" y="369501"/>
                    <a:pt x="212958" y="379026"/>
                    <a:pt x="175810" y="389503"/>
                  </a:cubicBezTo>
                  <a:cubicBezTo>
                    <a:pt x="156760" y="395218"/>
                    <a:pt x="138663" y="406648"/>
                    <a:pt x="116755" y="404743"/>
                  </a:cubicBezTo>
                  <a:cubicBezTo>
                    <a:pt x="105326" y="400933"/>
                    <a:pt x="102468" y="389503"/>
                    <a:pt x="96753" y="380931"/>
                  </a:cubicBezTo>
                  <a:cubicBezTo>
                    <a:pt x="65321" y="325686"/>
                    <a:pt x="33888" y="271393"/>
                    <a:pt x="6265" y="215196"/>
                  </a:cubicBezTo>
                  <a:cubicBezTo>
                    <a:pt x="2455" y="207576"/>
                    <a:pt x="-7070" y="197098"/>
                    <a:pt x="9123" y="188526"/>
                  </a:cubicBezTo>
                  <a:close/>
                </a:path>
              </a:pathLst>
            </a:custGeom>
            <a:solidFill>
              <a:srgbClr val="FDC68E"/>
            </a:solidFill>
            <a:ln w="75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Al Tarikh" pitchFamily="2" charset="-78"/>
                <a:cs typeface="Al Tarikh" pitchFamily="2" charset="-78"/>
              </a:endParaRPr>
            </a:p>
          </p:txBody>
        </p:sp>
        <p:sp>
          <p:nvSpPr>
            <p:cNvPr id="18" name="Freeform: Shape 17">
              <a:extLst>
                <a:ext uri="{FF2B5EF4-FFF2-40B4-BE49-F238E27FC236}">
                  <a16:creationId xmlns:a16="http://schemas.microsoft.com/office/drawing/2014/main" id="{A3A55976-14E8-4362-8C1A-169DDE7869FD}"/>
                </a:ext>
              </a:extLst>
            </p:cNvPr>
            <p:cNvSpPr/>
            <p:nvPr/>
          </p:nvSpPr>
          <p:spPr>
            <a:xfrm>
              <a:off x="6374982" y="157532"/>
              <a:ext cx="150103" cy="497214"/>
            </a:xfrm>
            <a:custGeom>
              <a:avLst/>
              <a:gdLst>
                <a:gd name="connsiteX0" fmla="*/ 49530 w 152400"/>
                <a:gd name="connsiteY0" fmla="*/ 116 h 504825"/>
                <a:gd name="connsiteX1" fmla="*/ 57150 w 152400"/>
                <a:gd name="connsiteY1" fmla="*/ 35359 h 504825"/>
                <a:gd name="connsiteX2" fmla="*/ 158115 w 152400"/>
                <a:gd name="connsiteY2" fmla="*/ 218239 h 504825"/>
                <a:gd name="connsiteX3" fmla="*/ 153353 w 152400"/>
                <a:gd name="connsiteY3" fmla="*/ 223002 h 504825"/>
                <a:gd name="connsiteX4" fmla="*/ 136208 w 152400"/>
                <a:gd name="connsiteY4" fmla="*/ 240146 h 504825"/>
                <a:gd name="connsiteX5" fmla="*/ 103823 w 152400"/>
                <a:gd name="connsiteY5" fmla="*/ 273484 h 504825"/>
                <a:gd name="connsiteX6" fmla="*/ 122873 w 152400"/>
                <a:gd name="connsiteY6" fmla="*/ 312536 h 504825"/>
                <a:gd name="connsiteX7" fmla="*/ 108585 w 152400"/>
                <a:gd name="connsiteY7" fmla="*/ 397309 h 504825"/>
                <a:gd name="connsiteX8" fmla="*/ 0 w 152400"/>
                <a:gd name="connsiteY8" fmla="*/ 512561 h 504825"/>
                <a:gd name="connsiteX9" fmla="*/ 44768 w 152400"/>
                <a:gd name="connsiteY9" fmla="*/ 346827 h 504825"/>
                <a:gd name="connsiteX10" fmla="*/ 58103 w 152400"/>
                <a:gd name="connsiteY10" fmla="*/ 96319 h 504825"/>
                <a:gd name="connsiteX11" fmla="*/ 34290 w 152400"/>
                <a:gd name="connsiteY11" fmla="*/ 19166 h 504825"/>
                <a:gd name="connsiteX12" fmla="*/ 49530 w 152400"/>
                <a:gd name="connsiteY12" fmla="*/ 116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2400" h="504825">
                  <a:moveTo>
                    <a:pt x="49530" y="116"/>
                  </a:moveTo>
                  <a:cubicBezTo>
                    <a:pt x="39053" y="14404"/>
                    <a:pt x="51435" y="24881"/>
                    <a:pt x="57150" y="35359"/>
                  </a:cubicBezTo>
                  <a:cubicBezTo>
                    <a:pt x="90488" y="96319"/>
                    <a:pt x="123825" y="157279"/>
                    <a:pt x="158115" y="218239"/>
                  </a:cubicBezTo>
                  <a:cubicBezTo>
                    <a:pt x="156210" y="220144"/>
                    <a:pt x="155258" y="221096"/>
                    <a:pt x="153353" y="223002"/>
                  </a:cubicBezTo>
                  <a:cubicBezTo>
                    <a:pt x="147638" y="228717"/>
                    <a:pt x="141923" y="234431"/>
                    <a:pt x="136208" y="240146"/>
                  </a:cubicBezTo>
                  <a:cubicBezTo>
                    <a:pt x="124778" y="251577"/>
                    <a:pt x="109538" y="260149"/>
                    <a:pt x="103823" y="273484"/>
                  </a:cubicBezTo>
                  <a:cubicBezTo>
                    <a:pt x="98108" y="287771"/>
                    <a:pt x="119063" y="298249"/>
                    <a:pt x="122873" y="312536"/>
                  </a:cubicBezTo>
                  <a:cubicBezTo>
                    <a:pt x="130493" y="343017"/>
                    <a:pt x="122873" y="370639"/>
                    <a:pt x="108585" y="397309"/>
                  </a:cubicBezTo>
                  <a:cubicBezTo>
                    <a:pt x="83820" y="445886"/>
                    <a:pt x="40005" y="477319"/>
                    <a:pt x="0" y="512561"/>
                  </a:cubicBezTo>
                  <a:cubicBezTo>
                    <a:pt x="20003" y="458269"/>
                    <a:pt x="36195" y="403977"/>
                    <a:pt x="44768" y="346827"/>
                  </a:cubicBezTo>
                  <a:cubicBezTo>
                    <a:pt x="57150" y="263959"/>
                    <a:pt x="68580" y="181091"/>
                    <a:pt x="58103" y="96319"/>
                  </a:cubicBezTo>
                  <a:cubicBezTo>
                    <a:pt x="55245" y="68696"/>
                    <a:pt x="47625" y="42979"/>
                    <a:pt x="34290" y="19166"/>
                  </a:cubicBezTo>
                  <a:cubicBezTo>
                    <a:pt x="26670" y="3927"/>
                    <a:pt x="34290" y="-836"/>
                    <a:pt x="49530" y="116"/>
                  </a:cubicBezTo>
                  <a:close/>
                </a:path>
              </a:pathLst>
            </a:custGeom>
            <a:solidFill>
              <a:srgbClr val="FDFDFD"/>
            </a:solidFill>
            <a:ln w="9525" cap="flat">
              <a:noFill/>
              <a:prstDash val="solid"/>
              <a:miter/>
            </a:ln>
          </p:spPr>
          <p:txBody>
            <a:bodyPr rtlCol="0" anchor="ctr"/>
            <a:lstStyle/>
            <a:p>
              <a:pPr algn="ctr"/>
              <a:endParaRPr lang="en-US">
                <a:latin typeface="Al Tarikh" pitchFamily="2" charset="-78"/>
                <a:cs typeface="Al Tarikh" pitchFamily="2" charset="-78"/>
              </a:endParaRPr>
            </a:p>
          </p:txBody>
        </p:sp>
        <p:sp>
          <p:nvSpPr>
            <p:cNvPr id="19" name="Freeform: Shape 18">
              <a:extLst>
                <a:ext uri="{FF2B5EF4-FFF2-40B4-BE49-F238E27FC236}">
                  <a16:creationId xmlns:a16="http://schemas.microsoft.com/office/drawing/2014/main" id="{6FDDD6F8-9D08-4820-9A1B-8C88E87E4536}"/>
                </a:ext>
              </a:extLst>
            </p:cNvPr>
            <p:cNvSpPr/>
            <p:nvPr/>
          </p:nvSpPr>
          <p:spPr>
            <a:xfrm>
              <a:off x="5349699" y="779290"/>
              <a:ext cx="318967" cy="356494"/>
            </a:xfrm>
            <a:custGeom>
              <a:avLst/>
              <a:gdLst>
                <a:gd name="connsiteX0" fmla="*/ 230378 w 323850"/>
                <a:gd name="connsiteY0" fmla="*/ 180370 h 361950"/>
                <a:gd name="connsiteX1" fmla="*/ 212280 w 323850"/>
                <a:gd name="connsiteY1" fmla="*/ 280383 h 361950"/>
                <a:gd name="connsiteX2" fmla="*/ 175133 w 323850"/>
                <a:gd name="connsiteY2" fmla="*/ 337533 h 361950"/>
                <a:gd name="connsiteX3" fmla="*/ 151320 w 323850"/>
                <a:gd name="connsiteY3" fmla="*/ 348963 h 361950"/>
                <a:gd name="connsiteX4" fmla="*/ 101790 w 323850"/>
                <a:gd name="connsiteY4" fmla="*/ 359441 h 361950"/>
                <a:gd name="connsiteX5" fmla="*/ 74168 w 323850"/>
                <a:gd name="connsiteY5" fmla="*/ 357535 h 361950"/>
                <a:gd name="connsiteX6" fmla="*/ 73215 w 323850"/>
                <a:gd name="connsiteY6" fmla="*/ 321341 h 361950"/>
                <a:gd name="connsiteX7" fmla="*/ 44640 w 323850"/>
                <a:gd name="connsiteY7" fmla="*/ 270858 h 361950"/>
                <a:gd name="connsiteX8" fmla="*/ 63690 w 323850"/>
                <a:gd name="connsiteY8" fmla="*/ 184180 h 361950"/>
                <a:gd name="connsiteX9" fmla="*/ 47497 w 323850"/>
                <a:gd name="connsiteY9" fmla="*/ 221328 h 361950"/>
                <a:gd name="connsiteX10" fmla="*/ 15113 w 323850"/>
                <a:gd name="connsiteY10" fmla="*/ 236568 h 361950"/>
                <a:gd name="connsiteX11" fmla="*/ 2730 w 323850"/>
                <a:gd name="connsiteY11" fmla="*/ 203230 h 361950"/>
                <a:gd name="connsiteX12" fmla="*/ 78930 w 323850"/>
                <a:gd name="connsiteY12" fmla="*/ 12730 h 361950"/>
                <a:gd name="connsiteX13" fmla="*/ 100838 w 323850"/>
                <a:gd name="connsiteY13" fmla="*/ 2253 h 361950"/>
                <a:gd name="connsiteX14" fmla="*/ 234188 w 323850"/>
                <a:gd name="connsiteY14" fmla="*/ 60355 h 361950"/>
                <a:gd name="connsiteX15" fmla="*/ 269430 w 323850"/>
                <a:gd name="connsiteY15" fmla="*/ 114648 h 361950"/>
                <a:gd name="connsiteX16" fmla="*/ 313245 w 323850"/>
                <a:gd name="connsiteY16" fmla="*/ 218470 h 361950"/>
                <a:gd name="connsiteX17" fmla="*/ 322770 w 323850"/>
                <a:gd name="connsiteY17" fmla="*/ 248950 h 361950"/>
                <a:gd name="connsiteX18" fmla="*/ 284670 w 323850"/>
                <a:gd name="connsiteY18" fmla="*/ 246093 h 361950"/>
                <a:gd name="connsiteX19" fmla="*/ 254190 w 323850"/>
                <a:gd name="connsiteY19" fmla="*/ 210850 h 361950"/>
                <a:gd name="connsiteX20" fmla="*/ 230378 w 323850"/>
                <a:gd name="connsiteY20" fmla="*/ 18037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3850" h="361950">
                  <a:moveTo>
                    <a:pt x="230378" y="180370"/>
                  </a:moveTo>
                  <a:cubicBezTo>
                    <a:pt x="223710" y="215613"/>
                    <a:pt x="223710" y="248950"/>
                    <a:pt x="212280" y="280383"/>
                  </a:cubicBezTo>
                  <a:cubicBezTo>
                    <a:pt x="204660" y="302291"/>
                    <a:pt x="193230" y="322293"/>
                    <a:pt x="175133" y="337533"/>
                  </a:cubicBezTo>
                  <a:cubicBezTo>
                    <a:pt x="168465" y="343248"/>
                    <a:pt x="157988" y="351820"/>
                    <a:pt x="151320" y="348963"/>
                  </a:cubicBezTo>
                  <a:cubicBezTo>
                    <a:pt x="131318" y="339438"/>
                    <a:pt x="117030" y="348010"/>
                    <a:pt x="101790" y="359441"/>
                  </a:cubicBezTo>
                  <a:cubicBezTo>
                    <a:pt x="94170" y="365155"/>
                    <a:pt x="82740" y="365155"/>
                    <a:pt x="74168" y="357535"/>
                  </a:cubicBezTo>
                  <a:cubicBezTo>
                    <a:pt x="61785" y="346105"/>
                    <a:pt x="70358" y="333723"/>
                    <a:pt x="73215" y="321341"/>
                  </a:cubicBezTo>
                  <a:cubicBezTo>
                    <a:pt x="39878" y="313720"/>
                    <a:pt x="33210" y="303243"/>
                    <a:pt x="44640" y="270858"/>
                  </a:cubicBezTo>
                  <a:cubicBezTo>
                    <a:pt x="54165" y="243235"/>
                    <a:pt x="67500" y="216566"/>
                    <a:pt x="63690" y="184180"/>
                  </a:cubicBezTo>
                  <a:cubicBezTo>
                    <a:pt x="52260" y="194658"/>
                    <a:pt x="54165" y="210850"/>
                    <a:pt x="47497" y="221328"/>
                  </a:cubicBezTo>
                  <a:cubicBezTo>
                    <a:pt x="39878" y="233710"/>
                    <a:pt x="31305" y="243235"/>
                    <a:pt x="15113" y="236568"/>
                  </a:cubicBezTo>
                  <a:cubicBezTo>
                    <a:pt x="-128" y="230853"/>
                    <a:pt x="-2985" y="217518"/>
                    <a:pt x="2730" y="203230"/>
                  </a:cubicBezTo>
                  <a:cubicBezTo>
                    <a:pt x="27495" y="139413"/>
                    <a:pt x="37972" y="69880"/>
                    <a:pt x="78930" y="12730"/>
                  </a:cubicBezTo>
                  <a:cubicBezTo>
                    <a:pt x="84645" y="5110"/>
                    <a:pt x="86550" y="-4415"/>
                    <a:pt x="100838" y="2253"/>
                  </a:cubicBezTo>
                  <a:cubicBezTo>
                    <a:pt x="145605" y="21303"/>
                    <a:pt x="191325" y="37495"/>
                    <a:pt x="234188" y="60355"/>
                  </a:cubicBezTo>
                  <a:cubicBezTo>
                    <a:pt x="256095" y="71785"/>
                    <a:pt x="269430" y="87025"/>
                    <a:pt x="269430" y="114648"/>
                  </a:cubicBezTo>
                  <a:cubicBezTo>
                    <a:pt x="268478" y="154653"/>
                    <a:pt x="284670" y="189895"/>
                    <a:pt x="313245" y="218470"/>
                  </a:cubicBezTo>
                  <a:cubicBezTo>
                    <a:pt x="320865" y="226091"/>
                    <a:pt x="336105" y="235616"/>
                    <a:pt x="322770" y="248950"/>
                  </a:cubicBezTo>
                  <a:cubicBezTo>
                    <a:pt x="311340" y="261333"/>
                    <a:pt x="297053" y="254666"/>
                    <a:pt x="284670" y="246093"/>
                  </a:cubicBezTo>
                  <a:cubicBezTo>
                    <a:pt x="271335" y="237520"/>
                    <a:pt x="262763" y="223233"/>
                    <a:pt x="254190" y="210850"/>
                  </a:cubicBezTo>
                  <a:cubicBezTo>
                    <a:pt x="247522" y="201325"/>
                    <a:pt x="243713" y="189895"/>
                    <a:pt x="230378" y="180370"/>
                  </a:cubicBezTo>
                  <a:close/>
                </a:path>
              </a:pathLst>
            </a:custGeom>
            <a:solidFill>
              <a:srgbClr val="FDC68E"/>
            </a:solidFill>
            <a:ln w="75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Al Tarikh" pitchFamily="2" charset="-78"/>
                <a:cs typeface="Al Tarikh" pitchFamily="2" charset="-78"/>
              </a:endParaRPr>
            </a:p>
          </p:txBody>
        </p:sp>
      </p:grpSp>
      <p:grpSp>
        <p:nvGrpSpPr>
          <p:cNvPr id="21" name="Group 20">
            <a:extLst>
              <a:ext uri="{FF2B5EF4-FFF2-40B4-BE49-F238E27FC236}">
                <a16:creationId xmlns:a16="http://schemas.microsoft.com/office/drawing/2014/main" id="{107CCC74-C909-4A66-B335-505FC9AC667A}"/>
              </a:ext>
            </a:extLst>
          </p:cNvPr>
          <p:cNvGrpSpPr/>
          <p:nvPr/>
        </p:nvGrpSpPr>
        <p:grpSpPr>
          <a:xfrm>
            <a:off x="955298" y="2278682"/>
            <a:ext cx="10376440" cy="2632730"/>
            <a:chOff x="968172" y="1851670"/>
            <a:chExt cx="7200800" cy="2161848"/>
          </a:xfrm>
        </p:grpSpPr>
        <p:sp>
          <p:nvSpPr>
            <p:cNvPr id="22" name="Rectangle 21">
              <a:extLst>
                <a:ext uri="{FF2B5EF4-FFF2-40B4-BE49-F238E27FC236}">
                  <a16:creationId xmlns:a16="http://schemas.microsoft.com/office/drawing/2014/main" id="{F2DA29D0-22FD-42E0-A897-050CE0F060BE}"/>
                </a:ext>
              </a:extLst>
            </p:cNvPr>
            <p:cNvSpPr/>
            <p:nvPr/>
          </p:nvSpPr>
          <p:spPr>
            <a:xfrm>
              <a:off x="968172" y="3581470"/>
              <a:ext cx="1440160" cy="43204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altLang="ko-KR" sz="1400" b="1" dirty="0">
                  <a:solidFill>
                    <a:schemeClr val="bg1"/>
                  </a:solidFill>
                  <a:latin typeface="Al Tarikh" pitchFamily="2" charset="-78"/>
                  <a:cs typeface="Al Tarikh" pitchFamily="2" charset="-78"/>
                </a:rPr>
                <a:t>محتويات</a:t>
              </a:r>
              <a:endParaRPr lang="ko-KR" altLang="en-US" sz="1400" b="1" dirty="0">
                <a:solidFill>
                  <a:schemeClr val="bg1"/>
                </a:solidFill>
                <a:latin typeface="Al Tarikh" pitchFamily="2" charset="-78"/>
                <a:cs typeface="Al Tarikh" pitchFamily="2" charset="-78"/>
              </a:endParaRPr>
            </a:p>
          </p:txBody>
        </p:sp>
        <p:sp>
          <p:nvSpPr>
            <p:cNvPr id="23" name="Rectangle 22">
              <a:extLst>
                <a:ext uri="{FF2B5EF4-FFF2-40B4-BE49-F238E27FC236}">
                  <a16:creationId xmlns:a16="http://schemas.microsoft.com/office/drawing/2014/main" id="{6ABE79A6-B39A-4C34-9A8E-CEDD01307875}"/>
                </a:ext>
              </a:extLst>
            </p:cNvPr>
            <p:cNvSpPr/>
            <p:nvPr/>
          </p:nvSpPr>
          <p:spPr>
            <a:xfrm>
              <a:off x="2408332" y="3149020"/>
              <a:ext cx="1440160"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altLang="ko-KR" sz="1400" b="1" dirty="0">
                  <a:solidFill>
                    <a:schemeClr val="bg1"/>
                  </a:solidFill>
                  <a:latin typeface="Al Tarikh" pitchFamily="2" charset="-78"/>
                  <a:cs typeface="Al Tarikh" pitchFamily="2" charset="-78"/>
                </a:rPr>
                <a:t>محتويات</a:t>
              </a:r>
              <a:endParaRPr lang="ko-KR" altLang="en-US" sz="1400" b="1" dirty="0">
                <a:solidFill>
                  <a:schemeClr val="bg1"/>
                </a:solidFill>
                <a:latin typeface="Al Tarikh" pitchFamily="2" charset="-78"/>
                <a:cs typeface="Al Tarikh" pitchFamily="2" charset="-78"/>
              </a:endParaRPr>
            </a:p>
          </p:txBody>
        </p:sp>
        <p:sp>
          <p:nvSpPr>
            <p:cNvPr id="24" name="Rectangle 23">
              <a:extLst>
                <a:ext uri="{FF2B5EF4-FFF2-40B4-BE49-F238E27FC236}">
                  <a16:creationId xmlns:a16="http://schemas.microsoft.com/office/drawing/2014/main" id="{4D1C0523-329A-419F-85D1-EA082A2B994F}"/>
                </a:ext>
              </a:extLst>
            </p:cNvPr>
            <p:cNvSpPr/>
            <p:nvPr/>
          </p:nvSpPr>
          <p:spPr>
            <a:xfrm>
              <a:off x="3848492" y="2716570"/>
              <a:ext cx="1440160"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altLang="ko-KR" sz="1400" b="1" dirty="0">
                  <a:solidFill>
                    <a:schemeClr val="bg1"/>
                  </a:solidFill>
                  <a:latin typeface="Al Tarikh" pitchFamily="2" charset="-78"/>
                  <a:cs typeface="Al Tarikh" pitchFamily="2" charset="-78"/>
                </a:rPr>
                <a:t>محتويات</a:t>
              </a:r>
              <a:endParaRPr lang="ko-KR" altLang="en-US" sz="1400" b="1" dirty="0">
                <a:solidFill>
                  <a:schemeClr val="bg1"/>
                </a:solidFill>
                <a:latin typeface="Al Tarikh" pitchFamily="2" charset="-78"/>
                <a:cs typeface="Al Tarikh" pitchFamily="2" charset="-78"/>
              </a:endParaRPr>
            </a:p>
          </p:txBody>
        </p:sp>
        <p:sp>
          <p:nvSpPr>
            <p:cNvPr id="25" name="Rectangle 24">
              <a:extLst>
                <a:ext uri="{FF2B5EF4-FFF2-40B4-BE49-F238E27FC236}">
                  <a16:creationId xmlns:a16="http://schemas.microsoft.com/office/drawing/2014/main" id="{BF9D9222-12C6-4A87-9865-199D46B8186E}"/>
                </a:ext>
              </a:extLst>
            </p:cNvPr>
            <p:cNvSpPr/>
            <p:nvPr/>
          </p:nvSpPr>
          <p:spPr>
            <a:xfrm>
              <a:off x="5288652" y="2284120"/>
              <a:ext cx="1440160" cy="4320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altLang="ko-KR" sz="1400" b="1" dirty="0">
                  <a:solidFill>
                    <a:schemeClr val="bg1"/>
                  </a:solidFill>
                  <a:latin typeface="Al Tarikh" pitchFamily="2" charset="-78"/>
                  <a:cs typeface="Al Tarikh" pitchFamily="2" charset="-78"/>
                </a:rPr>
                <a:t>محتويات</a:t>
              </a:r>
              <a:endParaRPr lang="ko-KR" altLang="en-US" sz="1400" b="1" dirty="0">
                <a:solidFill>
                  <a:schemeClr val="bg1"/>
                </a:solidFill>
                <a:latin typeface="Al Tarikh" pitchFamily="2" charset="-78"/>
                <a:cs typeface="Al Tarikh" pitchFamily="2" charset="-78"/>
              </a:endParaRPr>
            </a:p>
          </p:txBody>
        </p:sp>
        <p:sp>
          <p:nvSpPr>
            <p:cNvPr id="26" name="Rectangle 25">
              <a:extLst>
                <a:ext uri="{FF2B5EF4-FFF2-40B4-BE49-F238E27FC236}">
                  <a16:creationId xmlns:a16="http://schemas.microsoft.com/office/drawing/2014/main" id="{326992F5-B77E-4083-A32C-2CDBD9EF6848}"/>
                </a:ext>
              </a:extLst>
            </p:cNvPr>
            <p:cNvSpPr/>
            <p:nvPr/>
          </p:nvSpPr>
          <p:spPr>
            <a:xfrm>
              <a:off x="6728812" y="1851670"/>
              <a:ext cx="1440160" cy="4320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altLang="ko-KR" sz="1400" b="1" dirty="0">
                  <a:solidFill>
                    <a:schemeClr val="bg1"/>
                  </a:solidFill>
                  <a:latin typeface="Al Tarikh" pitchFamily="2" charset="-78"/>
                  <a:cs typeface="Al Tarikh" pitchFamily="2" charset="-78"/>
                </a:rPr>
                <a:t>محتويات</a:t>
              </a:r>
              <a:endParaRPr lang="ko-KR" altLang="en-US" sz="1400" b="1" dirty="0">
                <a:solidFill>
                  <a:schemeClr val="bg1"/>
                </a:solidFill>
                <a:latin typeface="Al Tarikh" pitchFamily="2" charset="-78"/>
                <a:cs typeface="Al Tarikh" pitchFamily="2" charset="-78"/>
              </a:endParaRPr>
            </a:p>
          </p:txBody>
        </p:sp>
      </p:grpSp>
      <p:grpSp>
        <p:nvGrpSpPr>
          <p:cNvPr id="27" name="Group 26">
            <a:extLst>
              <a:ext uri="{FF2B5EF4-FFF2-40B4-BE49-F238E27FC236}">
                <a16:creationId xmlns:a16="http://schemas.microsoft.com/office/drawing/2014/main" id="{ED406120-60A8-4480-9023-A45F21F8CF3B}"/>
              </a:ext>
            </a:extLst>
          </p:cNvPr>
          <p:cNvGrpSpPr/>
          <p:nvPr/>
        </p:nvGrpSpPr>
        <p:grpSpPr>
          <a:xfrm>
            <a:off x="1042799" y="5013457"/>
            <a:ext cx="1926632" cy="956099"/>
            <a:chOff x="910640" y="3222194"/>
            <a:chExt cx="1527408" cy="956099"/>
          </a:xfrm>
        </p:grpSpPr>
        <p:sp>
          <p:nvSpPr>
            <p:cNvPr id="28" name="TextBox 27">
              <a:extLst>
                <a:ext uri="{FF2B5EF4-FFF2-40B4-BE49-F238E27FC236}">
                  <a16:creationId xmlns:a16="http://schemas.microsoft.com/office/drawing/2014/main" id="{09E15CB7-EEA9-4330-ACCE-2F7E68DF3003}"/>
                </a:ext>
              </a:extLst>
            </p:cNvPr>
            <p:cNvSpPr txBox="1"/>
            <p:nvPr/>
          </p:nvSpPr>
          <p:spPr>
            <a:xfrm>
              <a:off x="910640" y="3222194"/>
              <a:ext cx="1527408" cy="276999"/>
            </a:xfrm>
            <a:prstGeom prst="rect">
              <a:avLst/>
            </a:prstGeom>
            <a:noFill/>
          </p:spPr>
          <p:txBody>
            <a:bodyPr wrap="square" rtlCol="0" anchor="ctr">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فرعي</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29" name="TextBox 28">
              <a:extLst>
                <a:ext uri="{FF2B5EF4-FFF2-40B4-BE49-F238E27FC236}">
                  <a16:creationId xmlns:a16="http://schemas.microsoft.com/office/drawing/2014/main" id="{119AC897-7369-4198-9C04-E2A58B2E637C}"/>
                </a:ext>
              </a:extLst>
            </p:cNvPr>
            <p:cNvSpPr txBox="1"/>
            <p:nvPr/>
          </p:nvSpPr>
          <p:spPr>
            <a:xfrm>
              <a:off x="910640" y="3531962"/>
              <a:ext cx="1527408"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آمل وأعتقد أن هذا النموذج سوف يكون وقتك.</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30" name="Group 29">
            <a:extLst>
              <a:ext uri="{FF2B5EF4-FFF2-40B4-BE49-F238E27FC236}">
                <a16:creationId xmlns:a16="http://schemas.microsoft.com/office/drawing/2014/main" id="{46FD3E32-76F2-4AAF-8444-1EB3EF78C0BA}"/>
              </a:ext>
            </a:extLst>
          </p:cNvPr>
          <p:cNvGrpSpPr/>
          <p:nvPr/>
        </p:nvGrpSpPr>
        <p:grpSpPr>
          <a:xfrm>
            <a:off x="3119532" y="4478532"/>
            <a:ext cx="1926632" cy="956099"/>
            <a:chOff x="910640" y="3222194"/>
            <a:chExt cx="1527408" cy="956099"/>
          </a:xfrm>
        </p:grpSpPr>
        <p:sp>
          <p:nvSpPr>
            <p:cNvPr id="31" name="TextBox 30">
              <a:extLst>
                <a:ext uri="{FF2B5EF4-FFF2-40B4-BE49-F238E27FC236}">
                  <a16:creationId xmlns:a16="http://schemas.microsoft.com/office/drawing/2014/main" id="{E422ED9B-4EDF-4FFE-8F42-FD1C97F31E47}"/>
                </a:ext>
              </a:extLst>
            </p:cNvPr>
            <p:cNvSpPr txBox="1"/>
            <p:nvPr/>
          </p:nvSpPr>
          <p:spPr>
            <a:xfrm>
              <a:off x="910640" y="3222194"/>
              <a:ext cx="1527408" cy="276999"/>
            </a:xfrm>
            <a:prstGeom prst="rect">
              <a:avLst/>
            </a:prstGeom>
            <a:noFill/>
          </p:spPr>
          <p:txBody>
            <a:bodyPr wrap="square" rtlCol="0" anchor="ctr">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فرعي</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32" name="TextBox 31">
              <a:extLst>
                <a:ext uri="{FF2B5EF4-FFF2-40B4-BE49-F238E27FC236}">
                  <a16:creationId xmlns:a16="http://schemas.microsoft.com/office/drawing/2014/main" id="{4AEC837E-50F4-4ECF-84CF-E0DFDCB5CFDC}"/>
                </a:ext>
              </a:extLst>
            </p:cNvPr>
            <p:cNvSpPr txBox="1"/>
            <p:nvPr/>
          </p:nvSpPr>
          <p:spPr>
            <a:xfrm>
              <a:off x="910640" y="3531962"/>
              <a:ext cx="1527408"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آمل وأعتقد أن هذا النموذج سوف يكون وقتك.</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33" name="Group 32">
            <a:extLst>
              <a:ext uri="{FF2B5EF4-FFF2-40B4-BE49-F238E27FC236}">
                <a16:creationId xmlns:a16="http://schemas.microsoft.com/office/drawing/2014/main" id="{283CFB35-B0A8-4B1A-AE20-C82C9C085E7C}"/>
              </a:ext>
            </a:extLst>
          </p:cNvPr>
          <p:cNvGrpSpPr/>
          <p:nvPr/>
        </p:nvGrpSpPr>
        <p:grpSpPr>
          <a:xfrm>
            <a:off x="5194820" y="3950009"/>
            <a:ext cx="1898082" cy="956099"/>
            <a:chOff x="910640" y="3222194"/>
            <a:chExt cx="1527408" cy="956099"/>
          </a:xfrm>
        </p:grpSpPr>
        <p:sp>
          <p:nvSpPr>
            <p:cNvPr id="34" name="TextBox 33">
              <a:extLst>
                <a:ext uri="{FF2B5EF4-FFF2-40B4-BE49-F238E27FC236}">
                  <a16:creationId xmlns:a16="http://schemas.microsoft.com/office/drawing/2014/main" id="{B6B152A0-50AF-4D51-A74D-0EE26EFAA7C3}"/>
                </a:ext>
              </a:extLst>
            </p:cNvPr>
            <p:cNvSpPr txBox="1"/>
            <p:nvPr/>
          </p:nvSpPr>
          <p:spPr>
            <a:xfrm>
              <a:off x="910640" y="3222194"/>
              <a:ext cx="1527408" cy="276999"/>
            </a:xfrm>
            <a:prstGeom prst="rect">
              <a:avLst/>
            </a:prstGeom>
            <a:noFill/>
          </p:spPr>
          <p:txBody>
            <a:bodyPr wrap="square" rtlCol="0" anchor="ctr">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فرعي</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35" name="TextBox 34">
              <a:extLst>
                <a:ext uri="{FF2B5EF4-FFF2-40B4-BE49-F238E27FC236}">
                  <a16:creationId xmlns:a16="http://schemas.microsoft.com/office/drawing/2014/main" id="{C93D9079-30B0-412B-9D67-184C68C80AEB}"/>
                </a:ext>
              </a:extLst>
            </p:cNvPr>
            <p:cNvSpPr txBox="1"/>
            <p:nvPr/>
          </p:nvSpPr>
          <p:spPr>
            <a:xfrm>
              <a:off x="910640" y="3531962"/>
              <a:ext cx="1527408"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آمل وأعتقد أن هذا النموذج سوف يكون وقتك.</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36" name="Group 35">
            <a:extLst>
              <a:ext uri="{FF2B5EF4-FFF2-40B4-BE49-F238E27FC236}">
                <a16:creationId xmlns:a16="http://schemas.microsoft.com/office/drawing/2014/main" id="{AF859925-C277-4905-A165-4743EE1E0E80}"/>
              </a:ext>
            </a:extLst>
          </p:cNvPr>
          <p:cNvGrpSpPr/>
          <p:nvPr/>
        </p:nvGrpSpPr>
        <p:grpSpPr>
          <a:xfrm>
            <a:off x="7270772" y="3422203"/>
            <a:ext cx="1898082" cy="956099"/>
            <a:chOff x="910640" y="3222194"/>
            <a:chExt cx="1527408" cy="956099"/>
          </a:xfrm>
        </p:grpSpPr>
        <p:sp>
          <p:nvSpPr>
            <p:cNvPr id="37" name="TextBox 36">
              <a:extLst>
                <a:ext uri="{FF2B5EF4-FFF2-40B4-BE49-F238E27FC236}">
                  <a16:creationId xmlns:a16="http://schemas.microsoft.com/office/drawing/2014/main" id="{34300365-BF8D-47D9-81EA-A3C2C2DF00D5}"/>
                </a:ext>
              </a:extLst>
            </p:cNvPr>
            <p:cNvSpPr txBox="1"/>
            <p:nvPr/>
          </p:nvSpPr>
          <p:spPr>
            <a:xfrm>
              <a:off x="910640" y="3222194"/>
              <a:ext cx="1527408" cy="276999"/>
            </a:xfrm>
            <a:prstGeom prst="rect">
              <a:avLst/>
            </a:prstGeom>
            <a:noFill/>
          </p:spPr>
          <p:txBody>
            <a:bodyPr wrap="square" rtlCol="0" anchor="ctr">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فرعي</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38" name="TextBox 37">
              <a:extLst>
                <a:ext uri="{FF2B5EF4-FFF2-40B4-BE49-F238E27FC236}">
                  <a16:creationId xmlns:a16="http://schemas.microsoft.com/office/drawing/2014/main" id="{65D74998-3206-4580-BAA2-12E9CE7E37A2}"/>
                </a:ext>
              </a:extLst>
            </p:cNvPr>
            <p:cNvSpPr txBox="1"/>
            <p:nvPr/>
          </p:nvSpPr>
          <p:spPr>
            <a:xfrm>
              <a:off x="910640" y="3531962"/>
              <a:ext cx="1527408"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آمل وأعتقد أن هذا النموذج سوف يكون وقتك.</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39" name="Group 38">
            <a:extLst>
              <a:ext uri="{FF2B5EF4-FFF2-40B4-BE49-F238E27FC236}">
                <a16:creationId xmlns:a16="http://schemas.microsoft.com/office/drawing/2014/main" id="{A3D58E4F-FC03-4CF7-A272-0F791852CCE4}"/>
              </a:ext>
            </a:extLst>
          </p:cNvPr>
          <p:cNvGrpSpPr/>
          <p:nvPr/>
        </p:nvGrpSpPr>
        <p:grpSpPr>
          <a:xfrm>
            <a:off x="9346728" y="2884889"/>
            <a:ext cx="1898082" cy="956099"/>
            <a:chOff x="910640" y="3222194"/>
            <a:chExt cx="1527408" cy="956099"/>
          </a:xfrm>
        </p:grpSpPr>
        <p:sp>
          <p:nvSpPr>
            <p:cNvPr id="40" name="TextBox 39">
              <a:extLst>
                <a:ext uri="{FF2B5EF4-FFF2-40B4-BE49-F238E27FC236}">
                  <a16:creationId xmlns:a16="http://schemas.microsoft.com/office/drawing/2014/main" id="{8DADC9FF-6C19-4129-81D4-23D997267801}"/>
                </a:ext>
              </a:extLst>
            </p:cNvPr>
            <p:cNvSpPr txBox="1"/>
            <p:nvPr/>
          </p:nvSpPr>
          <p:spPr>
            <a:xfrm>
              <a:off x="910640" y="3222194"/>
              <a:ext cx="1527408" cy="276999"/>
            </a:xfrm>
            <a:prstGeom prst="rect">
              <a:avLst/>
            </a:prstGeom>
            <a:noFill/>
          </p:spPr>
          <p:txBody>
            <a:bodyPr wrap="square" rtlCol="0" anchor="ctr">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فرعي</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41" name="TextBox 40">
              <a:extLst>
                <a:ext uri="{FF2B5EF4-FFF2-40B4-BE49-F238E27FC236}">
                  <a16:creationId xmlns:a16="http://schemas.microsoft.com/office/drawing/2014/main" id="{73CA8988-095C-4137-BBD9-488C1D2C2108}"/>
                </a:ext>
              </a:extLst>
            </p:cNvPr>
            <p:cNvSpPr txBox="1"/>
            <p:nvPr/>
          </p:nvSpPr>
          <p:spPr>
            <a:xfrm>
              <a:off x="910640" y="3531962"/>
              <a:ext cx="1527408"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آمل وأعتقد أن هذا النموذج سوف يكون وقتك.</a:t>
              </a:r>
              <a:endParaRPr lang="ko-KR" altLang="en-US" sz="1200"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12792249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animEffect transition="in" filter="fade">
                                      <p:cBhvr>
                                        <p:cTn id="33" dur="500"/>
                                        <p:tgtEl>
                                          <p:spTgt spid="2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p:cTn id="43" dur="500" fill="hold"/>
                                        <p:tgtEl>
                                          <p:spTgt spid="33"/>
                                        </p:tgtEl>
                                        <p:attrNameLst>
                                          <p:attrName>ppt_w</p:attrName>
                                        </p:attrNameLst>
                                      </p:cBhvr>
                                      <p:tavLst>
                                        <p:tav tm="0">
                                          <p:val>
                                            <p:fltVal val="0"/>
                                          </p:val>
                                        </p:tav>
                                        <p:tav tm="100000">
                                          <p:val>
                                            <p:strVal val="#ppt_w"/>
                                          </p:val>
                                        </p:tav>
                                      </p:tavLst>
                                    </p:anim>
                                    <p:anim calcmode="lin" valueType="num">
                                      <p:cBhvr>
                                        <p:cTn id="44" dur="500" fill="hold"/>
                                        <p:tgtEl>
                                          <p:spTgt spid="33"/>
                                        </p:tgtEl>
                                        <p:attrNameLst>
                                          <p:attrName>ppt_h</p:attrName>
                                        </p:attrNameLst>
                                      </p:cBhvr>
                                      <p:tavLst>
                                        <p:tav tm="0">
                                          <p:val>
                                            <p:fltVal val="0"/>
                                          </p:val>
                                        </p:tav>
                                        <p:tav tm="100000">
                                          <p:val>
                                            <p:strVal val="#ppt_h"/>
                                          </p:val>
                                        </p:tav>
                                      </p:tavLst>
                                    </p:anim>
                                    <p:animEffect transition="in" filter="fade">
                                      <p:cBhvr>
                                        <p:cTn id="45" dur="500"/>
                                        <p:tgtEl>
                                          <p:spTgt spid="33"/>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p:cTn id="49" dur="500" fill="hold"/>
                                        <p:tgtEl>
                                          <p:spTgt spid="36"/>
                                        </p:tgtEl>
                                        <p:attrNameLst>
                                          <p:attrName>ppt_w</p:attrName>
                                        </p:attrNameLst>
                                      </p:cBhvr>
                                      <p:tavLst>
                                        <p:tav tm="0">
                                          <p:val>
                                            <p:fltVal val="0"/>
                                          </p:val>
                                        </p:tav>
                                        <p:tav tm="100000">
                                          <p:val>
                                            <p:strVal val="#ppt_w"/>
                                          </p:val>
                                        </p:tav>
                                      </p:tavLst>
                                    </p:anim>
                                    <p:anim calcmode="lin" valueType="num">
                                      <p:cBhvr>
                                        <p:cTn id="50" dur="500" fill="hold"/>
                                        <p:tgtEl>
                                          <p:spTgt spid="36"/>
                                        </p:tgtEl>
                                        <p:attrNameLst>
                                          <p:attrName>ppt_h</p:attrName>
                                        </p:attrNameLst>
                                      </p:cBhvr>
                                      <p:tavLst>
                                        <p:tav tm="0">
                                          <p:val>
                                            <p:fltVal val="0"/>
                                          </p:val>
                                        </p:tav>
                                        <p:tav tm="100000">
                                          <p:val>
                                            <p:strVal val="#ppt_h"/>
                                          </p:val>
                                        </p:tav>
                                      </p:tavLst>
                                    </p:anim>
                                    <p:animEffect transition="in" filter="fade">
                                      <p:cBhvr>
                                        <p:cTn id="51" dur="500"/>
                                        <p:tgtEl>
                                          <p:spTgt spid="36"/>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p:cTn id="55" dur="500" fill="hold"/>
                                        <p:tgtEl>
                                          <p:spTgt spid="39"/>
                                        </p:tgtEl>
                                        <p:attrNameLst>
                                          <p:attrName>ppt_w</p:attrName>
                                        </p:attrNameLst>
                                      </p:cBhvr>
                                      <p:tavLst>
                                        <p:tav tm="0">
                                          <p:val>
                                            <p:fltVal val="0"/>
                                          </p:val>
                                        </p:tav>
                                        <p:tav tm="100000">
                                          <p:val>
                                            <p:strVal val="#ppt_w"/>
                                          </p:val>
                                        </p:tav>
                                      </p:tavLst>
                                    </p:anim>
                                    <p:anim calcmode="lin" valueType="num">
                                      <p:cBhvr>
                                        <p:cTn id="56" dur="500" fill="hold"/>
                                        <p:tgtEl>
                                          <p:spTgt spid="39"/>
                                        </p:tgtEl>
                                        <p:attrNameLst>
                                          <p:attrName>ppt_h</p:attrName>
                                        </p:attrNameLst>
                                      </p:cBhvr>
                                      <p:tavLst>
                                        <p:tav tm="0">
                                          <p:val>
                                            <p:fltVal val="0"/>
                                          </p:val>
                                        </p:tav>
                                        <p:tav tm="100000">
                                          <p:val>
                                            <p:strVal val="#ppt_h"/>
                                          </p:val>
                                        </p:tav>
                                      </p:tavLst>
                                    </p:anim>
                                    <p:animEffect transition="in" filter="fade">
                                      <p:cBhvr>
                                        <p:cTn id="5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E90284A-428C-45D3-8D20-CE00E1205944}"/>
              </a:ext>
            </a:extLst>
          </p:cNvPr>
          <p:cNvGrpSpPr/>
          <p:nvPr/>
        </p:nvGrpSpPr>
        <p:grpSpPr>
          <a:xfrm>
            <a:off x="400182" y="2370028"/>
            <a:ext cx="5316416" cy="1736505"/>
            <a:chOff x="3581399" y="426402"/>
            <a:chExt cx="5316416" cy="1736505"/>
          </a:xfrm>
        </p:grpSpPr>
        <p:grpSp>
          <p:nvGrpSpPr>
            <p:cNvPr id="4" name="Group 3">
              <a:extLst>
                <a:ext uri="{FF2B5EF4-FFF2-40B4-BE49-F238E27FC236}">
                  <a16:creationId xmlns:a16="http://schemas.microsoft.com/office/drawing/2014/main" id="{CAA006BC-FD9C-47CD-A84A-81B0D596929E}"/>
                </a:ext>
              </a:extLst>
            </p:cNvPr>
            <p:cNvGrpSpPr/>
            <p:nvPr/>
          </p:nvGrpSpPr>
          <p:grpSpPr>
            <a:xfrm>
              <a:off x="6383214" y="426402"/>
              <a:ext cx="2514601" cy="1736505"/>
              <a:chOff x="6031523" y="778095"/>
              <a:chExt cx="2514601" cy="1736505"/>
            </a:xfrm>
          </p:grpSpPr>
          <p:sp>
            <p:nvSpPr>
              <p:cNvPr id="10" name="Rectangle 9">
                <a:extLst>
                  <a:ext uri="{FF2B5EF4-FFF2-40B4-BE49-F238E27FC236}">
                    <a16:creationId xmlns:a16="http://schemas.microsoft.com/office/drawing/2014/main" id="{1BF4D57C-A06A-4906-895C-7FDC0332CDAD}"/>
                  </a:ext>
                </a:extLst>
              </p:cNvPr>
              <p:cNvSpPr/>
              <p:nvPr/>
            </p:nvSpPr>
            <p:spPr>
              <a:xfrm>
                <a:off x="6383216" y="931985"/>
                <a:ext cx="2162908" cy="1582615"/>
              </a:xfrm>
              <a:prstGeom prst="rect">
                <a:avLst/>
              </a:prstGeom>
              <a:solidFill>
                <a:schemeClr val="accent1">
                  <a:alpha val="7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11" name="Rectangle: Rounded Corners 10">
                <a:extLst>
                  <a:ext uri="{FF2B5EF4-FFF2-40B4-BE49-F238E27FC236}">
                    <a16:creationId xmlns:a16="http://schemas.microsoft.com/office/drawing/2014/main" id="{C7916B49-F648-4C2E-9DB1-2C8B39936483}"/>
                  </a:ext>
                </a:extLst>
              </p:cNvPr>
              <p:cNvSpPr/>
              <p:nvPr/>
            </p:nvSpPr>
            <p:spPr>
              <a:xfrm>
                <a:off x="6031523" y="778095"/>
                <a:ext cx="1582615" cy="391282"/>
              </a:xfrm>
              <a:prstGeom prst="roundRect">
                <a:avLst>
                  <a:gd name="adj" fmla="val 16667"/>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12" name="TextBox 11">
                <a:extLst>
                  <a:ext uri="{FF2B5EF4-FFF2-40B4-BE49-F238E27FC236}">
                    <a16:creationId xmlns:a16="http://schemas.microsoft.com/office/drawing/2014/main" id="{3A00DE09-C160-4701-B238-A7BED212C53E}"/>
                  </a:ext>
                </a:extLst>
              </p:cNvPr>
              <p:cNvSpPr txBox="1"/>
              <p:nvPr/>
            </p:nvSpPr>
            <p:spPr>
              <a:xfrm>
                <a:off x="6090375" y="819848"/>
                <a:ext cx="1464910" cy="307777"/>
              </a:xfrm>
              <a:prstGeom prst="rect">
                <a:avLst/>
              </a:prstGeom>
              <a:noFill/>
            </p:spPr>
            <p:txBody>
              <a:bodyPr wrap="square" rtlCol="0">
                <a:spAutoFit/>
              </a:bodyPr>
              <a:lstStyle/>
              <a:p>
                <a:pPr algn="ctr" rtl="1"/>
                <a:r>
                  <a:rPr lang="ar-DZ" altLang="ko-KR" sz="1400" b="1" dirty="0">
                    <a:solidFill>
                      <a:schemeClr val="bg1"/>
                    </a:solidFill>
                    <a:latin typeface="Al Tarikh" pitchFamily="2" charset="-78"/>
                    <a:cs typeface="Al Tarikh" pitchFamily="2" charset="-78"/>
                  </a:rPr>
                  <a:t>أكتب عنوان</a:t>
                </a:r>
                <a:endParaRPr lang="ko-KR" altLang="en-US" sz="1400" b="1" dirty="0">
                  <a:solidFill>
                    <a:schemeClr val="bg1"/>
                  </a:solidFill>
                  <a:latin typeface="Al Tarikh" pitchFamily="2" charset="-78"/>
                  <a:cs typeface="Al Tarikh" pitchFamily="2" charset="-78"/>
                </a:endParaRPr>
              </a:p>
            </p:txBody>
          </p:sp>
          <p:sp>
            <p:nvSpPr>
              <p:cNvPr id="13" name="TextBox 12">
                <a:extLst>
                  <a:ext uri="{FF2B5EF4-FFF2-40B4-BE49-F238E27FC236}">
                    <a16:creationId xmlns:a16="http://schemas.microsoft.com/office/drawing/2014/main" id="{1DFFEBE1-9C4F-4FC1-B4F3-A407A4ADDAFF}"/>
                  </a:ext>
                </a:extLst>
              </p:cNvPr>
              <p:cNvSpPr txBox="1"/>
              <p:nvPr/>
            </p:nvSpPr>
            <p:spPr>
              <a:xfrm>
                <a:off x="6525936" y="1219970"/>
                <a:ext cx="1877468" cy="646331"/>
              </a:xfrm>
              <a:prstGeom prst="rect">
                <a:avLst/>
              </a:prstGeom>
              <a:noFill/>
            </p:spPr>
            <p:txBody>
              <a:bodyPr wrap="square" rtlCol="0">
                <a:spAutoFit/>
              </a:bodyPr>
              <a:lstStyle/>
              <a:p>
                <a:pPr algn="ctr"/>
                <a:r>
                  <a:rPr lang="ar-DZ" altLang="ko-KR" sz="1200" dirty="0">
                    <a:solidFill>
                      <a:schemeClr val="bg1"/>
                    </a:solidFill>
                    <a:latin typeface="Al Tarikh" pitchFamily="2" charset="-78"/>
                    <a:cs typeface="Al Tarikh" pitchFamily="2" charset="-78"/>
                  </a:rPr>
                  <a:t>يمكنك ببساطة إقناع جمهورك وإضافة لمسة فريدة وجذابة إلى عروضك التقديمية. من السهل تغيير الألوان والصور والنص.</a:t>
                </a:r>
                <a:endParaRPr lang="en-US" altLang="ko-KR" sz="1200" dirty="0">
                  <a:solidFill>
                    <a:schemeClr val="bg1"/>
                  </a:solidFill>
                  <a:latin typeface="Al Tarikh" pitchFamily="2" charset="-78"/>
                  <a:cs typeface="Al Tarikh" pitchFamily="2" charset="-78"/>
                </a:endParaRPr>
              </a:p>
            </p:txBody>
          </p:sp>
        </p:grpSp>
        <p:grpSp>
          <p:nvGrpSpPr>
            <p:cNvPr id="5" name="Group 4">
              <a:extLst>
                <a:ext uri="{FF2B5EF4-FFF2-40B4-BE49-F238E27FC236}">
                  <a16:creationId xmlns:a16="http://schemas.microsoft.com/office/drawing/2014/main" id="{3AEE7B88-C122-4EA1-A6D8-3F1B1BA250E5}"/>
                </a:ext>
              </a:extLst>
            </p:cNvPr>
            <p:cNvGrpSpPr/>
            <p:nvPr/>
          </p:nvGrpSpPr>
          <p:grpSpPr>
            <a:xfrm>
              <a:off x="3581399" y="426402"/>
              <a:ext cx="2514601" cy="1736505"/>
              <a:chOff x="6031523" y="778095"/>
              <a:chExt cx="2514601" cy="1736505"/>
            </a:xfrm>
          </p:grpSpPr>
          <p:sp>
            <p:nvSpPr>
              <p:cNvPr id="6" name="Rectangle 5">
                <a:extLst>
                  <a:ext uri="{FF2B5EF4-FFF2-40B4-BE49-F238E27FC236}">
                    <a16:creationId xmlns:a16="http://schemas.microsoft.com/office/drawing/2014/main" id="{33FE7438-DCE6-4706-8A93-F0CA9D44EB0D}"/>
                  </a:ext>
                </a:extLst>
              </p:cNvPr>
              <p:cNvSpPr/>
              <p:nvPr/>
            </p:nvSpPr>
            <p:spPr>
              <a:xfrm>
                <a:off x="6383216" y="931985"/>
                <a:ext cx="2162908" cy="1582615"/>
              </a:xfrm>
              <a:prstGeom prst="rect">
                <a:avLst/>
              </a:prstGeom>
              <a:solidFill>
                <a:schemeClr val="accent2">
                  <a:alpha val="7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7" name="Rectangle: Rounded Corners 6">
                <a:extLst>
                  <a:ext uri="{FF2B5EF4-FFF2-40B4-BE49-F238E27FC236}">
                    <a16:creationId xmlns:a16="http://schemas.microsoft.com/office/drawing/2014/main" id="{452E651B-0826-4A1C-9BA5-47ECC2B0A2CE}"/>
                  </a:ext>
                </a:extLst>
              </p:cNvPr>
              <p:cNvSpPr/>
              <p:nvPr/>
            </p:nvSpPr>
            <p:spPr>
              <a:xfrm>
                <a:off x="6031523" y="778095"/>
                <a:ext cx="1582615" cy="391282"/>
              </a:xfrm>
              <a:prstGeom prst="roundRect">
                <a:avLst>
                  <a:gd name="adj" fmla="val 16667"/>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8" name="TextBox 7">
                <a:extLst>
                  <a:ext uri="{FF2B5EF4-FFF2-40B4-BE49-F238E27FC236}">
                    <a16:creationId xmlns:a16="http://schemas.microsoft.com/office/drawing/2014/main" id="{CCA3B900-D0BA-4DA6-A7FD-BD43B755BB66}"/>
                  </a:ext>
                </a:extLst>
              </p:cNvPr>
              <p:cNvSpPr txBox="1"/>
              <p:nvPr/>
            </p:nvSpPr>
            <p:spPr>
              <a:xfrm>
                <a:off x="6090375" y="819848"/>
                <a:ext cx="1464910" cy="307777"/>
              </a:xfrm>
              <a:prstGeom prst="rect">
                <a:avLst/>
              </a:prstGeom>
              <a:noFill/>
            </p:spPr>
            <p:txBody>
              <a:bodyPr wrap="square" rtlCol="0">
                <a:spAutoFit/>
              </a:bodyPr>
              <a:lstStyle/>
              <a:p>
                <a:pPr algn="ctr" rtl="1"/>
                <a:r>
                  <a:rPr lang="ar-DZ" altLang="ko-KR" sz="1400" b="1" dirty="0">
                    <a:solidFill>
                      <a:schemeClr val="bg1"/>
                    </a:solidFill>
                    <a:latin typeface="Al Tarikh" pitchFamily="2" charset="-78"/>
                    <a:cs typeface="Al Tarikh" pitchFamily="2" charset="-78"/>
                  </a:rPr>
                  <a:t>أكتب عنوان</a:t>
                </a:r>
                <a:endParaRPr lang="ko-KR" altLang="en-US" sz="1400" b="1" dirty="0">
                  <a:solidFill>
                    <a:schemeClr val="bg1"/>
                  </a:solidFill>
                  <a:latin typeface="Al Tarikh" pitchFamily="2" charset="-78"/>
                  <a:cs typeface="Al Tarikh" pitchFamily="2" charset="-78"/>
                </a:endParaRPr>
              </a:p>
            </p:txBody>
          </p:sp>
          <p:sp>
            <p:nvSpPr>
              <p:cNvPr id="9" name="TextBox 8">
                <a:extLst>
                  <a:ext uri="{FF2B5EF4-FFF2-40B4-BE49-F238E27FC236}">
                    <a16:creationId xmlns:a16="http://schemas.microsoft.com/office/drawing/2014/main" id="{F81DE0CE-F470-4862-A864-FAB1DED7070B}"/>
                  </a:ext>
                </a:extLst>
              </p:cNvPr>
              <p:cNvSpPr txBox="1"/>
              <p:nvPr/>
            </p:nvSpPr>
            <p:spPr>
              <a:xfrm>
                <a:off x="6525936" y="1219970"/>
                <a:ext cx="1877468" cy="646331"/>
              </a:xfrm>
              <a:prstGeom prst="rect">
                <a:avLst/>
              </a:prstGeom>
              <a:noFill/>
            </p:spPr>
            <p:txBody>
              <a:bodyPr wrap="square" rtlCol="0">
                <a:spAutoFit/>
              </a:bodyPr>
              <a:lstStyle/>
              <a:p>
                <a:pPr algn="ctr"/>
                <a:r>
                  <a:rPr lang="ar-DZ" altLang="ko-KR" sz="1200" dirty="0">
                    <a:solidFill>
                      <a:schemeClr val="bg1"/>
                    </a:solidFill>
                    <a:latin typeface="Al Tarikh" pitchFamily="2" charset="-78"/>
                    <a:cs typeface="Al Tarikh" pitchFamily="2" charset="-78"/>
                  </a:rPr>
                  <a:t>يمكنك ببساطة إقناع جمهورك وإضافة لمسة فريدة وجذابة إلى عروضك التقديمية. من السهل تغيير الألوان والصور والنص.</a:t>
                </a:r>
                <a:endParaRPr lang="en-US" altLang="ko-KR" sz="1200" dirty="0">
                  <a:solidFill>
                    <a:schemeClr val="bg1"/>
                  </a:solidFill>
                  <a:latin typeface="Al Tarikh" pitchFamily="2" charset="-78"/>
                  <a:cs typeface="Al Tarikh" pitchFamily="2" charset="-78"/>
                </a:endParaRPr>
              </a:p>
            </p:txBody>
          </p:sp>
        </p:grpSp>
      </p:grpSp>
      <p:grpSp>
        <p:nvGrpSpPr>
          <p:cNvPr id="14" name="Group 13">
            <a:extLst>
              <a:ext uri="{FF2B5EF4-FFF2-40B4-BE49-F238E27FC236}">
                <a16:creationId xmlns:a16="http://schemas.microsoft.com/office/drawing/2014/main" id="{6564BDB0-4914-49C5-B0C1-9F59FCB3E4D1}"/>
              </a:ext>
            </a:extLst>
          </p:cNvPr>
          <p:cNvGrpSpPr/>
          <p:nvPr/>
        </p:nvGrpSpPr>
        <p:grpSpPr>
          <a:xfrm>
            <a:off x="1484025" y="233214"/>
            <a:ext cx="5316416" cy="1736505"/>
            <a:chOff x="6383214" y="2450892"/>
            <a:chExt cx="5316416" cy="1736505"/>
          </a:xfrm>
        </p:grpSpPr>
        <p:grpSp>
          <p:nvGrpSpPr>
            <p:cNvPr id="15" name="Group 14">
              <a:extLst>
                <a:ext uri="{FF2B5EF4-FFF2-40B4-BE49-F238E27FC236}">
                  <a16:creationId xmlns:a16="http://schemas.microsoft.com/office/drawing/2014/main" id="{E3FA136B-8282-40B8-8522-DB84C586B060}"/>
                </a:ext>
              </a:extLst>
            </p:cNvPr>
            <p:cNvGrpSpPr/>
            <p:nvPr/>
          </p:nvGrpSpPr>
          <p:grpSpPr>
            <a:xfrm>
              <a:off x="9185029" y="2450892"/>
              <a:ext cx="2514601" cy="1736505"/>
              <a:chOff x="6031523" y="778095"/>
              <a:chExt cx="2514601" cy="1736505"/>
            </a:xfrm>
          </p:grpSpPr>
          <p:sp>
            <p:nvSpPr>
              <p:cNvPr id="21" name="Rectangle 20">
                <a:extLst>
                  <a:ext uri="{FF2B5EF4-FFF2-40B4-BE49-F238E27FC236}">
                    <a16:creationId xmlns:a16="http://schemas.microsoft.com/office/drawing/2014/main" id="{1369A46F-B4E2-4058-B44B-39DFD38F0A42}"/>
                  </a:ext>
                </a:extLst>
              </p:cNvPr>
              <p:cNvSpPr/>
              <p:nvPr/>
            </p:nvSpPr>
            <p:spPr>
              <a:xfrm>
                <a:off x="6383216" y="931985"/>
                <a:ext cx="2162908" cy="1582615"/>
              </a:xfrm>
              <a:prstGeom prst="rect">
                <a:avLst/>
              </a:prstGeom>
              <a:solidFill>
                <a:schemeClr val="accent3">
                  <a:alpha val="7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22" name="Rectangle: Rounded Corners 21">
                <a:extLst>
                  <a:ext uri="{FF2B5EF4-FFF2-40B4-BE49-F238E27FC236}">
                    <a16:creationId xmlns:a16="http://schemas.microsoft.com/office/drawing/2014/main" id="{30B79454-C3D5-4E15-96D7-04C6DC1D3892}"/>
                  </a:ext>
                </a:extLst>
              </p:cNvPr>
              <p:cNvSpPr/>
              <p:nvPr/>
            </p:nvSpPr>
            <p:spPr>
              <a:xfrm>
                <a:off x="6031523" y="778095"/>
                <a:ext cx="1582615" cy="391282"/>
              </a:xfrm>
              <a:prstGeom prst="roundRect">
                <a:avLst>
                  <a:gd name="adj" fmla="val 16667"/>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23" name="TextBox 22">
                <a:extLst>
                  <a:ext uri="{FF2B5EF4-FFF2-40B4-BE49-F238E27FC236}">
                    <a16:creationId xmlns:a16="http://schemas.microsoft.com/office/drawing/2014/main" id="{14113D4B-3C83-4A69-99EE-CB3A3E5DFA13}"/>
                  </a:ext>
                </a:extLst>
              </p:cNvPr>
              <p:cNvSpPr txBox="1"/>
              <p:nvPr/>
            </p:nvSpPr>
            <p:spPr>
              <a:xfrm>
                <a:off x="6090375" y="819848"/>
                <a:ext cx="1464910" cy="307777"/>
              </a:xfrm>
              <a:prstGeom prst="rect">
                <a:avLst/>
              </a:prstGeom>
              <a:noFill/>
            </p:spPr>
            <p:txBody>
              <a:bodyPr wrap="square" rtlCol="0">
                <a:spAutoFit/>
              </a:bodyPr>
              <a:lstStyle/>
              <a:p>
                <a:pPr algn="ctr" rtl="1"/>
                <a:r>
                  <a:rPr lang="ar-DZ" altLang="ko-KR" sz="1400" b="1" dirty="0">
                    <a:solidFill>
                      <a:schemeClr val="bg1"/>
                    </a:solidFill>
                    <a:latin typeface="Al Tarikh" pitchFamily="2" charset="-78"/>
                    <a:cs typeface="Al Tarikh" pitchFamily="2" charset="-78"/>
                  </a:rPr>
                  <a:t>أكتب عنوان</a:t>
                </a:r>
                <a:endParaRPr lang="ko-KR" altLang="en-US" sz="1400" b="1" dirty="0">
                  <a:solidFill>
                    <a:schemeClr val="bg1"/>
                  </a:solidFill>
                  <a:latin typeface="Al Tarikh" pitchFamily="2" charset="-78"/>
                  <a:cs typeface="Al Tarikh" pitchFamily="2" charset="-78"/>
                </a:endParaRPr>
              </a:p>
            </p:txBody>
          </p:sp>
          <p:sp>
            <p:nvSpPr>
              <p:cNvPr id="24" name="TextBox 23">
                <a:extLst>
                  <a:ext uri="{FF2B5EF4-FFF2-40B4-BE49-F238E27FC236}">
                    <a16:creationId xmlns:a16="http://schemas.microsoft.com/office/drawing/2014/main" id="{02881F6F-E6DA-404C-9E4D-AB816B937899}"/>
                  </a:ext>
                </a:extLst>
              </p:cNvPr>
              <p:cNvSpPr txBox="1"/>
              <p:nvPr/>
            </p:nvSpPr>
            <p:spPr>
              <a:xfrm>
                <a:off x="6525936" y="1219970"/>
                <a:ext cx="1877468" cy="646331"/>
              </a:xfrm>
              <a:prstGeom prst="rect">
                <a:avLst/>
              </a:prstGeom>
              <a:noFill/>
            </p:spPr>
            <p:txBody>
              <a:bodyPr wrap="square" rtlCol="0">
                <a:spAutoFit/>
              </a:bodyPr>
              <a:lstStyle/>
              <a:p>
                <a:pPr algn="ctr"/>
                <a:r>
                  <a:rPr lang="ar-DZ" altLang="ko-KR" sz="1200" dirty="0">
                    <a:solidFill>
                      <a:schemeClr val="bg1"/>
                    </a:solidFill>
                    <a:latin typeface="Al Tarikh" pitchFamily="2" charset="-78"/>
                    <a:cs typeface="Al Tarikh" pitchFamily="2" charset="-78"/>
                  </a:rPr>
                  <a:t>يمكنك ببساطة إقناع جمهورك وإضافة لمسة فريدة وجذابة إلى عروضك التقديمية. من السهل تغيير الألوان والصور والنص.</a:t>
                </a:r>
                <a:endParaRPr lang="en-US" altLang="ko-KR" sz="1200" dirty="0">
                  <a:solidFill>
                    <a:schemeClr val="bg1"/>
                  </a:solidFill>
                  <a:latin typeface="Al Tarikh" pitchFamily="2" charset="-78"/>
                  <a:cs typeface="Al Tarikh" pitchFamily="2" charset="-78"/>
                </a:endParaRPr>
              </a:p>
            </p:txBody>
          </p:sp>
        </p:grpSp>
        <p:grpSp>
          <p:nvGrpSpPr>
            <p:cNvPr id="16" name="Group 15">
              <a:extLst>
                <a:ext uri="{FF2B5EF4-FFF2-40B4-BE49-F238E27FC236}">
                  <a16:creationId xmlns:a16="http://schemas.microsoft.com/office/drawing/2014/main" id="{7236FA4A-335C-4076-B045-76E1B18EFECE}"/>
                </a:ext>
              </a:extLst>
            </p:cNvPr>
            <p:cNvGrpSpPr/>
            <p:nvPr/>
          </p:nvGrpSpPr>
          <p:grpSpPr>
            <a:xfrm>
              <a:off x="6383214" y="2450892"/>
              <a:ext cx="2514601" cy="1736505"/>
              <a:chOff x="6031523" y="778095"/>
              <a:chExt cx="2514601" cy="1736505"/>
            </a:xfrm>
          </p:grpSpPr>
          <p:sp>
            <p:nvSpPr>
              <p:cNvPr id="17" name="Rectangle 16">
                <a:extLst>
                  <a:ext uri="{FF2B5EF4-FFF2-40B4-BE49-F238E27FC236}">
                    <a16:creationId xmlns:a16="http://schemas.microsoft.com/office/drawing/2014/main" id="{BD0FDB85-5E4E-4D71-85A3-9C03735862FF}"/>
                  </a:ext>
                </a:extLst>
              </p:cNvPr>
              <p:cNvSpPr/>
              <p:nvPr/>
            </p:nvSpPr>
            <p:spPr>
              <a:xfrm>
                <a:off x="6383216" y="931985"/>
                <a:ext cx="2162908" cy="1582615"/>
              </a:xfrm>
              <a:prstGeom prst="rect">
                <a:avLst/>
              </a:prstGeom>
              <a:solidFill>
                <a:schemeClr val="accent5">
                  <a:alpha val="7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18" name="Rectangle: Rounded Corners 17">
                <a:extLst>
                  <a:ext uri="{FF2B5EF4-FFF2-40B4-BE49-F238E27FC236}">
                    <a16:creationId xmlns:a16="http://schemas.microsoft.com/office/drawing/2014/main" id="{4963678B-7B2E-4175-964B-03A2124DD95F}"/>
                  </a:ext>
                </a:extLst>
              </p:cNvPr>
              <p:cNvSpPr/>
              <p:nvPr/>
            </p:nvSpPr>
            <p:spPr>
              <a:xfrm>
                <a:off x="6031523" y="778095"/>
                <a:ext cx="1582615" cy="391282"/>
              </a:xfrm>
              <a:prstGeom prst="roundRect">
                <a:avLst>
                  <a:gd name="adj" fmla="val 16667"/>
                </a:avLst>
              </a:pr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19" name="TextBox 18">
                <a:extLst>
                  <a:ext uri="{FF2B5EF4-FFF2-40B4-BE49-F238E27FC236}">
                    <a16:creationId xmlns:a16="http://schemas.microsoft.com/office/drawing/2014/main" id="{C2EF10E8-735D-4FA8-A06E-B7CFB44BBA70}"/>
                  </a:ext>
                </a:extLst>
              </p:cNvPr>
              <p:cNvSpPr txBox="1"/>
              <p:nvPr/>
            </p:nvSpPr>
            <p:spPr>
              <a:xfrm>
                <a:off x="6090375" y="819848"/>
                <a:ext cx="1464910" cy="307777"/>
              </a:xfrm>
              <a:prstGeom prst="rect">
                <a:avLst/>
              </a:prstGeom>
              <a:noFill/>
            </p:spPr>
            <p:txBody>
              <a:bodyPr wrap="square" rtlCol="0">
                <a:spAutoFit/>
              </a:bodyPr>
              <a:lstStyle/>
              <a:p>
                <a:pPr algn="ctr" rtl="1"/>
                <a:r>
                  <a:rPr lang="ar-DZ" altLang="ko-KR" sz="1400" b="1" dirty="0">
                    <a:solidFill>
                      <a:schemeClr val="bg1"/>
                    </a:solidFill>
                    <a:latin typeface="Al Tarikh" pitchFamily="2" charset="-78"/>
                    <a:cs typeface="Al Tarikh" pitchFamily="2" charset="-78"/>
                  </a:rPr>
                  <a:t>أكتب عنوان</a:t>
                </a:r>
                <a:endParaRPr lang="ko-KR" altLang="en-US" sz="1400" b="1" dirty="0">
                  <a:solidFill>
                    <a:schemeClr val="bg1"/>
                  </a:solidFill>
                  <a:latin typeface="Al Tarikh" pitchFamily="2" charset="-78"/>
                  <a:cs typeface="Al Tarikh" pitchFamily="2" charset="-78"/>
                </a:endParaRPr>
              </a:p>
            </p:txBody>
          </p:sp>
          <p:sp>
            <p:nvSpPr>
              <p:cNvPr id="20" name="TextBox 19">
                <a:extLst>
                  <a:ext uri="{FF2B5EF4-FFF2-40B4-BE49-F238E27FC236}">
                    <a16:creationId xmlns:a16="http://schemas.microsoft.com/office/drawing/2014/main" id="{B00CD8FE-6FB1-4F2F-AB86-C1D8F2C9C384}"/>
                  </a:ext>
                </a:extLst>
              </p:cNvPr>
              <p:cNvSpPr txBox="1"/>
              <p:nvPr/>
            </p:nvSpPr>
            <p:spPr>
              <a:xfrm>
                <a:off x="6525936" y="1219970"/>
                <a:ext cx="1877468" cy="646331"/>
              </a:xfrm>
              <a:prstGeom prst="rect">
                <a:avLst/>
              </a:prstGeom>
              <a:noFill/>
            </p:spPr>
            <p:txBody>
              <a:bodyPr wrap="square" rtlCol="0">
                <a:spAutoFit/>
              </a:bodyPr>
              <a:lstStyle/>
              <a:p>
                <a:pPr algn="ctr"/>
                <a:r>
                  <a:rPr lang="ar-DZ" altLang="ko-KR" sz="1200" dirty="0">
                    <a:solidFill>
                      <a:schemeClr val="bg1"/>
                    </a:solidFill>
                    <a:latin typeface="Al Tarikh" pitchFamily="2" charset="-78"/>
                    <a:cs typeface="Al Tarikh" pitchFamily="2" charset="-78"/>
                  </a:rPr>
                  <a:t>يمكنك ببساطة إقناع جمهورك وإضافة لمسة فريدة وجذابة إلى عروضك التقديمية. من السهل تغيير الألوان والصور والنص.</a:t>
                </a:r>
                <a:endParaRPr lang="en-US" altLang="ko-KR" sz="1200" dirty="0">
                  <a:solidFill>
                    <a:schemeClr val="bg1"/>
                  </a:solidFill>
                  <a:latin typeface="Al Tarikh" pitchFamily="2" charset="-78"/>
                  <a:cs typeface="Al Tarikh" pitchFamily="2" charset="-78"/>
                </a:endParaRPr>
              </a:p>
            </p:txBody>
          </p:sp>
        </p:grpSp>
      </p:grpSp>
      <p:grpSp>
        <p:nvGrpSpPr>
          <p:cNvPr id="25" name="Group 24">
            <a:extLst>
              <a:ext uri="{FF2B5EF4-FFF2-40B4-BE49-F238E27FC236}">
                <a16:creationId xmlns:a16="http://schemas.microsoft.com/office/drawing/2014/main" id="{D0E21129-D76B-4BF2-B4FE-953F957C6814}"/>
              </a:ext>
            </a:extLst>
          </p:cNvPr>
          <p:cNvGrpSpPr/>
          <p:nvPr/>
        </p:nvGrpSpPr>
        <p:grpSpPr>
          <a:xfrm>
            <a:off x="5217826" y="4265596"/>
            <a:ext cx="2514601" cy="1736505"/>
            <a:chOff x="6031523" y="778095"/>
            <a:chExt cx="2514601" cy="1736505"/>
          </a:xfrm>
        </p:grpSpPr>
        <p:sp>
          <p:nvSpPr>
            <p:cNvPr id="26" name="Rectangle 25">
              <a:extLst>
                <a:ext uri="{FF2B5EF4-FFF2-40B4-BE49-F238E27FC236}">
                  <a16:creationId xmlns:a16="http://schemas.microsoft.com/office/drawing/2014/main" id="{142CB9C6-5BFF-4C0C-97B1-FE41313073ED}"/>
                </a:ext>
              </a:extLst>
            </p:cNvPr>
            <p:cNvSpPr/>
            <p:nvPr/>
          </p:nvSpPr>
          <p:spPr>
            <a:xfrm>
              <a:off x="6383216" y="931985"/>
              <a:ext cx="2162908" cy="1582615"/>
            </a:xfrm>
            <a:prstGeom prst="rect">
              <a:avLst/>
            </a:prstGeom>
            <a:solidFill>
              <a:schemeClr val="accent5">
                <a:alpha val="7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27" name="Rectangle: Rounded Corners 26">
              <a:extLst>
                <a:ext uri="{FF2B5EF4-FFF2-40B4-BE49-F238E27FC236}">
                  <a16:creationId xmlns:a16="http://schemas.microsoft.com/office/drawing/2014/main" id="{51D933E4-F46D-499F-B5F5-092EC4361A1A}"/>
                </a:ext>
              </a:extLst>
            </p:cNvPr>
            <p:cNvSpPr/>
            <p:nvPr/>
          </p:nvSpPr>
          <p:spPr>
            <a:xfrm>
              <a:off x="6031523" y="778095"/>
              <a:ext cx="1582615" cy="391282"/>
            </a:xfrm>
            <a:prstGeom prst="roundRect">
              <a:avLst>
                <a:gd name="adj" fmla="val 16667"/>
              </a:avLst>
            </a:prstGeom>
            <a:solidFill>
              <a:schemeClr val="accent5"/>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l Tarikh" pitchFamily="2" charset="-78"/>
                <a:cs typeface="Al Tarikh" pitchFamily="2" charset="-78"/>
              </a:endParaRPr>
            </a:p>
          </p:txBody>
        </p:sp>
        <p:sp>
          <p:nvSpPr>
            <p:cNvPr id="28" name="TextBox 27">
              <a:extLst>
                <a:ext uri="{FF2B5EF4-FFF2-40B4-BE49-F238E27FC236}">
                  <a16:creationId xmlns:a16="http://schemas.microsoft.com/office/drawing/2014/main" id="{A7B1828B-35B7-4FCE-B416-D90105F5A13F}"/>
                </a:ext>
              </a:extLst>
            </p:cNvPr>
            <p:cNvSpPr txBox="1"/>
            <p:nvPr/>
          </p:nvSpPr>
          <p:spPr>
            <a:xfrm>
              <a:off x="6090375" y="819848"/>
              <a:ext cx="1464910" cy="307777"/>
            </a:xfrm>
            <a:prstGeom prst="rect">
              <a:avLst/>
            </a:prstGeom>
            <a:noFill/>
          </p:spPr>
          <p:txBody>
            <a:bodyPr wrap="square" rtlCol="0">
              <a:spAutoFit/>
            </a:bodyPr>
            <a:lstStyle/>
            <a:p>
              <a:pPr algn="ctr" rtl="1"/>
              <a:r>
                <a:rPr lang="ar-DZ" altLang="ko-KR" sz="1400" b="1" dirty="0">
                  <a:solidFill>
                    <a:schemeClr val="bg1"/>
                  </a:solidFill>
                  <a:latin typeface="Al Tarikh" pitchFamily="2" charset="-78"/>
                  <a:cs typeface="Al Tarikh" pitchFamily="2" charset="-78"/>
                </a:rPr>
                <a:t>أكتب عنوان</a:t>
              </a:r>
              <a:endParaRPr lang="ko-KR" altLang="en-US" sz="1400" b="1" dirty="0">
                <a:solidFill>
                  <a:schemeClr val="bg1"/>
                </a:solidFill>
                <a:latin typeface="Al Tarikh" pitchFamily="2" charset="-78"/>
                <a:cs typeface="Al Tarikh" pitchFamily="2" charset="-78"/>
              </a:endParaRPr>
            </a:p>
          </p:txBody>
        </p:sp>
        <p:sp>
          <p:nvSpPr>
            <p:cNvPr id="29" name="TextBox 28">
              <a:extLst>
                <a:ext uri="{FF2B5EF4-FFF2-40B4-BE49-F238E27FC236}">
                  <a16:creationId xmlns:a16="http://schemas.microsoft.com/office/drawing/2014/main" id="{AB069207-B28D-462D-88AA-3CE27DF9B9C7}"/>
                </a:ext>
              </a:extLst>
            </p:cNvPr>
            <p:cNvSpPr txBox="1"/>
            <p:nvPr/>
          </p:nvSpPr>
          <p:spPr>
            <a:xfrm>
              <a:off x="6525936" y="1219970"/>
              <a:ext cx="1877468" cy="646331"/>
            </a:xfrm>
            <a:prstGeom prst="rect">
              <a:avLst/>
            </a:prstGeom>
            <a:noFill/>
          </p:spPr>
          <p:txBody>
            <a:bodyPr wrap="square" rtlCol="0">
              <a:spAutoFit/>
            </a:bodyPr>
            <a:lstStyle/>
            <a:p>
              <a:pPr algn="ctr"/>
              <a:r>
                <a:rPr lang="ar-DZ" altLang="ko-KR" sz="1200" dirty="0">
                  <a:solidFill>
                    <a:schemeClr val="bg1"/>
                  </a:solidFill>
                  <a:latin typeface="Al Tarikh" pitchFamily="2" charset="-78"/>
                  <a:cs typeface="Al Tarikh" pitchFamily="2" charset="-78"/>
                </a:rPr>
                <a:t>يمكنك ببساطة إقناع جمهورك وإضافة لمسة فريدة وجذابة إلى عروضك التقديمية. من السهل تغيير الألوان والصور والنص.</a:t>
              </a:r>
              <a:endParaRPr lang="en-US" altLang="ko-KR" sz="1200" dirty="0">
                <a:solidFill>
                  <a:schemeClr val="bg1"/>
                </a:solidFill>
                <a:latin typeface="Al Tarikh" pitchFamily="2" charset="-78"/>
                <a:cs typeface="Al Tarikh" pitchFamily="2" charset="-78"/>
              </a:endParaRPr>
            </a:p>
          </p:txBody>
        </p:sp>
      </p:grpSp>
      <p:grpSp>
        <p:nvGrpSpPr>
          <p:cNvPr id="81" name="Graphic 24">
            <a:extLst>
              <a:ext uri="{FF2B5EF4-FFF2-40B4-BE49-F238E27FC236}">
                <a16:creationId xmlns:a16="http://schemas.microsoft.com/office/drawing/2014/main" id="{2AED3E78-5877-462C-95F4-F61B9E6FEF10}"/>
              </a:ext>
            </a:extLst>
          </p:cNvPr>
          <p:cNvGrpSpPr/>
          <p:nvPr/>
        </p:nvGrpSpPr>
        <p:grpSpPr>
          <a:xfrm>
            <a:off x="7714748" y="1406769"/>
            <a:ext cx="4477252" cy="5451231"/>
            <a:chOff x="3286299" y="608"/>
            <a:chExt cx="5632672" cy="6858000"/>
          </a:xfrm>
        </p:grpSpPr>
        <p:grpSp>
          <p:nvGrpSpPr>
            <p:cNvPr id="82" name="Graphic 24">
              <a:extLst>
                <a:ext uri="{FF2B5EF4-FFF2-40B4-BE49-F238E27FC236}">
                  <a16:creationId xmlns:a16="http://schemas.microsoft.com/office/drawing/2014/main" id="{B8CDD275-4A77-4DA7-9F9B-9692C4F35606}"/>
                </a:ext>
              </a:extLst>
            </p:cNvPr>
            <p:cNvGrpSpPr/>
            <p:nvPr/>
          </p:nvGrpSpPr>
          <p:grpSpPr>
            <a:xfrm>
              <a:off x="3286299" y="608"/>
              <a:ext cx="5620291" cy="6858000"/>
              <a:chOff x="3286299" y="608"/>
              <a:chExt cx="5620291" cy="6858000"/>
            </a:xfrm>
            <a:solidFill>
              <a:schemeClr val="accent1"/>
            </a:solidFill>
          </p:grpSpPr>
          <p:sp>
            <p:nvSpPr>
              <p:cNvPr id="103" name="Freeform: Shape 102">
                <a:extLst>
                  <a:ext uri="{FF2B5EF4-FFF2-40B4-BE49-F238E27FC236}">
                    <a16:creationId xmlns:a16="http://schemas.microsoft.com/office/drawing/2014/main" id="{95EFA593-5D39-4959-834A-49023A0F8E7F}"/>
                  </a:ext>
                </a:extLst>
              </p:cNvPr>
              <p:cNvSpPr/>
              <p:nvPr/>
            </p:nvSpPr>
            <p:spPr>
              <a:xfrm>
                <a:off x="6980300" y="5304247"/>
                <a:ext cx="7784" cy="7784"/>
              </a:xfrm>
              <a:custGeom>
                <a:avLst/>
                <a:gdLst>
                  <a:gd name="connsiteX0" fmla="*/ 0 w 0"/>
                  <a:gd name="connsiteY0" fmla="*/ 0 h 0"/>
                  <a:gd name="connsiteX1" fmla="*/ 0 w 0"/>
                  <a:gd name="connsiteY1" fmla="*/ 0 h 0"/>
                  <a:gd name="connsiteX2" fmla="*/ 0 w 0"/>
                  <a:gd name="connsiteY2" fmla="*/ 0 h 0"/>
                  <a:gd name="connsiteX3" fmla="*/ 0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0"/>
                    </a:moveTo>
                    <a:cubicBezTo>
                      <a:pt x="0" y="778"/>
                      <a:pt x="0" y="778"/>
                      <a:pt x="0" y="0"/>
                    </a:cubicBezTo>
                    <a:cubicBezTo>
                      <a:pt x="0" y="778"/>
                      <a:pt x="0" y="778"/>
                      <a:pt x="0" y="0"/>
                    </a:cubicBezTo>
                    <a:lnTo>
                      <a:pt x="0" y="0"/>
                    </a:lnTo>
                    <a:close/>
                  </a:path>
                </a:pathLst>
              </a:custGeom>
              <a:solidFill>
                <a:srgbClr val="A1C1E2"/>
              </a:solidFill>
              <a:ln w="7773" cap="flat">
                <a:noFill/>
                <a:prstDash val="solid"/>
                <a:miter/>
              </a:ln>
            </p:spPr>
            <p:txBody>
              <a:bodyPr rtlCol="0" anchor="ctr"/>
              <a:lstStyle/>
              <a:p>
                <a:endParaRPr lang="en-US">
                  <a:latin typeface="Al Tarikh" pitchFamily="2" charset="-78"/>
                  <a:cs typeface="Al Tarikh" pitchFamily="2" charset="-78"/>
                </a:endParaRPr>
              </a:p>
            </p:txBody>
          </p:sp>
          <p:sp>
            <p:nvSpPr>
              <p:cNvPr id="104" name="Freeform: Shape 103">
                <a:extLst>
                  <a:ext uri="{FF2B5EF4-FFF2-40B4-BE49-F238E27FC236}">
                    <a16:creationId xmlns:a16="http://schemas.microsoft.com/office/drawing/2014/main" id="{F95B75C1-56E7-4FE0-919D-83D489793F1C}"/>
                  </a:ext>
                </a:extLst>
              </p:cNvPr>
              <p:cNvSpPr/>
              <p:nvPr/>
            </p:nvSpPr>
            <p:spPr>
              <a:xfrm>
                <a:off x="6925031" y="5090177"/>
                <a:ext cx="7784" cy="7784"/>
              </a:xfrm>
              <a:custGeom>
                <a:avLst/>
                <a:gdLst>
                  <a:gd name="connsiteX0" fmla="*/ 0 w 0"/>
                  <a:gd name="connsiteY0" fmla="*/ 0 h 0"/>
                  <a:gd name="connsiteX1" fmla="*/ 0 w 0"/>
                  <a:gd name="connsiteY1" fmla="*/ 0 h 0"/>
                  <a:gd name="connsiteX2" fmla="*/ 0 w 0"/>
                  <a:gd name="connsiteY2" fmla="*/ 0 h 0"/>
                  <a:gd name="connsiteX3" fmla="*/ 0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0"/>
                    </a:moveTo>
                    <a:cubicBezTo>
                      <a:pt x="0" y="0"/>
                      <a:pt x="0" y="778"/>
                      <a:pt x="0" y="0"/>
                    </a:cubicBezTo>
                    <a:cubicBezTo>
                      <a:pt x="0" y="778"/>
                      <a:pt x="0" y="778"/>
                      <a:pt x="0" y="0"/>
                    </a:cubicBezTo>
                    <a:lnTo>
                      <a:pt x="0" y="0"/>
                    </a:lnTo>
                    <a:close/>
                  </a:path>
                </a:pathLst>
              </a:custGeom>
              <a:solidFill>
                <a:srgbClr val="A1C1E2"/>
              </a:solidFill>
              <a:ln w="7773" cap="flat">
                <a:noFill/>
                <a:prstDash val="solid"/>
                <a:miter/>
              </a:ln>
            </p:spPr>
            <p:txBody>
              <a:bodyPr rtlCol="0" anchor="ctr"/>
              <a:lstStyle/>
              <a:p>
                <a:endParaRPr lang="en-US">
                  <a:latin typeface="Al Tarikh" pitchFamily="2" charset="-78"/>
                  <a:cs typeface="Al Tarikh" pitchFamily="2" charset="-78"/>
                </a:endParaRPr>
              </a:p>
            </p:txBody>
          </p:sp>
          <p:sp>
            <p:nvSpPr>
              <p:cNvPr id="105" name="Freeform: Shape 104">
                <a:extLst>
                  <a:ext uri="{FF2B5EF4-FFF2-40B4-BE49-F238E27FC236}">
                    <a16:creationId xmlns:a16="http://schemas.microsoft.com/office/drawing/2014/main" id="{409FA900-8497-473F-B6B2-5248BF260C0B}"/>
                  </a:ext>
                </a:extLst>
              </p:cNvPr>
              <p:cNvSpPr/>
              <p:nvPr/>
            </p:nvSpPr>
            <p:spPr>
              <a:xfrm>
                <a:off x="8639920" y="790110"/>
                <a:ext cx="7784" cy="7784"/>
              </a:xfrm>
              <a:custGeom>
                <a:avLst/>
                <a:gdLst>
                  <a:gd name="connsiteX0" fmla="*/ 0 w 0"/>
                  <a:gd name="connsiteY0" fmla="*/ 0 h 0"/>
                  <a:gd name="connsiteX1" fmla="*/ 0 w 0"/>
                  <a:gd name="connsiteY1" fmla="*/ 0 h 0"/>
                  <a:gd name="connsiteX2" fmla="*/ 0 w 0"/>
                  <a:gd name="connsiteY2" fmla="*/ 0 h 0"/>
                  <a:gd name="connsiteX3" fmla="*/ 0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0"/>
                    </a:moveTo>
                    <a:cubicBezTo>
                      <a:pt x="0" y="0"/>
                      <a:pt x="0" y="0"/>
                      <a:pt x="0" y="0"/>
                    </a:cubicBezTo>
                    <a:lnTo>
                      <a:pt x="0" y="0"/>
                    </a:lnTo>
                    <a:lnTo>
                      <a:pt x="0" y="0"/>
                    </a:lnTo>
                    <a:close/>
                  </a:path>
                </a:pathLst>
              </a:custGeom>
              <a:solidFill>
                <a:srgbClr val="A1C1E2"/>
              </a:solidFill>
              <a:ln w="7773" cap="flat">
                <a:noFill/>
                <a:prstDash val="solid"/>
                <a:miter/>
              </a:ln>
            </p:spPr>
            <p:txBody>
              <a:bodyPr rtlCol="0" anchor="ctr"/>
              <a:lstStyle/>
              <a:p>
                <a:endParaRPr lang="en-US">
                  <a:latin typeface="Al Tarikh" pitchFamily="2" charset="-78"/>
                  <a:cs typeface="Al Tarikh" pitchFamily="2" charset="-78"/>
                </a:endParaRPr>
              </a:p>
            </p:txBody>
          </p:sp>
          <p:sp>
            <p:nvSpPr>
              <p:cNvPr id="106" name="Freeform: Shape 105">
                <a:extLst>
                  <a:ext uri="{FF2B5EF4-FFF2-40B4-BE49-F238E27FC236}">
                    <a16:creationId xmlns:a16="http://schemas.microsoft.com/office/drawing/2014/main" id="{BB7AC451-DDE4-4DB6-9B96-EAB3B951F07A}"/>
                  </a:ext>
                </a:extLst>
              </p:cNvPr>
              <p:cNvSpPr/>
              <p:nvPr/>
            </p:nvSpPr>
            <p:spPr>
              <a:xfrm flipH="1">
                <a:off x="3286299" y="608"/>
                <a:ext cx="5620291" cy="6858000"/>
              </a:xfrm>
              <a:custGeom>
                <a:avLst/>
                <a:gdLst>
                  <a:gd name="connsiteX0" fmla="*/ 5622960 w 5620290"/>
                  <a:gd name="connsiteY0" fmla="*/ 1118001 h 6858000"/>
                  <a:gd name="connsiteX1" fmla="*/ 5610504 w 5620290"/>
                  <a:gd name="connsiteY1" fmla="*/ 1073630 h 6858000"/>
                  <a:gd name="connsiteX2" fmla="*/ 5466494 w 5620290"/>
                  <a:gd name="connsiteY2" fmla="*/ 916387 h 6858000"/>
                  <a:gd name="connsiteX3" fmla="*/ 5423680 w 5620290"/>
                  <a:gd name="connsiteY3" fmla="*/ 783275 h 6858000"/>
                  <a:gd name="connsiteX4" fmla="*/ 5324819 w 5620290"/>
                  <a:gd name="connsiteY4" fmla="*/ 840879 h 6858000"/>
                  <a:gd name="connsiteX5" fmla="*/ 5250868 w 5620290"/>
                  <a:gd name="connsiteY5" fmla="*/ 868902 h 6858000"/>
                  <a:gd name="connsiteX6" fmla="*/ 5121648 w 5620290"/>
                  <a:gd name="connsiteY6" fmla="*/ 943632 h 6858000"/>
                  <a:gd name="connsiteX7" fmla="*/ 4992428 w 5620290"/>
                  <a:gd name="connsiteY7" fmla="*/ 1118779 h 6858000"/>
                  <a:gd name="connsiteX8" fmla="*/ 5121648 w 5620290"/>
                  <a:gd name="connsiteY8" fmla="*/ 1484643 h 6858000"/>
                  <a:gd name="connsiteX9" fmla="*/ 5112307 w 5620290"/>
                  <a:gd name="connsiteY9" fmla="*/ 1689371 h 6858000"/>
                  <a:gd name="connsiteX10" fmla="*/ 5030571 w 5620290"/>
                  <a:gd name="connsiteY10" fmla="*/ 1882423 h 6858000"/>
                  <a:gd name="connsiteX11" fmla="*/ 4964404 w 5620290"/>
                  <a:gd name="connsiteY11" fmla="*/ 1907333 h 6858000"/>
                  <a:gd name="connsiteX12" fmla="*/ 4885004 w 5620290"/>
                  <a:gd name="connsiteY12" fmla="*/ 2028768 h 6858000"/>
                  <a:gd name="connsiteX13" fmla="*/ 4588421 w 5620290"/>
                  <a:gd name="connsiteY13" fmla="*/ 2488823 h 6858000"/>
                  <a:gd name="connsiteX14" fmla="*/ 4435070 w 5620290"/>
                  <a:gd name="connsiteY14" fmla="*/ 2723131 h 6858000"/>
                  <a:gd name="connsiteX15" fmla="*/ 4297287 w 5620290"/>
                  <a:gd name="connsiteY15" fmla="*/ 2909955 h 6858000"/>
                  <a:gd name="connsiteX16" fmla="*/ 4108906 w 5620290"/>
                  <a:gd name="connsiteY16" fmla="*/ 2942649 h 6858000"/>
                  <a:gd name="connsiteX17" fmla="*/ 3887831 w 5620290"/>
                  <a:gd name="connsiteY17" fmla="*/ 2969895 h 6858000"/>
                  <a:gd name="connsiteX18" fmla="*/ 2873532 w 5620290"/>
                  <a:gd name="connsiteY18" fmla="*/ 2864028 h 6858000"/>
                  <a:gd name="connsiteX19" fmla="*/ 2650121 w 5620290"/>
                  <a:gd name="connsiteY19" fmla="*/ 2882710 h 6858000"/>
                  <a:gd name="connsiteX20" fmla="*/ 2527129 w 5620290"/>
                  <a:gd name="connsiteY20" fmla="*/ 2937200 h 6858000"/>
                  <a:gd name="connsiteX21" fmla="*/ 2455513 w 5620290"/>
                  <a:gd name="connsiteY21" fmla="*/ 2920075 h 6858000"/>
                  <a:gd name="connsiteX22" fmla="*/ 2536470 w 5620290"/>
                  <a:gd name="connsiteY22" fmla="*/ 2705227 h 6858000"/>
                  <a:gd name="connsiteX23" fmla="*/ 2684372 w 5620290"/>
                  <a:gd name="connsiteY23" fmla="*/ 2368165 h 6858000"/>
                  <a:gd name="connsiteX24" fmla="*/ 2683594 w 5620290"/>
                  <a:gd name="connsiteY24" fmla="*/ 2255292 h 6858000"/>
                  <a:gd name="connsiteX25" fmla="*/ 2657906 w 5620290"/>
                  <a:gd name="connsiteY25" fmla="*/ 2052121 h 6858000"/>
                  <a:gd name="connsiteX26" fmla="*/ 2672696 w 5620290"/>
                  <a:gd name="connsiteY26" fmla="*/ 1753203 h 6858000"/>
                  <a:gd name="connsiteX27" fmla="*/ 2618984 w 5620290"/>
                  <a:gd name="connsiteY27" fmla="*/ 1554702 h 6858000"/>
                  <a:gd name="connsiteX28" fmla="*/ 2566829 w 5620290"/>
                  <a:gd name="connsiteY28" fmla="*/ 1455063 h 6858000"/>
                  <a:gd name="connsiteX29" fmla="*/ 2562937 w 5620290"/>
                  <a:gd name="connsiteY29" fmla="*/ 1375663 h 6858000"/>
                  <a:gd name="connsiteX30" fmla="*/ 2326293 w 5620290"/>
                  <a:gd name="connsiteY30" fmla="*/ 1143689 h 6858000"/>
                  <a:gd name="connsiteX31" fmla="*/ 1781389 w 5620290"/>
                  <a:gd name="connsiteY31" fmla="*/ 1128121 h 6858000"/>
                  <a:gd name="connsiteX32" fmla="*/ 1572769 w 5620290"/>
                  <a:gd name="connsiteY32" fmla="*/ 1281472 h 6858000"/>
                  <a:gd name="connsiteX33" fmla="*/ 1441214 w 5620290"/>
                  <a:gd name="connsiteY33" fmla="*/ 1490871 h 6858000"/>
                  <a:gd name="connsiteX34" fmla="*/ 1438100 w 5620290"/>
                  <a:gd name="connsiteY34" fmla="*/ 1497098 h 6858000"/>
                  <a:gd name="connsiteX35" fmla="*/ 1337682 w 5620290"/>
                  <a:gd name="connsiteY35" fmla="*/ 1996074 h 6858000"/>
                  <a:gd name="connsiteX36" fmla="*/ 1547859 w 5620290"/>
                  <a:gd name="connsiteY36" fmla="*/ 2529301 h 6858000"/>
                  <a:gd name="connsiteX37" fmla="*/ 1569655 w 5620290"/>
                  <a:gd name="connsiteY37" fmla="*/ 2550319 h 6858000"/>
                  <a:gd name="connsiteX38" fmla="*/ 1569655 w 5620290"/>
                  <a:gd name="connsiteY38" fmla="*/ 2550319 h 6858000"/>
                  <a:gd name="connsiteX39" fmla="*/ 1540075 w 5620290"/>
                  <a:gd name="connsiteY39" fmla="*/ 2727023 h 6858000"/>
                  <a:gd name="connsiteX40" fmla="*/ 1522949 w 5620290"/>
                  <a:gd name="connsiteY40" fmla="*/ 2895943 h 6858000"/>
                  <a:gd name="connsiteX41" fmla="*/ 1073015 w 5620290"/>
                  <a:gd name="connsiteY41" fmla="*/ 3086660 h 6858000"/>
                  <a:gd name="connsiteX42" fmla="*/ 728169 w 5620290"/>
                  <a:gd name="connsiteY42" fmla="*/ 2980014 h 6858000"/>
                  <a:gd name="connsiteX43" fmla="*/ 723498 w 5620290"/>
                  <a:gd name="connsiteY43" fmla="*/ 2944985 h 6858000"/>
                  <a:gd name="connsiteX44" fmla="*/ 733618 w 5620290"/>
                  <a:gd name="connsiteY44" fmla="*/ 1404465 h 6858000"/>
                  <a:gd name="connsiteX45" fmla="*/ 718049 w 5620290"/>
                  <a:gd name="connsiteY45" fmla="*/ 1376441 h 6858000"/>
                  <a:gd name="connsiteX46" fmla="*/ 700923 w 5620290"/>
                  <a:gd name="connsiteY46" fmla="*/ 1374884 h 6858000"/>
                  <a:gd name="connsiteX47" fmla="*/ 718827 w 5620290"/>
                  <a:gd name="connsiteY47" fmla="*/ 1348417 h 6858000"/>
                  <a:gd name="connsiteX48" fmla="*/ 883077 w 5620290"/>
                  <a:gd name="connsiteY48" fmla="*/ 918722 h 6858000"/>
                  <a:gd name="connsiteX49" fmla="*/ 898646 w 5620290"/>
                  <a:gd name="connsiteY49" fmla="*/ 903932 h 6858000"/>
                  <a:gd name="connsiteX50" fmla="*/ 1093254 w 5620290"/>
                  <a:gd name="connsiteY50" fmla="*/ 710880 h 6858000"/>
                  <a:gd name="connsiteX51" fmla="*/ 1272294 w 5620290"/>
                  <a:gd name="connsiteY51" fmla="*/ 215796 h 6858000"/>
                  <a:gd name="connsiteX52" fmla="*/ 1299539 w 5620290"/>
                  <a:gd name="connsiteY52" fmla="*/ 54661 h 6858000"/>
                  <a:gd name="connsiteX53" fmla="*/ 1232594 w 5620290"/>
                  <a:gd name="connsiteY53" fmla="*/ 1727 h 6858000"/>
                  <a:gd name="connsiteX54" fmla="*/ 1118942 w 5620290"/>
                  <a:gd name="connsiteY54" fmla="*/ 79571 h 6858000"/>
                  <a:gd name="connsiteX55" fmla="*/ 1079242 w 5620290"/>
                  <a:gd name="connsiteY55" fmla="*/ 98253 h 6858000"/>
                  <a:gd name="connsiteX56" fmla="*/ 607511 w 5620290"/>
                  <a:gd name="connsiteY56" fmla="*/ 109151 h 6858000"/>
                  <a:gd name="connsiteX57" fmla="*/ 590386 w 5620290"/>
                  <a:gd name="connsiteY57" fmla="*/ 120049 h 6858000"/>
                  <a:gd name="connsiteX58" fmla="*/ 430807 w 5620290"/>
                  <a:gd name="connsiteY58" fmla="*/ 728006 h 6858000"/>
                  <a:gd name="connsiteX59" fmla="*/ 359191 w 5620290"/>
                  <a:gd name="connsiteY59" fmla="*/ 1103989 h 6858000"/>
                  <a:gd name="connsiteX60" fmla="*/ 288354 w 5620290"/>
                  <a:gd name="connsiteY60" fmla="*/ 1289256 h 6858000"/>
                  <a:gd name="connsiteX61" fmla="*/ 207397 w 5620290"/>
                  <a:gd name="connsiteY61" fmla="*/ 1321951 h 6858000"/>
                  <a:gd name="connsiteX62" fmla="*/ 156798 w 5620290"/>
                  <a:gd name="connsiteY62" fmla="*/ 1335962 h 6858000"/>
                  <a:gd name="connsiteX63" fmla="*/ 151349 w 5620290"/>
                  <a:gd name="connsiteY63" fmla="*/ 1344525 h 6858000"/>
                  <a:gd name="connsiteX64" fmla="*/ 108535 w 5620290"/>
                  <a:gd name="connsiteY64" fmla="*/ 1578834 h 6858000"/>
                  <a:gd name="connsiteX65" fmla="*/ 4225 w 5620290"/>
                  <a:gd name="connsiteY65" fmla="*/ 2533193 h 6858000"/>
                  <a:gd name="connsiteX66" fmla="*/ 120990 w 5620290"/>
                  <a:gd name="connsiteY66" fmla="*/ 3475876 h 6858000"/>
                  <a:gd name="connsiteX67" fmla="*/ 416017 w 5620290"/>
                  <a:gd name="connsiteY67" fmla="*/ 3993535 h 6858000"/>
                  <a:gd name="connsiteX68" fmla="*/ 695474 w 5620290"/>
                  <a:gd name="connsiteY68" fmla="*/ 4238741 h 6858000"/>
                  <a:gd name="connsiteX69" fmla="*/ 862059 w 5620290"/>
                  <a:gd name="connsiteY69" fmla="*/ 4336824 h 6858000"/>
                  <a:gd name="connsiteX70" fmla="*/ 991279 w 5620290"/>
                  <a:gd name="connsiteY70" fmla="*/ 4479277 h 6858000"/>
                  <a:gd name="connsiteX71" fmla="*/ 1363370 w 5620290"/>
                  <a:gd name="connsiteY71" fmla="*/ 4968134 h 6858000"/>
                  <a:gd name="connsiteX72" fmla="*/ 1671630 w 5620290"/>
                  <a:gd name="connsiteY72" fmla="*/ 5476451 h 6858000"/>
                  <a:gd name="connsiteX73" fmla="*/ 1808634 w 5620290"/>
                  <a:gd name="connsiteY73" fmla="*/ 6085965 h 6858000"/>
                  <a:gd name="connsiteX74" fmla="*/ 1821868 w 5620290"/>
                  <a:gd name="connsiteY74" fmla="*/ 6108539 h 6858000"/>
                  <a:gd name="connsiteX75" fmla="*/ 1794623 w 5620290"/>
                  <a:gd name="connsiteY75" fmla="*/ 6142790 h 6858000"/>
                  <a:gd name="connsiteX76" fmla="*/ 1737019 w 5620290"/>
                  <a:gd name="connsiteY76" fmla="*/ 6553025 h 6858000"/>
                  <a:gd name="connsiteX77" fmla="*/ 1741689 w 5620290"/>
                  <a:gd name="connsiteY77" fmla="*/ 6823920 h 6858000"/>
                  <a:gd name="connsiteX78" fmla="*/ 1755701 w 5620290"/>
                  <a:gd name="connsiteY78" fmla="*/ 6852722 h 6858000"/>
                  <a:gd name="connsiteX79" fmla="*/ 1898154 w 5620290"/>
                  <a:gd name="connsiteY79" fmla="*/ 6852722 h 6858000"/>
                  <a:gd name="connsiteX80" fmla="*/ 2066296 w 5620290"/>
                  <a:gd name="connsiteY80" fmla="*/ 6852722 h 6858000"/>
                  <a:gd name="connsiteX81" fmla="*/ 2390125 w 5620290"/>
                  <a:gd name="connsiteY81" fmla="*/ 6852722 h 6858000"/>
                  <a:gd name="connsiteX82" fmla="*/ 3037003 w 5620290"/>
                  <a:gd name="connsiteY82" fmla="*/ 6852722 h 6858000"/>
                  <a:gd name="connsiteX83" fmla="*/ 3683881 w 5620290"/>
                  <a:gd name="connsiteY83" fmla="*/ 6852722 h 6858000"/>
                  <a:gd name="connsiteX84" fmla="*/ 4097230 w 5620290"/>
                  <a:gd name="connsiteY84" fmla="*/ 6859727 h 6858000"/>
                  <a:gd name="connsiteX85" fmla="*/ 3904956 w 5620290"/>
                  <a:gd name="connsiteY85" fmla="*/ 6193388 h 6858000"/>
                  <a:gd name="connsiteX86" fmla="*/ 3760168 w 5620290"/>
                  <a:gd name="connsiteY86" fmla="*/ 5566749 h 6858000"/>
                  <a:gd name="connsiteX87" fmla="*/ 3616157 w 5620290"/>
                  <a:gd name="connsiteY87" fmla="*/ 5004720 h 6858000"/>
                  <a:gd name="connsiteX88" fmla="*/ 3304784 w 5620290"/>
                  <a:gd name="connsiteY88" fmla="*/ 3805154 h 6858000"/>
                  <a:gd name="connsiteX89" fmla="*/ 3319574 w 5620290"/>
                  <a:gd name="connsiteY89" fmla="*/ 3777909 h 6858000"/>
                  <a:gd name="connsiteX90" fmla="*/ 3616157 w 5620290"/>
                  <a:gd name="connsiteY90" fmla="*/ 3771681 h 6858000"/>
                  <a:gd name="connsiteX91" fmla="*/ 3949327 w 5620290"/>
                  <a:gd name="connsiteY91" fmla="*/ 3693059 h 6858000"/>
                  <a:gd name="connsiteX92" fmla="*/ 4364232 w 5620290"/>
                  <a:gd name="connsiteY92" fmla="*/ 3593420 h 6858000"/>
                  <a:gd name="connsiteX93" fmla="*/ 4565846 w 5620290"/>
                  <a:gd name="connsiteY93" fmla="*/ 3545157 h 6858000"/>
                  <a:gd name="connsiteX94" fmla="*/ 4718420 w 5620290"/>
                  <a:gd name="connsiteY94" fmla="*/ 3489110 h 6858000"/>
                  <a:gd name="connsiteX95" fmla="*/ 4823508 w 5620290"/>
                  <a:gd name="connsiteY95" fmla="*/ 3407374 h 6858000"/>
                  <a:gd name="connsiteX96" fmla="*/ 5000213 w 5620290"/>
                  <a:gd name="connsiteY96" fmla="*/ 3107677 h 6858000"/>
                  <a:gd name="connsiteX97" fmla="*/ 5173025 w 5620290"/>
                  <a:gd name="connsiteY97" fmla="*/ 2784627 h 6858000"/>
                  <a:gd name="connsiteX98" fmla="*/ 5401884 w 5620290"/>
                  <a:gd name="connsiteY98" fmla="*/ 2112839 h 6858000"/>
                  <a:gd name="connsiteX99" fmla="*/ 5390208 w 5620290"/>
                  <a:gd name="connsiteY99" fmla="*/ 2064576 h 6858000"/>
                  <a:gd name="connsiteX100" fmla="*/ 5362963 w 5620290"/>
                  <a:gd name="connsiteY100" fmla="*/ 2043559 h 6858000"/>
                  <a:gd name="connsiteX101" fmla="*/ 5357513 w 5620290"/>
                  <a:gd name="connsiteY101" fmla="*/ 2039666 h 6858000"/>
                  <a:gd name="connsiteX102" fmla="*/ 5367633 w 5620290"/>
                  <a:gd name="connsiteY102" fmla="*/ 2030325 h 6858000"/>
                  <a:gd name="connsiteX103" fmla="*/ 5513200 w 5620290"/>
                  <a:gd name="connsiteY103" fmla="*/ 1653563 h 6858000"/>
                  <a:gd name="connsiteX104" fmla="*/ 5605055 w 5620290"/>
                  <a:gd name="connsiteY104" fmla="*/ 1431710 h 6858000"/>
                  <a:gd name="connsiteX105" fmla="*/ 5626852 w 5620290"/>
                  <a:gd name="connsiteY105" fmla="*/ 1182611 h 6858000"/>
                  <a:gd name="connsiteX106" fmla="*/ 5622960 w 5620290"/>
                  <a:gd name="connsiteY106" fmla="*/ 1118001 h 6858000"/>
                  <a:gd name="connsiteX107" fmla="*/ 2438387 w 5620290"/>
                  <a:gd name="connsiteY107" fmla="*/ 2923189 h 6858000"/>
                  <a:gd name="connsiteX108" fmla="*/ 2436052 w 5620290"/>
                  <a:gd name="connsiteY108" fmla="*/ 2930194 h 6858000"/>
                  <a:gd name="connsiteX109" fmla="*/ 2446950 w 5620290"/>
                  <a:gd name="connsiteY109" fmla="*/ 2962889 h 6858000"/>
                  <a:gd name="connsiteX110" fmla="*/ 2457070 w 5620290"/>
                  <a:gd name="connsiteY110" fmla="*/ 2981571 h 6858000"/>
                  <a:gd name="connsiteX111" fmla="*/ 2446172 w 5620290"/>
                  <a:gd name="connsiteY111" fmla="*/ 2981571 h 6858000"/>
                  <a:gd name="connsiteX112" fmla="*/ 2433717 w 5620290"/>
                  <a:gd name="connsiteY112" fmla="*/ 2928638 h 6858000"/>
                  <a:gd name="connsiteX113" fmla="*/ 2428268 w 5620290"/>
                  <a:gd name="connsiteY113" fmla="*/ 2927081 h 6858000"/>
                  <a:gd name="connsiteX114" fmla="*/ 2438387 w 5620290"/>
                  <a:gd name="connsiteY114" fmla="*/ 2923189 h 6858000"/>
                  <a:gd name="connsiteX115" fmla="*/ 2405693 w 5620290"/>
                  <a:gd name="connsiteY115" fmla="*/ 2936422 h 6858000"/>
                  <a:gd name="connsiteX116" fmla="*/ 2415813 w 5620290"/>
                  <a:gd name="connsiteY116" fmla="*/ 2930973 h 6858000"/>
                  <a:gd name="connsiteX117" fmla="*/ 2398687 w 5620290"/>
                  <a:gd name="connsiteY117" fmla="*/ 2937200 h 6858000"/>
                  <a:gd name="connsiteX118" fmla="*/ 2405693 w 5620290"/>
                  <a:gd name="connsiteY118" fmla="*/ 2936422 h 6858000"/>
                  <a:gd name="connsiteX119" fmla="*/ 5099073 w 5620290"/>
                  <a:gd name="connsiteY119" fmla="*/ 1926015 h 6858000"/>
                  <a:gd name="connsiteX120" fmla="*/ 5113086 w 5620290"/>
                  <a:gd name="connsiteY120" fmla="*/ 1934578 h 6858000"/>
                  <a:gd name="connsiteX121" fmla="*/ 5099073 w 5620290"/>
                  <a:gd name="connsiteY121" fmla="*/ 1926015 h 6858000"/>
                  <a:gd name="connsiteX122" fmla="*/ 5222845 w 5620290"/>
                  <a:gd name="connsiteY122" fmla="*/ 1983619 h 6858000"/>
                  <a:gd name="connsiteX123" fmla="*/ 5219731 w 5620290"/>
                  <a:gd name="connsiteY123" fmla="*/ 1980505 h 6858000"/>
                  <a:gd name="connsiteX124" fmla="*/ 5229851 w 5620290"/>
                  <a:gd name="connsiteY124" fmla="*/ 1987511 h 6858000"/>
                  <a:gd name="connsiteX125" fmla="*/ 5236078 w 5620290"/>
                  <a:gd name="connsiteY125" fmla="*/ 1991403 h 6858000"/>
                  <a:gd name="connsiteX126" fmla="*/ 5222845 w 5620290"/>
                  <a:gd name="connsiteY126" fmla="*/ 198361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5620290" h="6858000">
                    <a:moveTo>
                      <a:pt x="5622960" y="1118001"/>
                    </a:moveTo>
                    <a:cubicBezTo>
                      <a:pt x="5620624" y="1102432"/>
                      <a:pt x="5617510" y="1087642"/>
                      <a:pt x="5610504" y="1073630"/>
                    </a:cubicBezTo>
                    <a:cubicBezTo>
                      <a:pt x="5566912" y="975548"/>
                      <a:pt x="5450147" y="1051834"/>
                      <a:pt x="5466494" y="916387"/>
                    </a:cubicBezTo>
                    <a:cubicBezTo>
                      <a:pt x="5475057" y="846328"/>
                      <a:pt x="5483620" y="823753"/>
                      <a:pt x="5423680" y="783275"/>
                    </a:cubicBezTo>
                    <a:cubicBezTo>
                      <a:pt x="5368412" y="745910"/>
                      <a:pt x="5347394" y="808184"/>
                      <a:pt x="5324819" y="840879"/>
                    </a:cubicBezTo>
                    <a:cubicBezTo>
                      <a:pt x="5293682" y="884471"/>
                      <a:pt x="5299131" y="871238"/>
                      <a:pt x="5250868" y="868902"/>
                    </a:cubicBezTo>
                    <a:cubicBezTo>
                      <a:pt x="5180031" y="865010"/>
                      <a:pt x="5172246" y="921836"/>
                      <a:pt x="5121648" y="943632"/>
                    </a:cubicBezTo>
                    <a:cubicBezTo>
                      <a:pt x="5065601" y="986446"/>
                      <a:pt x="5025901" y="1058062"/>
                      <a:pt x="4992428" y="1118779"/>
                    </a:cubicBezTo>
                    <a:cubicBezTo>
                      <a:pt x="4934046" y="1223090"/>
                      <a:pt x="5102187" y="1379555"/>
                      <a:pt x="5121648" y="1484643"/>
                    </a:cubicBezTo>
                    <a:cubicBezTo>
                      <a:pt x="5134103" y="1552367"/>
                      <a:pt x="5128654" y="1622426"/>
                      <a:pt x="5112307" y="1689371"/>
                    </a:cubicBezTo>
                    <a:cubicBezTo>
                      <a:pt x="5108415" y="1706497"/>
                      <a:pt x="5040691" y="1887872"/>
                      <a:pt x="5030571" y="1882423"/>
                    </a:cubicBezTo>
                    <a:cubicBezTo>
                      <a:pt x="4997877" y="1862962"/>
                      <a:pt x="4981530" y="1879309"/>
                      <a:pt x="4964404" y="1907333"/>
                    </a:cubicBezTo>
                    <a:cubicBezTo>
                      <a:pt x="4939494" y="1948590"/>
                      <a:pt x="4910693" y="1988290"/>
                      <a:pt x="4885004" y="2028768"/>
                    </a:cubicBezTo>
                    <a:cubicBezTo>
                      <a:pt x="4787700" y="2182898"/>
                      <a:pt x="4688061" y="2336250"/>
                      <a:pt x="4588421" y="2488823"/>
                    </a:cubicBezTo>
                    <a:cubicBezTo>
                      <a:pt x="4537045" y="2566666"/>
                      <a:pt x="4485668" y="2645288"/>
                      <a:pt x="4435070" y="2723131"/>
                    </a:cubicBezTo>
                    <a:cubicBezTo>
                      <a:pt x="4398483" y="2779178"/>
                      <a:pt x="4357226" y="2875704"/>
                      <a:pt x="4297287" y="2909955"/>
                    </a:cubicBezTo>
                    <a:cubicBezTo>
                      <a:pt x="4249024" y="2937979"/>
                      <a:pt x="4163396" y="2935644"/>
                      <a:pt x="4108906" y="2942649"/>
                    </a:cubicBezTo>
                    <a:cubicBezTo>
                      <a:pt x="4035733" y="2951991"/>
                      <a:pt x="3961782" y="2966002"/>
                      <a:pt x="3887831" y="2969895"/>
                    </a:cubicBezTo>
                    <a:cubicBezTo>
                      <a:pt x="3541428" y="2987799"/>
                      <a:pt x="3212929" y="2924745"/>
                      <a:pt x="2873532" y="2864028"/>
                    </a:cubicBezTo>
                    <a:cubicBezTo>
                      <a:pt x="2796467" y="2850016"/>
                      <a:pt x="2722516" y="2854686"/>
                      <a:pt x="2650121" y="2882710"/>
                    </a:cubicBezTo>
                    <a:cubicBezTo>
                      <a:pt x="2608086" y="2899057"/>
                      <a:pt x="2567607" y="2917740"/>
                      <a:pt x="2527129" y="2937200"/>
                    </a:cubicBezTo>
                    <a:cubicBezTo>
                      <a:pt x="2478866" y="2961332"/>
                      <a:pt x="2483537" y="2964446"/>
                      <a:pt x="2455513" y="2920075"/>
                    </a:cubicBezTo>
                    <a:cubicBezTo>
                      <a:pt x="2450064" y="2913069"/>
                      <a:pt x="2531021" y="2732472"/>
                      <a:pt x="2536470" y="2705227"/>
                    </a:cubicBezTo>
                    <a:cubicBezTo>
                      <a:pt x="2560601" y="2583013"/>
                      <a:pt x="2651678" y="2487266"/>
                      <a:pt x="2684372" y="2368165"/>
                    </a:cubicBezTo>
                    <a:cubicBezTo>
                      <a:pt x="2693714" y="2333914"/>
                      <a:pt x="2685929" y="2291100"/>
                      <a:pt x="2683594" y="2255292"/>
                    </a:cubicBezTo>
                    <a:cubicBezTo>
                      <a:pt x="2679702" y="2187569"/>
                      <a:pt x="2661798" y="2119067"/>
                      <a:pt x="2657906" y="2052121"/>
                    </a:cubicBezTo>
                    <a:cubicBezTo>
                      <a:pt x="2652457" y="1951703"/>
                      <a:pt x="2685151" y="1855956"/>
                      <a:pt x="2672696" y="1753203"/>
                    </a:cubicBezTo>
                    <a:cubicBezTo>
                      <a:pt x="2664133" y="1684701"/>
                      <a:pt x="2646229" y="1617755"/>
                      <a:pt x="2618984" y="1554702"/>
                    </a:cubicBezTo>
                    <a:cubicBezTo>
                      <a:pt x="2604972" y="1522008"/>
                      <a:pt x="2576170" y="1487757"/>
                      <a:pt x="2566829" y="1455063"/>
                    </a:cubicBezTo>
                    <a:cubicBezTo>
                      <a:pt x="2559823" y="1429374"/>
                      <a:pt x="2567607" y="1402129"/>
                      <a:pt x="2562937" y="1375663"/>
                    </a:cubicBezTo>
                    <a:cubicBezTo>
                      <a:pt x="2541919" y="1258898"/>
                      <a:pt x="2421262" y="1193509"/>
                      <a:pt x="2326293" y="1143689"/>
                    </a:cubicBezTo>
                    <a:cubicBezTo>
                      <a:pt x="2154259" y="1053391"/>
                      <a:pt x="1960429" y="1045607"/>
                      <a:pt x="1781389" y="1128121"/>
                    </a:cubicBezTo>
                    <a:cubicBezTo>
                      <a:pt x="1701989" y="1164707"/>
                      <a:pt x="1631152" y="1216862"/>
                      <a:pt x="1572769" y="1281472"/>
                    </a:cubicBezTo>
                    <a:cubicBezTo>
                      <a:pt x="1515944" y="1343747"/>
                      <a:pt x="1493369" y="1430931"/>
                      <a:pt x="1441214" y="1490871"/>
                    </a:cubicBezTo>
                    <a:cubicBezTo>
                      <a:pt x="1439657" y="1493206"/>
                      <a:pt x="1438879" y="1494763"/>
                      <a:pt x="1438100" y="1497098"/>
                    </a:cubicBezTo>
                    <a:cubicBezTo>
                      <a:pt x="1402292" y="1669132"/>
                      <a:pt x="1329119" y="1812364"/>
                      <a:pt x="1337682" y="1996074"/>
                    </a:cubicBezTo>
                    <a:cubicBezTo>
                      <a:pt x="1347023" y="2196132"/>
                      <a:pt x="1417861" y="2379064"/>
                      <a:pt x="1547859" y="2529301"/>
                    </a:cubicBezTo>
                    <a:cubicBezTo>
                      <a:pt x="1558757" y="2532415"/>
                      <a:pt x="1566542" y="2539421"/>
                      <a:pt x="1569655" y="2550319"/>
                    </a:cubicBezTo>
                    <a:cubicBezTo>
                      <a:pt x="1569655" y="2550319"/>
                      <a:pt x="1569655" y="2550319"/>
                      <a:pt x="1569655" y="2550319"/>
                    </a:cubicBezTo>
                    <a:cubicBezTo>
                      <a:pt x="1564985" y="2612594"/>
                      <a:pt x="1547081" y="2674868"/>
                      <a:pt x="1540075" y="2727023"/>
                    </a:cubicBezTo>
                    <a:cubicBezTo>
                      <a:pt x="1532291" y="2783071"/>
                      <a:pt x="1522949" y="2839118"/>
                      <a:pt x="1522949" y="2895943"/>
                    </a:cubicBezTo>
                    <a:cubicBezTo>
                      <a:pt x="1522171" y="3001810"/>
                      <a:pt x="1143852" y="3075762"/>
                      <a:pt x="1073015" y="3086660"/>
                    </a:cubicBezTo>
                    <a:cubicBezTo>
                      <a:pt x="936010" y="3107677"/>
                      <a:pt x="840263" y="3049295"/>
                      <a:pt x="728169" y="2980014"/>
                    </a:cubicBezTo>
                    <a:cubicBezTo>
                      <a:pt x="721163" y="2969116"/>
                      <a:pt x="723498" y="2956661"/>
                      <a:pt x="723498" y="2944985"/>
                    </a:cubicBezTo>
                    <a:cubicBezTo>
                      <a:pt x="722720" y="2431219"/>
                      <a:pt x="725833" y="1917452"/>
                      <a:pt x="733618" y="1404465"/>
                    </a:cubicBezTo>
                    <a:cubicBezTo>
                      <a:pt x="733618" y="1392788"/>
                      <a:pt x="739067" y="1376441"/>
                      <a:pt x="718049" y="1376441"/>
                    </a:cubicBezTo>
                    <a:cubicBezTo>
                      <a:pt x="712600" y="1375663"/>
                      <a:pt x="706373" y="1375663"/>
                      <a:pt x="700923" y="1374884"/>
                    </a:cubicBezTo>
                    <a:cubicBezTo>
                      <a:pt x="707151" y="1372549"/>
                      <a:pt x="711043" y="1364764"/>
                      <a:pt x="718827" y="1348417"/>
                    </a:cubicBezTo>
                    <a:cubicBezTo>
                      <a:pt x="778767" y="1217641"/>
                      <a:pt x="774875" y="1019918"/>
                      <a:pt x="883077" y="918722"/>
                    </a:cubicBezTo>
                    <a:cubicBezTo>
                      <a:pt x="888526" y="914051"/>
                      <a:pt x="893197" y="908602"/>
                      <a:pt x="898646" y="903932"/>
                    </a:cubicBezTo>
                    <a:cubicBezTo>
                      <a:pt x="971040" y="847106"/>
                      <a:pt x="1041877" y="788724"/>
                      <a:pt x="1093254" y="710880"/>
                    </a:cubicBezTo>
                    <a:cubicBezTo>
                      <a:pt x="1187445" y="568427"/>
                      <a:pt x="1225588" y="380046"/>
                      <a:pt x="1272294" y="215796"/>
                    </a:cubicBezTo>
                    <a:cubicBezTo>
                      <a:pt x="1287084" y="162863"/>
                      <a:pt x="1301096" y="109929"/>
                      <a:pt x="1299539" y="54661"/>
                    </a:cubicBezTo>
                    <a:cubicBezTo>
                      <a:pt x="1297982" y="12625"/>
                      <a:pt x="1273851" y="-6057"/>
                      <a:pt x="1232594" y="1727"/>
                    </a:cubicBezTo>
                    <a:cubicBezTo>
                      <a:pt x="1182774" y="11068"/>
                      <a:pt x="1145409" y="38314"/>
                      <a:pt x="1118942" y="79571"/>
                    </a:cubicBezTo>
                    <a:cubicBezTo>
                      <a:pt x="1108044" y="96696"/>
                      <a:pt x="1097146" y="100588"/>
                      <a:pt x="1079242" y="98253"/>
                    </a:cubicBezTo>
                    <a:cubicBezTo>
                      <a:pt x="936789" y="78014"/>
                      <a:pt x="745294" y="40649"/>
                      <a:pt x="607511" y="109151"/>
                    </a:cubicBezTo>
                    <a:cubicBezTo>
                      <a:pt x="602841" y="114600"/>
                      <a:pt x="595835" y="116157"/>
                      <a:pt x="590386" y="120049"/>
                    </a:cubicBezTo>
                    <a:cubicBezTo>
                      <a:pt x="395777" y="217353"/>
                      <a:pt x="451825" y="554415"/>
                      <a:pt x="430807" y="728006"/>
                    </a:cubicBezTo>
                    <a:cubicBezTo>
                      <a:pt x="415238" y="854890"/>
                      <a:pt x="395777" y="981775"/>
                      <a:pt x="359191" y="1103989"/>
                    </a:cubicBezTo>
                    <a:cubicBezTo>
                      <a:pt x="342066" y="1162372"/>
                      <a:pt x="324162" y="1239437"/>
                      <a:pt x="288354" y="1289256"/>
                    </a:cubicBezTo>
                    <a:cubicBezTo>
                      <a:pt x="259552" y="1330513"/>
                      <a:pt x="257216" y="1318058"/>
                      <a:pt x="207397" y="1321951"/>
                    </a:cubicBezTo>
                    <a:cubicBezTo>
                      <a:pt x="176259" y="1324286"/>
                      <a:pt x="180930" y="1319615"/>
                      <a:pt x="156798" y="1335962"/>
                    </a:cubicBezTo>
                    <a:cubicBezTo>
                      <a:pt x="153685" y="1338298"/>
                      <a:pt x="152128" y="1341411"/>
                      <a:pt x="151349" y="1344525"/>
                    </a:cubicBezTo>
                    <a:cubicBezTo>
                      <a:pt x="136559" y="1422369"/>
                      <a:pt x="122547" y="1500990"/>
                      <a:pt x="108535" y="1578834"/>
                    </a:cubicBezTo>
                    <a:cubicBezTo>
                      <a:pt x="56380" y="1890207"/>
                      <a:pt x="16680" y="2213257"/>
                      <a:pt x="4225" y="2533193"/>
                    </a:cubicBezTo>
                    <a:cubicBezTo>
                      <a:pt x="-8230" y="2857800"/>
                      <a:pt x="333" y="3170730"/>
                      <a:pt x="120990" y="3475876"/>
                    </a:cubicBezTo>
                    <a:cubicBezTo>
                      <a:pt x="194163" y="3661144"/>
                      <a:pt x="290689" y="3837848"/>
                      <a:pt x="416017" y="3993535"/>
                    </a:cubicBezTo>
                    <a:cubicBezTo>
                      <a:pt x="494639" y="4090839"/>
                      <a:pt x="591164" y="4170239"/>
                      <a:pt x="695474" y="4238741"/>
                    </a:cubicBezTo>
                    <a:cubicBezTo>
                      <a:pt x="748408" y="4272993"/>
                      <a:pt x="811461" y="4298681"/>
                      <a:pt x="862059" y="4336824"/>
                    </a:cubicBezTo>
                    <a:cubicBezTo>
                      <a:pt x="911101" y="4373411"/>
                      <a:pt x="951579" y="4432571"/>
                      <a:pt x="991279" y="4479277"/>
                    </a:cubicBezTo>
                    <a:cubicBezTo>
                      <a:pt x="1123613" y="4635742"/>
                      <a:pt x="1247384" y="4799213"/>
                      <a:pt x="1363370" y="4968134"/>
                    </a:cubicBezTo>
                    <a:cubicBezTo>
                      <a:pt x="1475465" y="5131605"/>
                      <a:pt x="1587559" y="5296633"/>
                      <a:pt x="1671630" y="5476451"/>
                    </a:cubicBezTo>
                    <a:cubicBezTo>
                      <a:pt x="1764264" y="5674951"/>
                      <a:pt x="1789952" y="5869560"/>
                      <a:pt x="1808634" y="6085965"/>
                    </a:cubicBezTo>
                    <a:cubicBezTo>
                      <a:pt x="1810191" y="6100755"/>
                      <a:pt x="1814084" y="6106982"/>
                      <a:pt x="1821868" y="6108539"/>
                    </a:cubicBezTo>
                    <a:cubicBezTo>
                      <a:pt x="1804742" y="6113210"/>
                      <a:pt x="1797736" y="6123329"/>
                      <a:pt x="1794623" y="6142790"/>
                    </a:cubicBezTo>
                    <a:cubicBezTo>
                      <a:pt x="1772048" y="6279016"/>
                      <a:pt x="1749474" y="6415242"/>
                      <a:pt x="1737019" y="6553025"/>
                    </a:cubicBezTo>
                    <a:cubicBezTo>
                      <a:pt x="1728456" y="6643323"/>
                      <a:pt x="1724564" y="6733621"/>
                      <a:pt x="1741689" y="6823920"/>
                    </a:cubicBezTo>
                    <a:cubicBezTo>
                      <a:pt x="1744025" y="6834817"/>
                      <a:pt x="1746360" y="6845716"/>
                      <a:pt x="1755701" y="6852722"/>
                    </a:cubicBezTo>
                    <a:cubicBezTo>
                      <a:pt x="1774383" y="6868290"/>
                      <a:pt x="1871688" y="6852722"/>
                      <a:pt x="1898154" y="6852722"/>
                    </a:cubicBezTo>
                    <a:cubicBezTo>
                      <a:pt x="1954202" y="6852722"/>
                      <a:pt x="2010249" y="6852722"/>
                      <a:pt x="2066296" y="6852722"/>
                    </a:cubicBezTo>
                    <a:cubicBezTo>
                      <a:pt x="2174498" y="6852722"/>
                      <a:pt x="2281922" y="6852722"/>
                      <a:pt x="2390125" y="6852722"/>
                    </a:cubicBezTo>
                    <a:cubicBezTo>
                      <a:pt x="2605750" y="6852722"/>
                      <a:pt x="2821377" y="6852722"/>
                      <a:pt x="3037003" y="6852722"/>
                    </a:cubicBezTo>
                    <a:cubicBezTo>
                      <a:pt x="3252629" y="6852722"/>
                      <a:pt x="3468255" y="6852722"/>
                      <a:pt x="3683881" y="6852722"/>
                    </a:cubicBezTo>
                    <a:cubicBezTo>
                      <a:pt x="3792084" y="6852722"/>
                      <a:pt x="3989027" y="6859727"/>
                      <a:pt x="4097230" y="6859727"/>
                    </a:cubicBezTo>
                    <a:cubicBezTo>
                      <a:pt x="4078547" y="6593503"/>
                      <a:pt x="3925195" y="6247879"/>
                      <a:pt x="3904956" y="6193388"/>
                    </a:cubicBezTo>
                    <a:cubicBezTo>
                      <a:pt x="3884717" y="6138898"/>
                      <a:pt x="3783521" y="5658604"/>
                      <a:pt x="3760168" y="5566749"/>
                    </a:cubicBezTo>
                    <a:cubicBezTo>
                      <a:pt x="3711905" y="5379147"/>
                      <a:pt x="3664420" y="5191544"/>
                      <a:pt x="3616157" y="5004720"/>
                    </a:cubicBezTo>
                    <a:cubicBezTo>
                      <a:pt x="3513404" y="4604605"/>
                      <a:pt x="3408316" y="4204491"/>
                      <a:pt x="3304784" y="3805154"/>
                    </a:cubicBezTo>
                    <a:cubicBezTo>
                      <a:pt x="3301670" y="3791921"/>
                      <a:pt x="3295443" y="3777909"/>
                      <a:pt x="3319574" y="3777909"/>
                    </a:cubicBezTo>
                    <a:cubicBezTo>
                      <a:pt x="3416878" y="3778687"/>
                      <a:pt x="3519632" y="3778687"/>
                      <a:pt x="3616157" y="3771681"/>
                    </a:cubicBezTo>
                    <a:cubicBezTo>
                      <a:pt x="3725138" y="3763897"/>
                      <a:pt x="3842682" y="3718748"/>
                      <a:pt x="3949327" y="3693059"/>
                    </a:cubicBezTo>
                    <a:cubicBezTo>
                      <a:pt x="4087888" y="3659587"/>
                      <a:pt x="4226449" y="3626893"/>
                      <a:pt x="4364232" y="3593420"/>
                    </a:cubicBezTo>
                    <a:cubicBezTo>
                      <a:pt x="4431177" y="3577073"/>
                      <a:pt x="4498901" y="3563839"/>
                      <a:pt x="4565846" y="3545157"/>
                    </a:cubicBezTo>
                    <a:cubicBezTo>
                      <a:pt x="4618780" y="3530367"/>
                      <a:pt x="4664708" y="3500008"/>
                      <a:pt x="4718420" y="3489110"/>
                    </a:cubicBezTo>
                    <a:cubicBezTo>
                      <a:pt x="4766683" y="3478990"/>
                      <a:pt x="4804826" y="3455637"/>
                      <a:pt x="4823508" y="3407374"/>
                    </a:cubicBezTo>
                    <a:cubicBezTo>
                      <a:pt x="4861651" y="3307735"/>
                      <a:pt x="4944944" y="3203425"/>
                      <a:pt x="5000213" y="3107677"/>
                    </a:cubicBezTo>
                    <a:cubicBezTo>
                      <a:pt x="5060930" y="3001810"/>
                      <a:pt x="5119313" y="2894386"/>
                      <a:pt x="5173025" y="2784627"/>
                    </a:cubicBezTo>
                    <a:cubicBezTo>
                      <a:pt x="5268772" y="2590019"/>
                      <a:pt x="5404998" y="2335471"/>
                      <a:pt x="5401884" y="2112839"/>
                    </a:cubicBezTo>
                    <a:cubicBezTo>
                      <a:pt x="5401106" y="2095714"/>
                      <a:pt x="5408890" y="2077031"/>
                      <a:pt x="5390208" y="2064576"/>
                    </a:cubicBezTo>
                    <a:cubicBezTo>
                      <a:pt x="5383202" y="2055235"/>
                      <a:pt x="5369190" y="2053678"/>
                      <a:pt x="5362963" y="2043559"/>
                    </a:cubicBezTo>
                    <a:cubicBezTo>
                      <a:pt x="5361406" y="2042002"/>
                      <a:pt x="5359070" y="2040445"/>
                      <a:pt x="5357513" y="2039666"/>
                    </a:cubicBezTo>
                    <a:cubicBezTo>
                      <a:pt x="5361406" y="2037331"/>
                      <a:pt x="5365298" y="2034996"/>
                      <a:pt x="5367633" y="2030325"/>
                    </a:cubicBezTo>
                    <a:cubicBezTo>
                      <a:pt x="5428351" y="1909668"/>
                      <a:pt x="5468829" y="1781226"/>
                      <a:pt x="5513200" y="1653563"/>
                    </a:cubicBezTo>
                    <a:cubicBezTo>
                      <a:pt x="5539667" y="1578055"/>
                      <a:pt x="5580146" y="1507996"/>
                      <a:pt x="5605055" y="1431710"/>
                    </a:cubicBezTo>
                    <a:cubicBezTo>
                      <a:pt x="5631522" y="1349196"/>
                      <a:pt x="5626852" y="1269017"/>
                      <a:pt x="5626852" y="1182611"/>
                    </a:cubicBezTo>
                    <a:cubicBezTo>
                      <a:pt x="5626073" y="1160815"/>
                      <a:pt x="5626073" y="1139019"/>
                      <a:pt x="5622960" y="1118001"/>
                    </a:cubicBezTo>
                    <a:close/>
                    <a:moveTo>
                      <a:pt x="2438387" y="2923189"/>
                    </a:moveTo>
                    <a:cubicBezTo>
                      <a:pt x="2437609" y="2925524"/>
                      <a:pt x="2436831" y="2927859"/>
                      <a:pt x="2436052" y="2930194"/>
                    </a:cubicBezTo>
                    <a:cubicBezTo>
                      <a:pt x="2434495" y="2942649"/>
                      <a:pt x="2441501" y="2952769"/>
                      <a:pt x="2446950" y="2962889"/>
                    </a:cubicBezTo>
                    <a:cubicBezTo>
                      <a:pt x="2450064" y="2969116"/>
                      <a:pt x="2453178" y="2975344"/>
                      <a:pt x="2457070" y="2981571"/>
                    </a:cubicBezTo>
                    <a:lnTo>
                      <a:pt x="2446172" y="2981571"/>
                    </a:lnTo>
                    <a:cubicBezTo>
                      <a:pt x="2441501" y="2963667"/>
                      <a:pt x="2436831" y="2946542"/>
                      <a:pt x="2433717" y="2928638"/>
                    </a:cubicBezTo>
                    <a:cubicBezTo>
                      <a:pt x="2432160" y="2927859"/>
                      <a:pt x="2430603" y="2927859"/>
                      <a:pt x="2428268" y="2927081"/>
                    </a:cubicBezTo>
                    <a:cubicBezTo>
                      <a:pt x="2432160" y="2925524"/>
                      <a:pt x="2435274" y="2924745"/>
                      <a:pt x="2438387" y="2923189"/>
                    </a:cubicBezTo>
                    <a:close/>
                    <a:moveTo>
                      <a:pt x="2405693" y="2936422"/>
                    </a:moveTo>
                    <a:cubicBezTo>
                      <a:pt x="2408807" y="2934087"/>
                      <a:pt x="2412699" y="2932530"/>
                      <a:pt x="2415813" y="2930973"/>
                    </a:cubicBezTo>
                    <a:cubicBezTo>
                      <a:pt x="2411142" y="2935644"/>
                      <a:pt x="2404915" y="2937200"/>
                      <a:pt x="2398687" y="2937200"/>
                    </a:cubicBezTo>
                    <a:cubicBezTo>
                      <a:pt x="2401023" y="2936422"/>
                      <a:pt x="2403358" y="2936422"/>
                      <a:pt x="2405693" y="2936422"/>
                    </a:cubicBezTo>
                    <a:close/>
                    <a:moveTo>
                      <a:pt x="5099073" y="1926015"/>
                    </a:moveTo>
                    <a:cubicBezTo>
                      <a:pt x="5103744" y="1929129"/>
                      <a:pt x="5108415" y="1932243"/>
                      <a:pt x="5113086" y="1934578"/>
                    </a:cubicBezTo>
                    <a:cubicBezTo>
                      <a:pt x="5107636" y="1933021"/>
                      <a:pt x="5102966" y="1929907"/>
                      <a:pt x="5099073" y="1926015"/>
                    </a:cubicBezTo>
                    <a:close/>
                    <a:moveTo>
                      <a:pt x="5222845" y="1983619"/>
                    </a:moveTo>
                    <a:cubicBezTo>
                      <a:pt x="5222066" y="1982841"/>
                      <a:pt x="5220509" y="1981284"/>
                      <a:pt x="5219731" y="1980505"/>
                    </a:cubicBezTo>
                    <a:cubicBezTo>
                      <a:pt x="5223623" y="1982062"/>
                      <a:pt x="5227515" y="1983619"/>
                      <a:pt x="5229851" y="1987511"/>
                    </a:cubicBezTo>
                    <a:cubicBezTo>
                      <a:pt x="5231407" y="1989068"/>
                      <a:pt x="5233743" y="1990625"/>
                      <a:pt x="5236078" y="1991403"/>
                    </a:cubicBezTo>
                    <a:cubicBezTo>
                      <a:pt x="5230629" y="1989847"/>
                      <a:pt x="5225958" y="1987511"/>
                      <a:pt x="5222845" y="1983619"/>
                    </a:cubicBezTo>
                    <a:close/>
                  </a:path>
                </a:pathLst>
              </a:custGeom>
              <a:solidFill>
                <a:srgbClr val="FDCC94"/>
              </a:solidFill>
              <a:ln w="7773" cap="flat">
                <a:noFill/>
                <a:prstDash val="solid"/>
                <a:miter/>
              </a:ln>
            </p:spPr>
            <p:txBody>
              <a:bodyPr rtlCol="0" anchor="ctr"/>
              <a:lstStyle/>
              <a:p>
                <a:endParaRPr lang="en-US">
                  <a:latin typeface="Al Tarikh" pitchFamily="2" charset="-78"/>
                  <a:cs typeface="Al Tarikh" pitchFamily="2" charset="-78"/>
                </a:endParaRPr>
              </a:p>
            </p:txBody>
          </p:sp>
        </p:grpSp>
        <p:grpSp>
          <p:nvGrpSpPr>
            <p:cNvPr id="83" name="Graphic 24">
              <a:extLst>
                <a:ext uri="{FF2B5EF4-FFF2-40B4-BE49-F238E27FC236}">
                  <a16:creationId xmlns:a16="http://schemas.microsoft.com/office/drawing/2014/main" id="{4FD94E4C-69E9-4B94-BC39-39ED09C97A92}"/>
                </a:ext>
              </a:extLst>
            </p:cNvPr>
            <p:cNvGrpSpPr/>
            <p:nvPr/>
          </p:nvGrpSpPr>
          <p:grpSpPr>
            <a:xfrm>
              <a:off x="3508857" y="1318476"/>
              <a:ext cx="5410114" cy="4795151"/>
              <a:chOff x="3508857" y="1318476"/>
              <a:chExt cx="5410114" cy="4795151"/>
            </a:xfrm>
            <a:solidFill>
              <a:schemeClr val="accent1"/>
            </a:solidFill>
          </p:grpSpPr>
          <p:sp>
            <p:nvSpPr>
              <p:cNvPr id="100" name="Freeform: Shape 99">
                <a:extLst>
                  <a:ext uri="{FF2B5EF4-FFF2-40B4-BE49-F238E27FC236}">
                    <a16:creationId xmlns:a16="http://schemas.microsoft.com/office/drawing/2014/main" id="{AD34279C-CD1A-4B8B-A291-178E966B4E0A}"/>
                  </a:ext>
                </a:extLst>
              </p:cNvPr>
              <p:cNvSpPr/>
              <p:nvPr/>
            </p:nvSpPr>
            <p:spPr>
              <a:xfrm>
                <a:off x="6926588" y="5089399"/>
                <a:ext cx="7784" cy="7784"/>
              </a:xfrm>
              <a:custGeom>
                <a:avLst/>
                <a:gdLst>
                  <a:gd name="connsiteX0" fmla="*/ 0 w 0"/>
                  <a:gd name="connsiteY0" fmla="*/ 0 h 0"/>
                  <a:gd name="connsiteX1" fmla="*/ 0 w 0"/>
                  <a:gd name="connsiteY1" fmla="*/ 0 h 0"/>
                  <a:gd name="connsiteX2" fmla="*/ 0 w 0"/>
                  <a:gd name="connsiteY2" fmla="*/ 0 h 0"/>
                  <a:gd name="connsiteX3" fmla="*/ 0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0"/>
                    </a:moveTo>
                    <a:cubicBezTo>
                      <a:pt x="0" y="0"/>
                      <a:pt x="0" y="0"/>
                      <a:pt x="0" y="0"/>
                    </a:cubicBezTo>
                    <a:cubicBezTo>
                      <a:pt x="0" y="0"/>
                      <a:pt x="0" y="0"/>
                      <a:pt x="0" y="0"/>
                    </a:cubicBezTo>
                    <a:lnTo>
                      <a:pt x="0" y="0"/>
                    </a:lnTo>
                    <a:close/>
                  </a:path>
                </a:pathLst>
              </a:custGeom>
              <a:solidFill>
                <a:srgbClr val="F95422"/>
              </a:solidFill>
              <a:ln w="7773" cap="flat">
                <a:noFill/>
                <a:prstDash val="solid"/>
                <a:miter/>
              </a:ln>
            </p:spPr>
            <p:txBody>
              <a:bodyPr rtlCol="0" anchor="ctr"/>
              <a:lstStyle/>
              <a:p>
                <a:endParaRPr lang="en-US">
                  <a:latin typeface="Al Tarikh" pitchFamily="2" charset="-78"/>
                  <a:cs typeface="Al Tarikh" pitchFamily="2" charset="-78"/>
                </a:endParaRPr>
              </a:p>
            </p:txBody>
          </p:sp>
          <p:sp>
            <p:nvSpPr>
              <p:cNvPr id="101" name="Freeform: Shape 100">
                <a:extLst>
                  <a:ext uri="{FF2B5EF4-FFF2-40B4-BE49-F238E27FC236}">
                    <a16:creationId xmlns:a16="http://schemas.microsoft.com/office/drawing/2014/main" id="{4B4C94B2-5CDD-4444-BEC8-2CE10F51CA26}"/>
                  </a:ext>
                </a:extLst>
              </p:cNvPr>
              <p:cNvSpPr/>
              <p:nvPr/>
            </p:nvSpPr>
            <p:spPr>
              <a:xfrm flipH="1">
                <a:off x="3508857" y="1318476"/>
                <a:ext cx="5410114" cy="4795151"/>
              </a:xfrm>
              <a:custGeom>
                <a:avLst/>
                <a:gdLst>
                  <a:gd name="connsiteX0" fmla="*/ 5395932 w 5410113"/>
                  <a:gd name="connsiteY0" fmla="*/ 747912 h 4795150"/>
                  <a:gd name="connsiteX1" fmla="*/ 5368687 w 5410113"/>
                  <a:gd name="connsiteY1" fmla="*/ 726894 h 4795150"/>
                  <a:gd name="connsiteX2" fmla="*/ 5359346 w 5410113"/>
                  <a:gd name="connsiteY2" fmla="*/ 720666 h 4795150"/>
                  <a:gd name="connsiteX3" fmla="*/ 5348448 w 5410113"/>
                  <a:gd name="connsiteY3" fmla="*/ 719109 h 4795150"/>
                  <a:gd name="connsiteX4" fmla="*/ 5176414 w 5410113"/>
                  <a:gd name="connsiteY4" fmla="*/ 649829 h 4795150"/>
                  <a:gd name="connsiteX5" fmla="*/ 5046416 w 5410113"/>
                  <a:gd name="connsiteY5" fmla="*/ 578213 h 4795150"/>
                  <a:gd name="connsiteX6" fmla="*/ 5040188 w 5410113"/>
                  <a:gd name="connsiteY6" fmla="*/ 568872 h 4795150"/>
                  <a:gd name="connsiteX7" fmla="*/ 4970907 w 5410113"/>
                  <a:gd name="connsiteY7" fmla="*/ 589890 h 4795150"/>
                  <a:gd name="connsiteX8" fmla="*/ 4891508 w 5410113"/>
                  <a:gd name="connsiteY8" fmla="*/ 711325 h 4795150"/>
                  <a:gd name="connsiteX9" fmla="*/ 4721809 w 5410113"/>
                  <a:gd name="connsiteY9" fmla="*/ 973657 h 4795150"/>
                  <a:gd name="connsiteX10" fmla="*/ 4501512 w 5410113"/>
                  <a:gd name="connsiteY10" fmla="*/ 1311497 h 4795150"/>
                  <a:gd name="connsiteX11" fmla="*/ 4321694 w 5410113"/>
                  <a:gd name="connsiteY11" fmla="*/ 1563710 h 4795150"/>
                  <a:gd name="connsiteX12" fmla="*/ 4264090 w 5410113"/>
                  <a:gd name="connsiteY12" fmla="*/ 1605746 h 4795150"/>
                  <a:gd name="connsiteX13" fmla="*/ 4025110 w 5410113"/>
                  <a:gd name="connsiteY13" fmla="*/ 1622871 h 4795150"/>
                  <a:gd name="connsiteX14" fmla="*/ 3702061 w 5410113"/>
                  <a:gd name="connsiteY14" fmla="*/ 1655565 h 4795150"/>
                  <a:gd name="connsiteX15" fmla="*/ 3266916 w 5410113"/>
                  <a:gd name="connsiteY15" fmla="*/ 1619757 h 4795150"/>
                  <a:gd name="connsiteX16" fmla="*/ 3148594 w 5410113"/>
                  <a:gd name="connsiteY16" fmla="*/ 1597183 h 4795150"/>
                  <a:gd name="connsiteX17" fmla="*/ 2879256 w 5410113"/>
                  <a:gd name="connsiteY17" fmla="*/ 1548920 h 4795150"/>
                  <a:gd name="connsiteX18" fmla="*/ 2655846 w 5410113"/>
                  <a:gd name="connsiteY18" fmla="*/ 1567602 h 4795150"/>
                  <a:gd name="connsiteX19" fmla="*/ 2532853 w 5410113"/>
                  <a:gd name="connsiteY19" fmla="*/ 1622092 h 4795150"/>
                  <a:gd name="connsiteX20" fmla="*/ 2461238 w 5410113"/>
                  <a:gd name="connsiteY20" fmla="*/ 1604189 h 4795150"/>
                  <a:gd name="connsiteX21" fmla="*/ 2448004 w 5410113"/>
                  <a:gd name="connsiteY21" fmla="*/ 1602632 h 4795150"/>
                  <a:gd name="connsiteX22" fmla="*/ 2441777 w 5410113"/>
                  <a:gd name="connsiteY22" fmla="*/ 1626763 h 4795150"/>
                  <a:gd name="connsiteX23" fmla="*/ 2314892 w 5410113"/>
                  <a:gd name="connsiteY23" fmla="*/ 1611973 h 4795150"/>
                  <a:gd name="connsiteX24" fmla="*/ 2081362 w 5410113"/>
                  <a:gd name="connsiteY24" fmla="*/ 1560596 h 4795150"/>
                  <a:gd name="connsiteX25" fmla="*/ 1569153 w 5410113"/>
                  <a:gd name="connsiteY25" fmla="*/ 1417364 h 4795150"/>
                  <a:gd name="connsiteX26" fmla="*/ 1568374 w 5410113"/>
                  <a:gd name="connsiteY26" fmla="*/ 1390119 h 4795150"/>
                  <a:gd name="connsiteX27" fmla="*/ 1545800 w 5410113"/>
                  <a:gd name="connsiteY27" fmla="*/ 1411915 h 4795150"/>
                  <a:gd name="connsiteX28" fmla="*/ 1528674 w 5410113"/>
                  <a:gd name="connsiteY28" fmla="*/ 1580836 h 4795150"/>
                  <a:gd name="connsiteX29" fmla="*/ 1484303 w 5410113"/>
                  <a:gd name="connsiteY29" fmla="*/ 1637661 h 4795150"/>
                  <a:gd name="connsiteX30" fmla="*/ 1352748 w 5410113"/>
                  <a:gd name="connsiteY30" fmla="*/ 1683589 h 4795150"/>
                  <a:gd name="connsiteX31" fmla="*/ 1333287 w 5410113"/>
                  <a:gd name="connsiteY31" fmla="*/ 1697601 h 4795150"/>
                  <a:gd name="connsiteX32" fmla="*/ 1034369 w 5410113"/>
                  <a:gd name="connsiteY32" fmla="*/ 1759875 h 4795150"/>
                  <a:gd name="connsiteX33" fmla="*/ 945627 w 5410113"/>
                  <a:gd name="connsiteY33" fmla="*/ 1762989 h 4795150"/>
                  <a:gd name="connsiteX34" fmla="*/ 733893 w 5410113"/>
                  <a:gd name="connsiteY34" fmla="*/ 1664906 h 4795150"/>
                  <a:gd name="connsiteX35" fmla="*/ 729223 w 5410113"/>
                  <a:gd name="connsiteY35" fmla="*/ 1629877 h 4795150"/>
                  <a:gd name="connsiteX36" fmla="*/ 731558 w 5410113"/>
                  <a:gd name="connsiteY36" fmla="*/ 1255450 h 4795150"/>
                  <a:gd name="connsiteX37" fmla="*/ 731558 w 5410113"/>
                  <a:gd name="connsiteY37" fmla="*/ 968208 h 4795150"/>
                  <a:gd name="connsiteX38" fmla="*/ 731558 w 5410113"/>
                  <a:gd name="connsiteY38" fmla="*/ 825755 h 4795150"/>
                  <a:gd name="connsiteX39" fmla="*/ 732336 w 5410113"/>
                  <a:gd name="connsiteY39" fmla="*/ 645158 h 4795150"/>
                  <a:gd name="connsiteX40" fmla="*/ 733893 w 5410113"/>
                  <a:gd name="connsiteY40" fmla="*/ 403844 h 4795150"/>
                  <a:gd name="connsiteX41" fmla="*/ 738564 w 5410113"/>
                  <a:gd name="connsiteY41" fmla="*/ 88578 h 4795150"/>
                  <a:gd name="connsiteX42" fmla="*/ 722995 w 5410113"/>
                  <a:gd name="connsiteY42" fmla="*/ 60555 h 4795150"/>
                  <a:gd name="connsiteX43" fmla="*/ 677068 w 5410113"/>
                  <a:gd name="connsiteY43" fmla="*/ 50435 h 4795150"/>
                  <a:gd name="connsiteX44" fmla="*/ 647487 w 5410113"/>
                  <a:gd name="connsiteY44" fmla="*/ 47321 h 4795150"/>
                  <a:gd name="connsiteX45" fmla="*/ 402280 w 5410113"/>
                  <a:gd name="connsiteY45" fmla="*/ 20855 h 4795150"/>
                  <a:gd name="connsiteX46" fmla="*/ 193660 w 5410113"/>
                  <a:gd name="connsiteY46" fmla="*/ 1394 h 4795150"/>
                  <a:gd name="connsiteX47" fmla="*/ 163301 w 5410113"/>
                  <a:gd name="connsiteY47" fmla="*/ 17741 h 4795150"/>
                  <a:gd name="connsiteX48" fmla="*/ 157852 w 5410113"/>
                  <a:gd name="connsiteY48" fmla="*/ 26304 h 4795150"/>
                  <a:gd name="connsiteX49" fmla="*/ 115038 w 5410113"/>
                  <a:gd name="connsiteY49" fmla="*/ 260612 h 4795150"/>
                  <a:gd name="connsiteX50" fmla="*/ 66776 w 5410113"/>
                  <a:gd name="connsiteY50" fmla="*/ 580548 h 4795150"/>
                  <a:gd name="connsiteX51" fmla="*/ 26297 w 5410113"/>
                  <a:gd name="connsiteY51" fmla="*/ 934736 h 4795150"/>
                  <a:gd name="connsiteX52" fmla="*/ 6836 w 5410113"/>
                  <a:gd name="connsiteY52" fmla="*/ 1232876 h 4795150"/>
                  <a:gd name="connsiteX53" fmla="*/ 6058 w 5410113"/>
                  <a:gd name="connsiteY53" fmla="*/ 1299042 h 4795150"/>
                  <a:gd name="connsiteX54" fmla="*/ 15399 w 5410113"/>
                  <a:gd name="connsiteY54" fmla="*/ 1709277 h 4795150"/>
                  <a:gd name="connsiteX55" fmla="*/ 127493 w 5410113"/>
                  <a:gd name="connsiteY55" fmla="*/ 2159990 h 4795150"/>
                  <a:gd name="connsiteX56" fmla="*/ 553297 w 5410113"/>
                  <a:gd name="connsiteY56" fmla="*/ 2821659 h 4795150"/>
                  <a:gd name="connsiteX57" fmla="*/ 710540 w 5410113"/>
                  <a:gd name="connsiteY57" fmla="*/ 2929861 h 4795150"/>
                  <a:gd name="connsiteX58" fmla="*/ 862335 w 5410113"/>
                  <a:gd name="connsiteY58" fmla="*/ 3017046 h 4795150"/>
                  <a:gd name="connsiteX59" fmla="*/ 998561 w 5410113"/>
                  <a:gd name="connsiteY59" fmla="*/ 3163391 h 4795150"/>
                  <a:gd name="connsiteX60" fmla="*/ 1355083 w 5410113"/>
                  <a:gd name="connsiteY60" fmla="*/ 3652247 h 4795150"/>
                  <a:gd name="connsiteX61" fmla="*/ 1411130 w 5410113"/>
                  <a:gd name="connsiteY61" fmla="*/ 3723863 h 4795150"/>
                  <a:gd name="connsiteX62" fmla="*/ 1542686 w 5410113"/>
                  <a:gd name="connsiteY62" fmla="*/ 3924699 h 4795150"/>
                  <a:gd name="connsiteX63" fmla="*/ 1749749 w 5410113"/>
                  <a:gd name="connsiteY63" fmla="*/ 4388646 h 4795150"/>
                  <a:gd name="connsiteX64" fmla="*/ 1799569 w 5410113"/>
                  <a:gd name="connsiteY64" fmla="*/ 4777863 h 4795150"/>
                  <a:gd name="connsiteX65" fmla="*/ 1828371 w 5410113"/>
                  <a:gd name="connsiteY65" fmla="*/ 4800437 h 4795150"/>
                  <a:gd name="connsiteX66" fmla="*/ 3843735 w 5410113"/>
                  <a:gd name="connsiteY66" fmla="*/ 4653313 h 4795150"/>
                  <a:gd name="connsiteX67" fmla="*/ 3858526 w 5410113"/>
                  <a:gd name="connsiteY67" fmla="*/ 4641637 h 4795150"/>
                  <a:gd name="connsiteX68" fmla="*/ 3837508 w 5410113"/>
                  <a:gd name="connsiteY68" fmla="*/ 4548225 h 4795150"/>
                  <a:gd name="connsiteX69" fmla="*/ 3607092 w 5410113"/>
                  <a:gd name="connsiteY69" fmla="*/ 3628894 h 4795150"/>
                  <a:gd name="connsiteX70" fmla="*/ 3375897 w 5410113"/>
                  <a:gd name="connsiteY70" fmla="*/ 2736031 h 4795150"/>
                  <a:gd name="connsiteX71" fmla="*/ 3361107 w 5410113"/>
                  <a:gd name="connsiteY71" fmla="*/ 2676870 h 4795150"/>
                  <a:gd name="connsiteX72" fmla="*/ 3310508 w 5410113"/>
                  <a:gd name="connsiteY72" fmla="*/ 2488489 h 4795150"/>
                  <a:gd name="connsiteX73" fmla="*/ 3325299 w 5410113"/>
                  <a:gd name="connsiteY73" fmla="*/ 2461244 h 4795150"/>
                  <a:gd name="connsiteX74" fmla="*/ 3642900 w 5410113"/>
                  <a:gd name="connsiteY74" fmla="*/ 2453460 h 4795150"/>
                  <a:gd name="connsiteX75" fmla="*/ 4049242 w 5410113"/>
                  <a:gd name="connsiteY75" fmla="*/ 2366275 h 4795150"/>
                  <a:gd name="connsiteX76" fmla="*/ 4527979 w 5410113"/>
                  <a:gd name="connsiteY76" fmla="*/ 2235498 h 4795150"/>
                  <a:gd name="connsiteX77" fmla="*/ 4682887 w 5410113"/>
                  <a:gd name="connsiteY77" fmla="*/ 2185679 h 4795150"/>
                  <a:gd name="connsiteX78" fmla="*/ 4724144 w 5410113"/>
                  <a:gd name="connsiteY78" fmla="*/ 2171667 h 4795150"/>
                  <a:gd name="connsiteX79" fmla="*/ 4837017 w 5410113"/>
                  <a:gd name="connsiteY79" fmla="*/ 2097715 h 4795150"/>
                  <a:gd name="connsiteX80" fmla="*/ 5115696 w 5410113"/>
                  <a:gd name="connsiteY80" fmla="*/ 1597961 h 4795150"/>
                  <a:gd name="connsiteX81" fmla="*/ 5276053 w 5410113"/>
                  <a:gd name="connsiteY81" fmla="*/ 1271797 h 4795150"/>
                  <a:gd name="connsiteX82" fmla="*/ 5355454 w 5410113"/>
                  <a:gd name="connsiteY82" fmla="*/ 1095871 h 4795150"/>
                  <a:gd name="connsiteX83" fmla="*/ 5408387 w 5410113"/>
                  <a:gd name="connsiteY83" fmla="*/ 926951 h 4795150"/>
                  <a:gd name="connsiteX84" fmla="*/ 5406830 w 5410113"/>
                  <a:gd name="connsiteY84" fmla="*/ 796175 h 4795150"/>
                  <a:gd name="connsiteX85" fmla="*/ 5395932 w 5410113"/>
                  <a:gd name="connsiteY85" fmla="*/ 747912 h 4795150"/>
                  <a:gd name="connsiteX86" fmla="*/ 2184894 w 5410113"/>
                  <a:gd name="connsiteY86" fmla="*/ 1682810 h 4795150"/>
                  <a:gd name="connsiteX87" fmla="*/ 2181780 w 5410113"/>
                  <a:gd name="connsiteY87" fmla="*/ 1682810 h 4795150"/>
                  <a:gd name="connsiteX88" fmla="*/ 2183337 w 5410113"/>
                  <a:gd name="connsiteY88" fmla="*/ 1678918 h 4795150"/>
                  <a:gd name="connsiteX89" fmla="*/ 2184894 w 5410113"/>
                  <a:gd name="connsiteY89" fmla="*/ 1682810 h 4795150"/>
                  <a:gd name="connsiteX90" fmla="*/ 3492662 w 5410113"/>
                  <a:gd name="connsiteY90" fmla="*/ 4619062 h 4795150"/>
                  <a:gd name="connsiteX91" fmla="*/ 3495776 w 5410113"/>
                  <a:gd name="connsiteY91" fmla="*/ 4615170 h 4795150"/>
                  <a:gd name="connsiteX92" fmla="*/ 3488770 w 5410113"/>
                  <a:gd name="connsiteY92" fmla="*/ 4633852 h 4795150"/>
                  <a:gd name="connsiteX93" fmla="*/ 3485656 w 5410113"/>
                  <a:gd name="connsiteY93" fmla="*/ 4636966 h 4795150"/>
                  <a:gd name="connsiteX94" fmla="*/ 3492662 w 5410113"/>
                  <a:gd name="connsiteY94" fmla="*/ 4619062 h 479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5410113" h="4795150">
                    <a:moveTo>
                      <a:pt x="5395932" y="747912"/>
                    </a:moveTo>
                    <a:cubicBezTo>
                      <a:pt x="5388926" y="738570"/>
                      <a:pt x="5374915" y="737014"/>
                      <a:pt x="5368687" y="726894"/>
                    </a:cubicBezTo>
                    <a:cubicBezTo>
                      <a:pt x="5366352" y="724559"/>
                      <a:pt x="5363238" y="722223"/>
                      <a:pt x="5359346" y="720666"/>
                    </a:cubicBezTo>
                    <a:cubicBezTo>
                      <a:pt x="5356232" y="719888"/>
                      <a:pt x="5352340" y="719109"/>
                      <a:pt x="5348448" y="719109"/>
                    </a:cubicBezTo>
                    <a:cubicBezTo>
                      <a:pt x="5286952" y="716774"/>
                      <a:pt x="5228569" y="679409"/>
                      <a:pt x="5176414" y="649829"/>
                    </a:cubicBezTo>
                    <a:cubicBezTo>
                      <a:pt x="5153061" y="636596"/>
                      <a:pt x="5055757" y="600009"/>
                      <a:pt x="5046416" y="578213"/>
                    </a:cubicBezTo>
                    <a:cubicBezTo>
                      <a:pt x="5044859" y="575099"/>
                      <a:pt x="5043302" y="571207"/>
                      <a:pt x="5040188" y="568872"/>
                    </a:cubicBezTo>
                    <a:cubicBezTo>
                      <a:pt x="4996596" y="550189"/>
                      <a:pt x="4995039" y="549411"/>
                      <a:pt x="4970907" y="589890"/>
                    </a:cubicBezTo>
                    <a:cubicBezTo>
                      <a:pt x="4945998" y="631147"/>
                      <a:pt x="4917196" y="670847"/>
                      <a:pt x="4891508" y="711325"/>
                    </a:cubicBezTo>
                    <a:cubicBezTo>
                      <a:pt x="4836238" y="799288"/>
                      <a:pt x="4778635" y="886473"/>
                      <a:pt x="4721809" y="973657"/>
                    </a:cubicBezTo>
                    <a:cubicBezTo>
                      <a:pt x="4648636" y="1086530"/>
                      <a:pt x="4575463" y="1198625"/>
                      <a:pt x="4501512" y="1311497"/>
                    </a:cubicBezTo>
                    <a:cubicBezTo>
                      <a:pt x="4441573" y="1403353"/>
                      <a:pt x="4381633" y="1471855"/>
                      <a:pt x="4321694" y="1563710"/>
                    </a:cubicBezTo>
                    <a:cubicBezTo>
                      <a:pt x="4307682" y="1585506"/>
                      <a:pt x="4290557" y="1606524"/>
                      <a:pt x="4264090" y="1605746"/>
                    </a:cubicBezTo>
                    <a:cubicBezTo>
                      <a:pt x="4253970" y="1609638"/>
                      <a:pt x="4063254" y="1623649"/>
                      <a:pt x="4025110" y="1622871"/>
                    </a:cubicBezTo>
                    <a:cubicBezTo>
                      <a:pt x="3920801" y="1619757"/>
                      <a:pt x="3809484" y="1656344"/>
                      <a:pt x="3702061" y="1655565"/>
                    </a:cubicBezTo>
                    <a:cubicBezTo>
                      <a:pt x="3558050" y="1654008"/>
                      <a:pt x="3408591" y="1647781"/>
                      <a:pt x="3266916" y="1619757"/>
                    </a:cubicBezTo>
                    <a:cubicBezTo>
                      <a:pt x="3227216" y="1611973"/>
                      <a:pt x="3188295" y="1604967"/>
                      <a:pt x="3148594" y="1597183"/>
                    </a:cubicBezTo>
                    <a:cubicBezTo>
                      <a:pt x="3059074" y="1579279"/>
                      <a:pt x="2968776" y="1564488"/>
                      <a:pt x="2879256" y="1548920"/>
                    </a:cubicBezTo>
                    <a:cubicBezTo>
                      <a:pt x="2802191" y="1534908"/>
                      <a:pt x="2728240" y="1539579"/>
                      <a:pt x="2655846" y="1567602"/>
                    </a:cubicBezTo>
                    <a:cubicBezTo>
                      <a:pt x="2613810" y="1583949"/>
                      <a:pt x="2573332" y="1602632"/>
                      <a:pt x="2532853" y="1622092"/>
                    </a:cubicBezTo>
                    <a:cubicBezTo>
                      <a:pt x="2484591" y="1646224"/>
                      <a:pt x="2489261" y="1650116"/>
                      <a:pt x="2461238" y="1604189"/>
                    </a:cubicBezTo>
                    <a:cubicBezTo>
                      <a:pt x="2457345" y="1601075"/>
                      <a:pt x="2452675" y="1601075"/>
                      <a:pt x="2448004" y="1602632"/>
                    </a:cubicBezTo>
                    <a:cubicBezTo>
                      <a:pt x="2441777" y="1608081"/>
                      <a:pt x="2440220" y="1618979"/>
                      <a:pt x="2441777" y="1626763"/>
                    </a:cubicBezTo>
                    <a:cubicBezTo>
                      <a:pt x="2437106" y="1608081"/>
                      <a:pt x="2346029" y="1618979"/>
                      <a:pt x="2314892" y="1611973"/>
                    </a:cubicBezTo>
                    <a:cubicBezTo>
                      <a:pt x="2237049" y="1595626"/>
                      <a:pt x="2159205" y="1578500"/>
                      <a:pt x="2081362" y="1560596"/>
                    </a:cubicBezTo>
                    <a:cubicBezTo>
                      <a:pt x="2025315" y="1547363"/>
                      <a:pt x="1570709" y="1457843"/>
                      <a:pt x="1569153" y="1417364"/>
                    </a:cubicBezTo>
                    <a:cubicBezTo>
                      <a:pt x="1569153" y="1408023"/>
                      <a:pt x="1568374" y="1398682"/>
                      <a:pt x="1568374" y="1390119"/>
                    </a:cubicBezTo>
                    <a:cubicBezTo>
                      <a:pt x="1545021" y="1380778"/>
                      <a:pt x="1547356" y="1399461"/>
                      <a:pt x="1545800" y="1411915"/>
                    </a:cubicBezTo>
                    <a:cubicBezTo>
                      <a:pt x="1538015" y="1467963"/>
                      <a:pt x="1528674" y="1524010"/>
                      <a:pt x="1528674" y="1580836"/>
                    </a:cubicBezTo>
                    <a:cubicBezTo>
                      <a:pt x="1528674" y="1611194"/>
                      <a:pt x="1514662" y="1628320"/>
                      <a:pt x="1484303" y="1637661"/>
                    </a:cubicBezTo>
                    <a:cubicBezTo>
                      <a:pt x="1439933" y="1651673"/>
                      <a:pt x="1397119" y="1671134"/>
                      <a:pt x="1352748" y="1683589"/>
                    </a:cubicBezTo>
                    <a:cubicBezTo>
                      <a:pt x="1344964" y="1685924"/>
                      <a:pt x="1337179" y="1689038"/>
                      <a:pt x="1333287" y="1697601"/>
                    </a:cubicBezTo>
                    <a:cubicBezTo>
                      <a:pt x="1235983" y="1732630"/>
                      <a:pt x="1136343" y="1743528"/>
                      <a:pt x="1034369" y="1759875"/>
                    </a:cubicBezTo>
                    <a:cubicBezTo>
                      <a:pt x="1004788" y="1764546"/>
                      <a:pt x="972094" y="1776222"/>
                      <a:pt x="945627" y="1762989"/>
                    </a:cubicBezTo>
                    <a:cubicBezTo>
                      <a:pt x="873233" y="1727959"/>
                      <a:pt x="802395" y="1706942"/>
                      <a:pt x="733893" y="1664906"/>
                    </a:cubicBezTo>
                    <a:cubicBezTo>
                      <a:pt x="726887" y="1654008"/>
                      <a:pt x="729223" y="1641553"/>
                      <a:pt x="729223" y="1629877"/>
                    </a:cubicBezTo>
                    <a:cubicBezTo>
                      <a:pt x="729223" y="1505327"/>
                      <a:pt x="730779" y="1380000"/>
                      <a:pt x="731558" y="1255450"/>
                    </a:cubicBezTo>
                    <a:cubicBezTo>
                      <a:pt x="732336" y="1159703"/>
                      <a:pt x="731558" y="1063956"/>
                      <a:pt x="731558" y="968208"/>
                    </a:cubicBezTo>
                    <a:cubicBezTo>
                      <a:pt x="726887" y="920724"/>
                      <a:pt x="735450" y="872461"/>
                      <a:pt x="731558" y="825755"/>
                    </a:cubicBezTo>
                    <a:cubicBezTo>
                      <a:pt x="726887" y="765037"/>
                      <a:pt x="733893" y="705098"/>
                      <a:pt x="732336" y="645158"/>
                    </a:cubicBezTo>
                    <a:cubicBezTo>
                      <a:pt x="730779" y="564980"/>
                      <a:pt x="732336" y="484023"/>
                      <a:pt x="733893" y="403844"/>
                    </a:cubicBezTo>
                    <a:cubicBezTo>
                      <a:pt x="735450" y="298755"/>
                      <a:pt x="737007" y="193667"/>
                      <a:pt x="738564" y="88578"/>
                    </a:cubicBezTo>
                    <a:cubicBezTo>
                      <a:pt x="738564" y="76902"/>
                      <a:pt x="744013" y="60555"/>
                      <a:pt x="722995" y="60555"/>
                    </a:cubicBezTo>
                    <a:cubicBezTo>
                      <a:pt x="707426" y="58219"/>
                      <a:pt x="691079" y="59776"/>
                      <a:pt x="677068" y="50435"/>
                    </a:cubicBezTo>
                    <a:cubicBezTo>
                      <a:pt x="667726" y="47321"/>
                      <a:pt x="657607" y="47321"/>
                      <a:pt x="647487" y="47321"/>
                    </a:cubicBezTo>
                    <a:cubicBezTo>
                      <a:pt x="564973" y="42651"/>
                      <a:pt x="484016" y="31753"/>
                      <a:pt x="402280" y="20855"/>
                    </a:cubicBezTo>
                    <a:cubicBezTo>
                      <a:pt x="336114" y="11513"/>
                      <a:pt x="255935" y="17741"/>
                      <a:pt x="193660" y="1394"/>
                    </a:cubicBezTo>
                    <a:cubicBezTo>
                      <a:pt x="178870" y="-2498"/>
                      <a:pt x="167194" y="1394"/>
                      <a:pt x="163301" y="17741"/>
                    </a:cubicBezTo>
                    <a:cubicBezTo>
                      <a:pt x="160188" y="20076"/>
                      <a:pt x="158631" y="23190"/>
                      <a:pt x="157852" y="26304"/>
                    </a:cubicBezTo>
                    <a:cubicBezTo>
                      <a:pt x="143062" y="104147"/>
                      <a:pt x="129050" y="182769"/>
                      <a:pt x="115038" y="260612"/>
                    </a:cubicBezTo>
                    <a:cubicBezTo>
                      <a:pt x="97134" y="367258"/>
                      <a:pt x="80787" y="473903"/>
                      <a:pt x="66776" y="580548"/>
                    </a:cubicBezTo>
                    <a:cubicBezTo>
                      <a:pt x="51207" y="698092"/>
                      <a:pt x="37974" y="816414"/>
                      <a:pt x="26297" y="934736"/>
                    </a:cubicBezTo>
                    <a:cubicBezTo>
                      <a:pt x="16177" y="1033597"/>
                      <a:pt x="6836" y="1133236"/>
                      <a:pt x="6836" y="1232876"/>
                    </a:cubicBezTo>
                    <a:cubicBezTo>
                      <a:pt x="6836" y="1254672"/>
                      <a:pt x="8393" y="1276468"/>
                      <a:pt x="6058" y="1299042"/>
                    </a:cubicBezTo>
                    <a:cubicBezTo>
                      <a:pt x="-6397" y="1436047"/>
                      <a:pt x="2166" y="1573051"/>
                      <a:pt x="15399" y="1709277"/>
                    </a:cubicBezTo>
                    <a:cubicBezTo>
                      <a:pt x="30189" y="1864964"/>
                      <a:pt x="69889" y="2014423"/>
                      <a:pt x="127493" y="2159990"/>
                    </a:cubicBezTo>
                    <a:cubicBezTo>
                      <a:pt x="226354" y="2409089"/>
                      <a:pt x="361023" y="2633278"/>
                      <a:pt x="553297" y="2821659"/>
                    </a:cubicBezTo>
                    <a:cubicBezTo>
                      <a:pt x="600003" y="2867586"/>
                      <a:pt x="651379" y="2902616"/>
                      <a:pt x="710540" y="2929861"/>
                    </a:cubicBezTo>
                    <a:cubicBezTo>
                      <a:pt x="763474" y="2954771"/>
                      <a:pt x="817186" y="2976567"/>
                      <a:pt x="862335" y="3017046"/>
                    </a:cubicBezTo>
                    <a:cubicBezTo>
                      <a:pt x="912933" y="3061416"/>
                      <a:pt x="955747" y="3112793"/>
                      <a:pt x="998561" y="3163391"/>
                    </a:cubicBezTo>
                    <a:cubicBezTo>
                      <a:pt x="1130894" y="3319856"/>
                      <a:pt x="1239097" y="3483327"/>
                      <a:pt x="1355083" y="3652247"/>
                    </a:cubicBezTo>
                    <a:cubicBezTo>
                      <a:pt x="1376879" y="3674044"/>
                      <a:pt x="1385442" y="3705181"/>
                      <a:pt x="1411130" y="3723863"/>
                    </a:cubicBezTo>
                    <a:cubicBezTo>
                      <a:pt x="1459393" y="3788473"/>
                      <a:pt x="1500650" y="3856976"/>
                      <a:pt x="1542686" y="3924699"/>
                    </a:cubicBezTo>
                    <a:cubicBezTo>
                      <a:pt x="1631427" y="4070266"/>
                      <a:pt x="1705378" y="4222061"/>
                      <a:pt x="1749749" y="4388646"/>
                    </a:cubicBezTo>
                    <a:cubicBezTo>
                      <a:pt x="1782443" y="4513973"/>
                      <a:pt x="1789449" y="4650199"/>
                      <a:pt x="1799569" y="4777863"/>
                    </a:cubicBezTo>
                    <a:cubicBezTo>
                      <a:pt x="1801126" y="4800437"/>
                      <a:pt x="1809688" y="4803551"/>
                      <a:pt x="1828371" y="4800437"/>
                    </a:cubicBezTo>
                    <a:cubicBezTo>
                      <a:pt x="1850167" y="4796545"/>
                      <a:pt x="3723078" y="4661876"/>
                      <a:pt x="3843735" y="4653313"/>
                    </a:cubicBezTo>
                    <a:cubicBezTo>
                      <a:pt x="3852298" y="4654870"/>
                      <a:pt x="3864753" y="4661098"/>
                      <a:pt x="3858526" y="4641637"/>
                    </a:cubicBezTo>
                    <a:cubicBezTo>
                      <a:pt x="3847628" y="4611278"/>
                      <a:pt x="3845292" y="4579362"/>
                      <a:pt x="3837508" y="4548225"/>
                    </a:cubicBezTo>
                    <a:cubicBezTo>
                      <a:pt x="3762000" y="4241522"/>
                      <a:pt x="3684935" y="3935597"/>
                      <a:pt x="3607092" y="3628894"/>
                    </a:cubicBezTo>
                    <a:cubicBezTo>
                      <a:pt x="3531584" y="3332311"/>
                      <a:pt x="3467752" y="3027944"/>
                      <a:pt x="3375897" y="2736031"/>
                    </a:cubicBezTo>
                    <a:cubicBezTo>
                      <a:pt x="3369669" y="2716570"/>
                      <a:pt x="3364999" y="2697110"/>
                      <a:pt x="3361107" y="2676870"/>
                    </a:cubicBezTo>
                    <a:cubicBezTo>
                      <a:pt x="3344760" y="2613817"/>
                      <a:pt x="3326856" y="2551542"/>
                      <a:pt x="3310508" y="2488489"/>
                    </a:cubicBezTo>
                    <a:cubicBezTo>
                      <a:pt x="3307395" y="2475256"/>
                      <a:pt x="3301167" y="2461244"/>
                      <a:pt x="3325299" y="2461244"/>
                    </a:cubicBezTo>
                    <a:cubicBezTo>
                      <a:pt x="3419489" y="2462023"/>
                      <a:pt x="3549488" y="2464358"/>
                      <a:pt x="3642900" y="2453460"/>
                    </a:cubicBezTo>
                    <a:cubicBezTo>
                      <a:pt x="3792359" y="2436334"/>
                      <a:pt x="3902896" y="2402083"/>
                      <a:pt x="4049242" y="2366275"/>
                    </a:cubicBezTo>
                    <a:cubicBezTo>
                      <a:pt x="4210378" y="2327353"/>
                      <a:pt x="4369957" y="2282983"/>
                      <a:pt x="4527979" y="2235498"/>
                    </a:cubicBezTo>
                    <a:cubicBezTo>
                      <a:pt x="4579355" y="2219151"/>
                      <a:pt x="4629954" y="2198912"/>
                      <a:pt x="4682887" y="2185679"/>
                    </a:cubicBezTo>
                    <a:cubicBezTo>
                      <a:pt x="4696899" y="2180229"/>
                      <a:pt x="4710132" y="2174780"/>
                      <a:pt x="4724144" y="2171667"/>
                    </a:cubicBezTo>
                    <a:cubicBezTo>
                      <a:pt x="4772407" y="2161547"/>
                      <a:pt x="4800431" y="2134302"/>
                      <a:pt x="4837017" y="2097715"/>
                    </a:cubicBezTo>
                    <a:cubicBezTo>
                      <a:pt x="4991147" y="1943586"/>
                      <a:pt x="5025398" y="1759875"/>
                      <a:pt x="5115696" y="1597961"/>
                    </a:cubicBezTo>
                    <a:cubicBezTo>
                      <a:pt x="5173300" y="1495208"/>
                      <a:pt x="5230126" y="1383113"/>
                      <a:pt x="5276053" y="1271797"/>
                    </a:cubicBezTo>
                    <a:cubicBezTo>
                      <a:pt x="5300185" y="1214193"/>
                      <a:pt x="5336771" y="1155032"/>
                      <a:pt x="5355454" y="1095871"/>
                    </a:cubicBezTo>
                    <a:cubicBezTo>
                      <a:pt x="5371801" y="1043716"/>
                      <a:pt x="5384256" y="975992"/>
                      <a:pt x="5408387" y="926951"/>
                    </a:cubicBezTo>
                    <a:cubicBezTo>
                      <a:pt x="5423956" y="884916"/>
                      <a:pt x="5407609" y="841324"/>
                      <a:pt x="5406830" y="796175"/>
                    </a:cubicBezTo>
                    <a:cubicBezTo>
                      <a:pt x="5406052" y="779827"/>
                      <a:pt x="5413836" y="761145"/>
                      <a:pt x="5395932" y="747912"/>
                    </a:cubicBezTo>
                    <a:close/>
                    <a:moveTo>
                      <a:pt x="2184894" y="1682810"/>
                    </a:moveTo>
                    <a:lnTo>
                      <a:pt x="2181780" y="1682810"/>
                    </a:lnTo>
                    <a:cubicBezTo>
                      <a:pt x="2182558" y="1681253"/>
                      <a:pt x="2182558" y="1680475"/>
                      <a:pt x="2183337" y="1678918"/>
                    </a:cubicBezTo>
                    <a:cubicBezTo>
                      <a:pt x="2184115" y="1680475"/>
                      <a:pt x="2184115" y="1681253"/>
                      <a:pt x="2184894" y="1682810"/>
                    </a:cubicBezTo>
                    <a:close/>
                    <a:moveTo>
                      <a:pt x="3492662" y="4619062"/>
                    </a:moveTo>
                    <a:cubicBezTo>
                      <a:pt x="3493440" y="4617505"/>
                      <a:pt x="3494219" y="4616727"/>
                      <a:pt x="3495776" y="4615170"/>
                    </a:cubicBezTo>
                    <a:cubicBezTo>
                      <a:pt x="3495776" y="4622176"/>
                      <a:pt x="3494997" y="4628403"/>
                      <a:pt x="3488770" y="4633852"/>
                    </a:cubicBezTo>
                    <a:cubicBezTo>
                      <a:pt x="3487991" y="4634631"/>
                      <a:pt x="3486434" y="4636188"/>
                      <a:pt x="3485656" y="4636966"/>
                    </a:cubicBezTo>
                    <a:cubicBezTo>
                      <a:pt x="3486434" y="4629960"/>
                      <a:pt x="3488770" y="4623733"/>
                      <a:pt x="3492662" y="4619062"/>
                    </a:cubicBezTo>
                    <a:close/>
                  </a:path>
                </a:pathLst>
              </a:custGeom>
              <a:solidFill>
                <a:schemeClr val="accent1">
                  <a:lumMod val="40000"/>
                  <a:lumOff val="60000"/>
                </a:schemeClr>
              </a:solidFill>
              <a:ln w="7773" cap="flat">
                <a:noFill/>
                <a:prstDash val="solid"/>
                <a:miter/>
              </a:ln>
            </p:spPr>
            <p:txBody>
              <a:bodyPr rtlCol="0" anchor="ctr"/>
              <a:lstStyle/>
              <a:p>
                <a:endParaRPr lang="en-US">
                  <a:latin typeface="Al Tarikh" pitchFamily="2" charset="-78"/>
                  <a:cs typeface="Al Tarikh" pitchFamily="2" charset="-78"/>
                </a:endParaRPr>
              </a:p>
            </p:txBody>
          </p:sp>
          <p:sp>
            <p:nvSpPr>
              <p:cNvPr id="102" name="Freeform: Shape 101">
                <a:extLst>
                  <a:ext uri="{FF2B5EF4-FFF2-40B4-BE49-F238E27FC236}">
                    <a16:creationId xmlns:a16="http://schemas.microsoft.com/office/drawing/2014/main" id="{4DE550C9-3C58-4946-8986-3D8A38239C92}"/>
                  </a:ext>
                </a:extLst>
              </p:cNvPr>
              <p:cNvSpPr/>
              <p:nvPr/>
            </p:nvSpPr>
            <p:spPr>
              <a:xfrm>
                <a:off x="6981857" y="5303468"/>
                <a:ext cx="7784" cy="7784"/>
              </a:xfrm>
              <a:custGeom>
                <a:avLst/>
                <a:gdLst>
                  <a:gd name="connsiteX0" fmla="*/ 0 w 0"/>
                  <a:gd name="connsiteY0" fmla="*/ 0 h 0"/>
                  <a:gd name="connsiteX1" fmla="*/ 0 w 0"/>
                  <a:gd name="connsiteY1" fmla="*/ 0 h 0"/>
                  <a:gd name="connsiteX2" fmla="*/ 0 w 0"/>
                  <a:gd name="connsiteY2" fmla="*/ 0 h 0"/>
                  <a:gd name="connsiteX3" fmla="*/ 0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0"/>
                    </a:moveTo>
                    <a:cubicBezTo>
                      <a:pt x="0" y="0"/>
                      <a:pt x="0" y="0"/>
                      <a:pt x="0" y="0"/>
                    </a:cubicBezTo>
                    <a:cubicBezTo>
                      <a:pt x="0" y="0"/>
                      <a:pt x="0" y="0"/>
                      <a:pt x="0" y="0"/>
                    </a:cubicBezTo>
                    <a:lnTo>
                      <a:pt x="0" y="0"/>
                    </a:lnTo>
                    <a:close/>
                  </a:path>
                </a:pathLst>
              </a:custGeom>
              <a:solidFill>
                <a:srgbClr val="F95422"/>
              </a:solidFill>
              <a:ln w="7773" cap="flat">
                <a:noFill/>
                <a:prstDash val="solid"/>
                <a:miter/>
              </a:ln>
            </p:spPr>
            <p:txBody>
              <a:bodyPr rtlCol="0" anchor="ctr"/>
              <a:lstStyle/>
              <a:p>
                <a:endParaRPr lang="en-US">
                  <a:latin typeface="Al Tarikh" pitchFamily="2" charset="-78"/>
                  <a:cs typeface="Al Tarikh" pitchFamily="2" charset="-78"/>
                </a:endParaRPr>
              </a:p>
            </p:txBody>
          </p:sp>
        </p:grpSp>
        <p:sp>
          <p:nvSpPr>
            <p:cNvPr id="84" name="Freeform: Shape 83">
              <a:extLst>
                <a:ext uri="{FF2B5EF4-FFF2-40B4-BE49-F238E27FC236}">
                  <a16:creationId xmlns:a16="http://schemas.microsoft.com/office/drawing/2014/main" id="{D13DD010-A5E9-4F16-AD58-41B6B32F622B}"/>
                </a:ext>
              </a:extLst>
            </p:cNvPr>
            <p:cNvSpPr/>
            <p:nvPr/>
          </p:nvSpPr>
          <p:spPr>
            <a:xfrm flipH="1">
              <a:off x="4716122" y="5968961"/>
              <a:ext cx="2444282" cy="887414"/>
            </a:xfrm>
            <a:custGeom>
              <a:avLst/>
              <a:gdLst>
                <a:gd name="connsiteX0" fmla="*/ 2216201 w 2444281"/>
                <a:gd name="connsiteY0" fmla="*/ 281860 h 887414"/>
                <a:gd name="connsiteX1" fmla="*/ 2216979 w 2444281"/>
                <a:gd name="connsiteY1" fmla="*/ 285752 h 887414"/>
                <a:gd name="connsiteX2" fmla="*/ 2327517 w 2444281"/>
                <a:gd name="connsiteY2" fmla="*/ 457786 h 887414"/>
                <a:gd name="connsiteX3" fmla="*/ 2382007 w 2444281"/>
                <a:gd name="connsiteY3" fmla="*/ 560539 h 887414"/>
                <a:gd name="connsiteX4" fmla="*/ 2382007 w 2444281"/>
                <a:gd name="connsiteY4" fmla="*/ 560539 h 887414"/>
                <a:gd name="connsiteX5" fmla="*/ 2417037 w 2444281"/>
                <a:gd name="connsiteY5" fmla="*/ 633712 h 887414"/>
                <a:gd name="connsiteX6" fmla="*/ 2440390 w 2444281"/>
                <a:gd name="connsiteY6" fmla="*/ 783950 h 887414"/>
                <a:gd name="connsiteX7" fmla="*/ 2437276 w 2444281"/>
                <a:gd name="connsiteY7" fmla="*/ 790956 h 887414"/>
                <a:gd name="connsiteX8" fmla="*/ 2436497 w 2444281"/>
                <a:gd name="connsiteY8" fmla="*/ 804968 h 887414"/>
                <a:gd name="connsiteX9" fmla="*/ 2426378 w 2444281"/>
                <a:gd name="connsiteY9" fmla="*/ 889817 h 887414"/>
                <a:gd name="connsiteX10" fmla="*/ 25688 w 2444281"/>
                <a:gd name="connsiteY10" fmla="*/ 889817 h 887414"/>
                <a:gd name="connsiteX11" fmla="*/ 11676 w 2444281"/>
                <a:gd name="connsiteY11" fmla="*/ 861015 h 887414"/>
                <a:gd name="connsiteX12" fmla="*/ 7006 w 2444281"/>
                <a:gd name="connsiteY12" fmla="*/ 590120 h 887414"/>
                <a:gd name="connsiteX13" fmla="*/ 64610 w 2444281"/>
                <a:gd name="connsiteY13" fmla="*/ 179886 h 887414"/>
                <a:gd name="connsiteX14" fmla="*/ 100418 w 2444281"/>
                <a:gd name="connsiteY14" fmla="*/ 144077 h 887414"/>
                <a:gd name="connsiteX15" fmla="*/ 173591 w 2444281"/>
                <a:gd name="connsiteY15" fmla="*/ 136293 h 887414"/>
                <a:gd name="connsiteX16" fmla="*/ 433587 w 2444281"/>
                <a:gd name="connsiteY16" fmla="*/ 116832 h 887414"/>
                <a:gd name="connsiteX17" fmla="*/ 693584 w 2444281"/>
                <a:gd name="connsiteY17" fmla="*/ 98150 h 887414"/>
                <a:gd name="connsiteX18" fmla="*/ 890528 w 2444281"/>
                <a:gd name="connsiteY18" fmla="*/ 84138 h 887414"/>
                <a:gd name="connsiteX19" fmla="*/ 1139627 w 2444281"/>
                <a:gd name="connsiteY19" fmla="*/ 67013 h 887414"/>
                <a:gd name="connsiteX20" fmla="*/ 1435432 w 2444281"/>
                <a:gd name="connsiteY20" fmla="*/ 45995 h 887414"/>
                <a:gd name="connsiteX21" fmla="*/ 1561538 w 2444281"/>
                <a:gd name="connsiteY21" fmla="*/ 38211 h 887414"/>
                <a:gd name="connsiteX22" fmla="*/ 1602795 w 2444281"/>
                <a:gd name="connsiteY22" fmla="*/ 48330 h 887414"/>
                <a:gd name="connsiteX23" fmla="*/ 1679081 w 2444281"/>
                <a:gd name="connsiteY23" fmla="*/ 96593 h 887414"/>
                <a:gd name="connsiteX24" fmla="*/ 1718003 w 2444281"/>
                <a:gd name="connsiteY24" fmla="*/ 81803 h 887414"/>
                <a:gd name="connsiteX25" fmla="*/ 1731236 w 2444281"/>
                <a:gd name="connsiteY25" fmla="*/ 40546 h 887414"/>
                <a:gd name="connsiteX26" fmla="*/ 1748362 w 2444281"/>
                <a:gd name="connsiteY26" fmla="*/ 26534 h 887414"/>
                <a:gd name="connsiteX27" fmla="*/ 2004467 w 2444281"/>
                <a:gd name="connsiteY27" fmla="*/ 7073 h 887414"/>
                <a:gd name="connsiteX28" fmla="*/ 2102549 w 2444281"/>
                <a:gd name="connsiteY28" fmla="*/ 67 h 887414"/>
                <a:gd name="connsiteX29" fmla="*/ 2161710 w 2444281"/>
                <a:gd name="connsiteY29" fmla="*/ 55336 h 887414"/>
                <a:gd name="connsiteX30" fmla="*/ 2161710 w 2444281"/>
                <a:gd name="connsiteY30" fmla="*/ 55336 h 887414"/>
                <a:gd name="connsiteX31" fmla="*/ 2177279 w 2444281"/>
                <a:gd name="connsiteY31" fmla="*/ 126174 h 887414"/>
                <a:gd name="connsiteX32" fmla="*/ 2206081 w 2444281"/>
                <a:gd name="connsiteY32" fmla="*/ 253058 h 887414"/>
                <a:gd name="connsiteX33" fmla="*/ 2206081 w 2444281"/>
                <a:gd name="connsiteY33" fmla="*/ 253058 h 887414"/>
                <a:gd name="connsiteX34" fmla="*/ 2216201 w 2444281"/>
                <a:gd name="connsiteY34" fmla="*/ 281860 h 88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44281" h="887414">
                  <a:moveTo>
                    <a:pt x="2216201" y="281860"/>
                  </a:moveTo>
                  <a:cubicBezTo>
                    <a:pt x="2215422" y="283417"/>
                    <a:pt x="2215422" y="284974"/>
                    <a:pt x="2216979" y="285752"/>
                  </a:cubicBezTo>
                  <a:cubicBezTo>
                    <a:pt x="2257458" y="340243"/>
                    <a:pt x="2293265" y="398625"/>
                    <a:pt x="2327517" y="457786"/>
                  </a:cubicBezTo>
                  <a:cubicBezTo>
                    <a:pt x="2346978" y="491259"/>
                    <a:pt x="2369552" y="523175"/>
                    <a:pt x="2382007" y="560539"/>
                  </a:cubicBezTo>
                  <a:lnTo>
                    <a:pt x="2382007" y="560539"/>
                  </a:lnTo>
                  <a:cubicBezTo>
                    <a:pt x="2402246" y="580779"/>
                    <a:pt x="2406138" y="608802"/>
                    <a:pt x="2417037" y="633712"/>
                  </a:cubicBezTo>
                  <a:cubicBezTo>
                    <a:pt x="2438833" y="681197"/>
                    <a:pt x="2452066" y="731017"/>
                    <a:pt x="2440390" y="783950"/>
                  </a:cubicBezTo>
                  <a:cubicBezTo>
                    <a:pt x="2439611" y="787064"/>
                    <a:pt x="2438833" y="789399"/>
                    <a:pt x="2437276" y="790956"/>
                  </a:cubicBezTo>
                  <a:cubicBezTo>
                    <a:pt x="2437276" y="795627"/>
                    <a:pt x="2437276" y="800297"/>
                    <a:pt x="2436497" y="804968"/>
                  </a:cubicBezTo>
                  <a:cubicBezTo>
                    <a:pt x="2430270" y="832991"/>
                    <a:pt x="2437276" y="862572"/>
                    <a:pt x="2426378" y="889817"/>
                  </a:cubicBezTo>
                  <a:cubicBezTo>
                    <a:pt x="1626148" y="889817"/>
                    <a:pt x="825918" y="889817"/>
                    <a:pt x="25688" y="889817"/>
                  </a:cubicBezTo>
                  <a:cubicBezTo>
                    <a:pt x="16347" y="882032"/>
                    <a:pt x="14012" y="871913"/>
                    <a:pt x="11676" y="861015"/>
                  </a:cubicBezTo>
                  <a:cubicBezTo>
                    <a:pt x="-5449" y="770717"/>
                    <a:pt x="-778" y="680418"/>
                    <a:pt x="7006" y="590120"/>
                  </a:cubicBezTo>
                  <a:cubicBezTo>
                    <a:pt x="19461" y="452337"/>
                    <a:pt x="42035" y="316112"/>
                    <a:pt x="64610" y="179886"/>
                  </a:cubicBezTo>
                  <a:cubicBezTo>
                    <a:pt x="68502" y="157311"/>
                    <a:pt x="76286" y="147191"/>
                    <a:pt x="100418" y="144077"/>
                  </a:cubicBezTo>
                  <a:cubicBezTo>
                    <a:pt x="124549" y="140185"/>
                    <a:pt x="150238" y="143299"/>
                    <a:pt x="173591" y="136293"/>
                  </a:cubicBezTo>
                  <a:cubicBezTo>
                    <a:pt x="259997" y="128509"/>
                    <a:pt x="346403" y="123060"/>
                    <a:pt x="433587" y="116832"/>
                  </a:cubicBezTo>
                  <a:cubicBezTo>
                    <a:pt x="519994" y="110605"/>
                    <a:pt x="607178" y="105156"/>
                    <a:pt x="693584" y="98150"/>
                  </a:cubicBezTo>
                  <a:cubicBezTo>
                    <a:pt x="758973" y="93479"/>
                    <a:pt x="825140" y="88030"/>
                    <a:pt x="890528" y="84138"/>
                  </a:cubicBezTo>
                  <a:cubicBezTo>
                    <a:pt x="973820" y="79468"/>
                    <a:pt x="1056334" y="72461"/>
                    <a:pt x="1139627" y="67013"/>
                  </a:cubicBezTo>
                  <a:cubicBezTo>
                    <a:pt x="1238488" y="60007"/>
                    <a:pt x="1336571" y="52222"/>
                    <a:pt x="1435432" y="45995"/>
                  </a:cubicBezTo>
                  <a:cubicBezTo>
                    <a:pt x="1477467" y="43660"/>
                    <a:pt x="1518724" y="35875"/>
                    <a:pt x="1561538" y="38211"/>
                  </a:cubicBezTo>
                  <a:cubicBezTo>
                    <a:pt x="1577106" y="35097"/>
                    <a:pt x="1590340" y="40546"/>
                    <a:pt x="1602795" y="48330"/>
                  </a:cubicBezTo>
                  <a:cubicBezTo>
                    <a:pt x="1628483" y="63121"/>
                    <a:pt x="1653393" y="81025"/>
                    <a:pt x="1679081" y="96593"/>
                  </a:cubicBezTo>
                  <a:cubicBezTo>
                    <a:pt x="1705548" y="113719"/>
                    <a:pt x="1710219" y="111383"/>
                    <a:pt x="1718003" y="81803"/>
                  </a:cubicBezTo>
                  <a:cubicBezTo>
                    <a:pt x="1721895" y="67791"/>
                    <a:pt x="1725787" y="53779"/>
                    <a:pt x="1731236" y="40546"/>
                  </a:cubicBezTo>
                  <a:cubicBezTo>
                    <a:pt x="1735129" y="33540"/>
                    <a:pt x="1740577" y="28869"/>
                    <a:pt x="1748362" y="26534"/>
                  </a:cubicBezTo>
                  <a:cubicBezTo>
                    <a:pt x="1833211" y="17193"/>
                    <a:pt x="1918839" y="10187"/>
                    <a:pt x="2004467" y="7073"/>
                  </a:cubicBezTo>
                  <a:cubicBezTo>
                    <a:pt x="2037161" y="5516"/>
                    <a:pt x="2069855" y="846"/>
                    <a:pt x="2102549" y="67"/>
                  </a:cubicBezTo>
                  <a:cubicBezTo>
                    <a:pt x="2140693" y="-1490"/>
                    <a:pt x="2153926" y="24199"/>
                    <a:pt x="2161710" y="55336"/>
                  </a:cubicBezTo>
                  <a:lnTo>
                    <a:pt x="2161710" y="55336"/>
                  </a:lnTo>
                  <a:cubicBezTo>
                    <a:pt x="2171830" y="77911"/>
                    <a:pt x="2174944" y="102042"/>
                    <a:pt x="2177279" y="126174"/>
                  </a:cubicBezTo>
                  <a:cubicBezTo>
                    <a:pt x="2181171" y="169766"/>
                    <a:pt x="2196740" y="210244"/>
                    <a:pt x="2206081" y="253058"/>
                  </a:cubicBezTo>
                  <a:lnTo>
                    <a:pt x="2206081" y="253058"/>
                  </a:lnTo>
                  <a:cubicBezTo>
                    <a:pt x="2213865" y="260843"/>
                    <a:pt x="2212308" y="272519"/>
                    <a:pt x="2216201" y="281860"/>
                  </a:cubicBezTo>
                  <a:close/>
                </a:path>
              </a:pathLst>
            </a:custGeom>
            <a:solidFill>
              <a:srgbClr val="000000"/>
            </a:solidFill>
            <a:ln w="7773" cap="flat">
              <a:noFill/>
              <a:prstDash val="solid"/>
              <a:miter/>
            </a:ln>
          </p:spPr>
          <p:txBody>
            <a:bodyPr rtlCol="0" anchor="ctr"/>
            <a:lstStyle/>
            <a:p>
              <a:endParaRPr lang="en-US">
                <a:latin typeface="Al Tarikh" pitchFamily="2" charset="-78"/>
                <a:cs typeface="Al Tarikh" pitchFamily="2" charset="-78"/>
              </a:endParaRPr>
            </a:p>
          </p:txBody>
        </p:sp>
        <p:sp>
          <p:nvSpPr>
            <p:cNvPr id="85" name="Freeform: Shape 84">
              <a:extLst>
                <a:ext uri="{FF2B5EF4-FFF2-40B4-BE49-F238E27FC236}">
                  <a16:creationId xmlns:a16="http://schemas.microsoft.com/office/drawing/2014/main" id="{65BFE337-5BA9-4CD1-A939-7736E6440A0E}"/>
                </a:ext>
              </a:extLst>
            </p:cNvPr>
            <p:cNvSpPr/>
            <p:nvPr/>
          </p:nvSpPr>
          <p:spPr>
            <a:xfrm flipH="1">
              <a:off x="6330307" y="1002982"/>
              <a:ext cx="1299984" cy="1556867"/>
            </a:xfrm>
            <a:custGeom>
              <a:avLst/>
              <a:gdLst>
                <a:gd name="connsiteX0" fmla="*/ 1292132 w 1299984"/>
                <a:gd name="connsiteY0" fmla="*/ 412704 h 1556867"/>
                <a:gd name="connsiteX1" fmla="*/ 1081955 w 1299984"/>
                <a:gd name="connsiteY1" fmla="*/ 353543 h 1556867"/>
                <a:gd name="connsiteX2" fmla="*/ 898245 w 1299984"/>
                <a:gd name="connsiteY2" fmla="*/ 323184 h 1556867"/>
                <a:gd name="connsiteX3" fmla="*/ 718427 w 1299984"/>
                <a:gd name="connsiteY3" fmla="*/ 324741 h 1556867"/>
                <a:gd name="connsiteX4" fmla="*/ 569746 w 1299984"/>
                <a:gd name="connsiteY4" fmla="*/ 479650 h 1556867"/>
                <a:gd name="connsiteX5" fmla="*/ 542501 w 1299984"/>
                <a:gd name="connsiteY5" fmla="*/ 704617 h 1556867"/>
                <a:gd name="connsiteX6" fmla="*/ 480226 w 1299984"/>
                <a:gd name="connsiteY6" fmla="*/ 1003535 h 1556867"/>
                <a:gd name="connsiteX7" fmla="*/ 458430 w 1299984"/>
                <a:gd name="connsiteY7" fmla="*/ 1071259 h 1556867"/>
                <a:gd name="connsiteX8" fmla="*/ 431963 w 1299984"/>
                <a:gd name="connsiteY8" fmla="*/ 1089942 h 1556867"/>
                <a:gd name="connsiteX9" fmla="*/ 407054 w 1299984"/>
                <a:gd name="connsiteY9" fmla="*/ 1066589 h 1556867"/>
                <a:gd name="connsiteX10" fmla="*/ 399269 w 1299984"/>
                <a:gd name="connsiteY10" fmla="*/ 1015990 h 1556867"/>
                <a:gd name="connsiteX11" fmla="*/ 210888 w 1299984"/>
                <a:gd name="connsiteY11" fmla="*/ 861861 h 1556867"/>
                <a:gd name="connsiteX12" fmla="*/ 119811 w 1299984"/>
                <a:gd name="connsiteY12" fmla="*/ 924914 h 1556867"/>
                <a:gd name="connsiteX13" fmla="*/ 102686 w 1299984"/>
                <a:gd name="connsiteY13" fmla="*/ 1110959 h 1556867"/>
                <a:gd name="connsiteX14" fmla="*/ 159512 w 1299984"/>
                <a:gd name="connsiteY14" fmla="*/ 1204371 h 1556867"/>
                <a:gd name="connsiteX15" fmla="*/ 265379 w 1299984"/>
                <a:gd name="connsiteY15" fmla="*/ 1420776 h 1556867"/>
                <a:gd name="connsiteX16" fmla="*/ 260708 w 1299984"/>
                <a:gd name="connsiteY16" fmla="*/ 1560894 h 1556867"/>
                <a:gd name="connsiteX17" fmla="*/ 252924 w 1299984"/>
                <a:gd name="connsiteY17" fmla="*/ 1553110 h 1556867"/>
                <a:gd name="connsiteX18" fmla="*/ 230349 w 1299984"/>
                <a:gd name="connsiteY18" fmla="*/ 1531314 h 1556867"/>
                <a:gd name="connsiteX19" fmla="*/ 112027 w 1299984"/>
                <a:gd name="connsiteY19" fmla="*/ 1370178 h 1556867"/>
                <a:gd name="connsiteX20" fmla="*/ 40411 w 1299984"/>
                <a:gd name="connsiteY20" fmla="*/ 1192695 h 1556867"/>
                <a:gd name="connsiteX21" fmla="*/ 18615 w 1299984"/>
                <a:gd name="connsiteY21" fmla="*/ 1124971 h 1556867"/>
                <a:gd name="connsiteX22" fmla="*/ 11609 w 1299984"/>
                <a:gd name="connsiteY22" fmla="*/ 1061140 h 1556867"/>
                <a:gd name="connsiteX23" fmla="*/ 10831 w 1299984"/>
                <a:gd name="connsiteY23" fmla="*/ 872759 h 1556867"/>
                <a:gd name="connsiteX24" fmla="*/ 40411 w 1299984"/>
                <a:gd name="connsiteY24" fmla="*/ 703839 h 1556867"/>
                <a:gd name="connsiteX25" fmla="*/ 104243 w 1299984"/>
                <a:gd name="connsiteY25" fmla="*/ 485099 h 1556867"/>
                <a:gd name="connsiteX26" fmla="*/ 189870 w 1299984"/>
                <a:gd name="connsiteY26" fmla="*/ 306059 h 1556867"/>
                <a:gd name="connsiteX27" fmla="*/ 285618 w 1299984"/>
                <a:gd name="connsiteY27" fmla="*/ 190851 h 1556867"/>
                <a:gd name="connsiteX28" fmla="*/ 388371 w 1299984"/>
                <a:gd name="connsiteY28" fmla="*/ 109115 h 1556867"/>
                <a:gd name="connsiteX29" fmla="*/ 741002 w 1299984"/>
                <a:gd name="connsiteY29" fmla="*/ 135 h 1556867"/>
                <a:gd name="connsiteX30" fmla="*/ 1095967 w 1299984"/>
                <a:gd name="connsiteY30" fmla="*/ 96660 h 1556867"/>
                <a:gd name="connsiteX31" fmla="*/ 1294468 w 1299984"/>
                <a:gd name="connsiteY31" fmla="*/ 397136 h 1556867"/>
                <a:gd name="connsiteX32" fmla="*/ 1292132 w 1299984"/>
                <a:gd name="connsiteY32" fmla="*/ 412704 h 1556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99984" h="1556867">
                  <a:moveTo>
                    <a:pt x="1292132" y="412704"/>
                  </a:moveTo>
                  <a:cubicBezTo>
                    <a:pt x="1232193" y="357436"/>
                    <a:pt x="1156685" y="355879"/>
                    <a:pt x="1081955" y="353543"/>
                  </a:cubicBezTo>
                  <a:cubicBezTo>
                    <a:pt x="1019681" y="351987"/>
                    <a:pt x="959741" y="332526"/>
                    <a:pt x="898245" y="323184"/>
                  </a:cubicBezTo>
                  <a:cubicBezTo>
                    <a:pt x="837527" y="313843"/>
                    <a:pt x="778366" y="313843"/>
                    <a:pt x="718427" y="324741"/>
                  </a:cubicBezTo>
                  <a:cubicBezTo>
                    <a:pt x="632799" y="341088"/>
                    <a:pt x="587650" y="397136"/>
                    <a:pt x="569746" y="479650"/>
                  </a:cubicBezTo>
                  <a:cubicBezTo>
                    <a:pt x="553399" y="553601"/>
                    <a:pt x="547950" y="629109"/>
                    <a:pt x="542501" y="704617"/>
                  </a:cubicBezTo>
                  <a:cubicBezTo>
                    <a:pt x="535495" y="807370"/>
                    <a:pt x="511364" y="906231"/>
                    <a:pt x="480226" y="1003535"/>
                  </a:cubicBezTo>
                  <a:cubicBezTo>
                    <a:pt x="473220" y="1026110"/>
                    <a:pt x="465436" y="1048685"/>
                    <a:pt x="458430" y="1071259"/>
                  </a:cubicBezTo>
                  <a:cubicBezTo>
                    <a:pt x="454538" y="1084493"/>
                    <a:pt x="448310" y="1093834"/>
                    <a:pt x="431963" y="1089942"/>
                  </a:cubicBezTo>
                  <a:cubicBezTo>
                    <a:pt x="418730" y="1086828"/>
                    <a:pt x="406275" y="1086828"/>
                    <a:pt x="407054" y="1066589"/>
                  </a:cubicBezTo>
                  <a:cubicBezTo>
                    <a:pt x="407054" y="1049463"/>
                    <a:pt x="401604" y="1033116"/>
                    <a:pt x="399269" y="1015990"/>
                  </a:cubicBezTo>
                  <a:cubicBezTo>
                    <a:pt x="383701" y="908567"/>
                    <a:pt x="284061" y="865753"/>
                    <a:pt x="210888" y="861861"/>
                  </a:cubicBezTo>
                  <a:cubicBezTo>
                    <a:pt x="163404" y="859525"/>
                    <a:pt x="135380" y="879765"/>
                    <a:pt x="119811" y="924914"/>
                  </a:cubicBezTo>
                  <a:cubicBezTo>
                    <a:pt x="99572" y="985632"/>
                    <a:pt x="87896" y="1047128"/>
                    <a:pt x="102686" y="1110959"/>
                  </a:cubicBezTo>
                  <a:cubicBezTo>
                    <a:pt x="111249" y="1148324"/>
                    <a:pt x="126039" y="1182575"/>
                    <a:pt x="159512" y="1204371"/>
                  </a:cubicBezTo>
                  <a:cubicBezTo>
                    <a:pt x="237355" y="1255748"/>
                    <a:pt x="266157" y="1331256"/>
                    <a:pt x="265379" y="1420776"/>
                  </a:cubicBezTo>
                  <a:cubicBezTo>
                    <a:pt x="264600" y="1467482"/>
                    <a:pt x="271606" y="1514188"/>
                    <a:pt x="260708" y="1560894"/>
                  </a:cubicBezTo>
                  <a:cubicBezTo>
                    <a:pt x="256037" y="1560115"/>
                    <a:pt x="254480" y="1556223"/>
                    <a:pt x="252924" y="1553110"/>
                  </a:cubicBezTo>
                  <a:cubicBezTo>
                    <a:pt x="249810" y="1541433"/>
                    <a:pt x="241247" y="1534427"/>
                    <a:pt x="230349" y="1531314"/>
                  </a:cubicBezTo>
                  <a:cubicBezTo>
                    <a:pt x="187535" y="1517302"/>
                    <a:pt x="129153" y="1410656"/>
                    <a:pt x="112027" y="1370178"/>
                  </a:cubicBezTo>
                  <a:cubicBezTo>
                    <a:pt x="87117" y="1311795"/>
                    <a:pt x="64543" y="1251856"/>
                    <a:pt x="40411" y="1192695"/>
                  </a:cubicBezTo>
                  <a:cubicBezTo>
                    <a:pt x="31848" y="1170120"/>
                    <a:pt x="21729" y="1149103"/>
                    <a:pt x="18615" y="1124971"/>
                  </a:cubicBezTo>
                  <a:cubicBezTo>
                    <a:pt x="16280" y="1102397"/>
                    <a:pt x="25621" y="1082936"/>
                    <a:pt x="11609" y="1061140"/>
                  </a:cubicBezTo>
                  <a:cubicBezTo>
                    <a:pt x="-10965" y="1026888"/>
                    <a:pt x="5382" y="911680"/>
                    <a:pt x="10831" y="872759"/>
                  </a:cubicBezTo>
                  <a:cubicBezTo>
                    <a:pt x="18615" y="816711"/>
                    <a:pt x="28735" y="759107"/>
                    <a:pt x="40411" y="703839"/>
                  </a:cubicBezTo>
                  <a:cubicBezTo>
                    <a:pt x="55980" y="629887"/>
                    <a:pt x="77776" y="556715"/>
                    <a:pt x="104243" y="485099"/>
                  </a:cubicBezTo>
                  <a:cubicBezTo>
                    <a:pt x="119811" y="444620"/>
                    <a:pt x="149392" y="328634"/>
                    <a:pt x="189870" y="306059"/>
                  </a:cubicBezTo>
                  <a:cubicBezTo>
                    <a:pt x="224122" y="287377"/>
                    <a:pt x="256816" y="220431"/>
                    <a:pt x="285618" y="190851"/>
                  </a:cubicBezTo>
                  <a:cubicBezTo>
                    <a:pt x="316755" y="158935"/>
                    <a:pt x="351006" y="132468"/>
                    <a:pt x="388371" y="109115"/>
                  </a:cubicBezTo>
                  <a:cubicBezTo>
                    <a:pt x="485675" y="48397"/>
                    <a:pt x="624236" y="-2979"/>
                    <a:pt x="741002" y="135"/>
                  </a:cubicBezTo>
                  <a:cubicBezTo>
                    <a:pt x="863994" y="4027"/>
                    <a:pt x="989322" y="32050"/>
                    <a:pt x="1095967" y="96660"/>
                  </a:cubicBezTo>
                  <a:cubicBezTo>
                    <a:pt x="1185487" y="151151"/>
                    <a:pt x="1331833" y="278814"/>
                    <a:pt x="1294468" y="397136"/>
                  </a:cubicBezTo>
                  <a:cubicBezTo>
                    <a:pt x="1293689" y="402585"/>
                    <a:pt x="1292911" y="407255"/>
                    <a:pt x="1292132" y="412704"/>
                  </a:cubicBezTo>
                  <a:close/>
                </a:path>
              </a:pathLst>
            </a:custGeom>
            <a:solidFill>
              <a:schemeClr val="tx1">
                <a:lumMod val="85000"/>
                <a:lumOff val="15000"/>
              </a:schemeClr>
            </a:solidFill>
            <a:ln w="7773" cap="flat">
              <a:noFill/>
              <a:prstDash val="solid"/>
              <a:miter/>
            </a:ln>
          </p:spPr>
          <p:txBody>
            <a:bodyPr rtlCol="0" anchor="ctr"/>
            <a:lstStyle/>
            <a:p>
              <a:endParaRPr lang="en-US">
                <a:latin typeface="Al Tarikh" pitchFamily="2" charset="-78"/>
                <a:cs typeface="Al Tarikh" pitchFamily="2" charset="-78"/>
              </a:endParaRPr>
            </a:p>
          </p:txBody>
        </p:sp>
        <p:sp>
          <p:nvSpPr>
            <p:cNvPr id="86" name="Freeform: Shape 85">
              <a:extLst>
                <a:ext uri="{FF2B5EF4-FFF2-40B4-BE49-F238E27FC236}">
                  <a16:creationId xmlns:a16="http://schemas.microsoft.com/office/drawing/2014/main" id="{14E6AAFC-81E8-48FA-8441-DEF648652A08}"/>
                </a:ext>
              </a:extLst>
            </p:cNvPr>
            <p:cNvSpPr/>
            <p:nvPr/>
          </p:nvSpPr>
          <p:spPr>
            <a:xfrm>
              <a:off x="6452176" y="2556387"/>
              <a:ext cx="194607" cy="233529"/>
            </a:xfrm>
            <a:custGeom>
              <a:avLst/>
              <a:gdLst>
                <a:gd name="connsiteX0" fmla="*/ 98861 w 194608"/>
                <a:gd name="connsiteY0" fmla="*/ 212512 h 233530"/>
                <a:gd name="connsiteX1" fmla="*/ 88742 w 194608"/>
                <a:gd name="connsiteY1" fmla="*/ 211734 h 233530"/>
                <a:gd name="connsiteX2" fmla="*/ 66167 w 194608"/>
                <a:gd name="connsiteY2" fmla="*/ 205506 h 233530"/>
                <a:gd name="connsiteX3" fmla="*/ 60718 w 194608"/>
                <a:gd name="connsiteY3" fmla="*/ 200836 h 233530"/>
                <a:gd name="connsiteX4" fmla="*/ 9341 w 194608"/>
                <a:gd name="connsiteY4" fmla="*/ 28024 h 233530"/>
                <a:gd name="connsiteX5" fmla="*/ 0 w 194608"/>
                <a:gd name="connsiteY5" fmla="*/ 0 h 233530"/>
                <a:gd name="connsiteX6" fmla="*/ 31916 w 194608"/>
                <a:gd name="connsiteY6" fmla="*/ 49041 h 233530"/>
                <a:gd name="connsiteX7" fmla="*/ 198501 w 194608"/>
                <a:gd name="connsiteY7" fmla="*/ 233530 h 233530"/>
                <a:gd name="connsiteX8" fmla="*/ 195387 w 194608"/>
                <a:gd name="connsiteY8" fmla="*/ 236644 h 233530"/>
                <a:gd name="connsiteX9" fmla="*/ 175926 w 194608"/>
                <a:gd name="connsiteY9" fmla="*/ 234309 h 233530"/>
                <a:gd name="connsiteX10" fmla="*/ 175926 w 194608"/>
                <a:gd name="connsiteY10" fmla="*/ 233530 h 233530"/>
                <a:gd name="connsiteX11" fmla="*/ 150238 w 194608"/>
                <a:gd name="connsiteY11" fmla="*/ 228081 h 233530"/>
                <a:gd name="connsiteX12" fmla="*/ 131555 w 194608"/>
                <a:gd name="connsiteY12" fmla="*/ 223410 h 233530"/>
                <a:gd name="connsiteX13" fmla="*/ 131555 w 194608"/>
                <a:gd name="connsiteY13" fmla="*/ 222632 h 233530"/>
                <a:gd name="connsiteX14" fmla="*/ 98861 w 194608"/>
                <a:gd name="connsiteY14" fmla="*/ 212512 h 23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608" h="233530">
                  <a:moveTo>
                    <a:pt x="98861" y="212512"/>
                  </a:moveTo>
                  <a:cubicBezTo>
                    <a:pt x="95747" y="212512"/>
                    <a:pt x="91855" y="211734"/>
                    <a:pt x="88742" y="211734"/>
                  </a:cubicBezTo>
                  <a:cubicBezTo>
                    <a:pt x="82514" y="204728"/>
                    <a:pt x="73173" y="207842"/>
                    <a:pt x="66167" y="205506"/>
                  </a:cubicBezTo>
                  <a:cubicBezTo>
                    <a:pt x="63832" y="204728"/>
                    <a:pt x="62275" y="203171"/>
                    <a:pt x="60718" y="200836"/>
                  </a:cubicBezTo>
                  <a:cubicBezTo>
                    <a:pt x="46706" y="142453"/>
                    <a:pt x="27245" y="85628"/>
                    <a:pt x="9341" y="28024"/>
                  </a:cubicBezTo>
                  <a:cubicBezTo>
                    <a:pt x="7006" y="19461"/>
                    <a:pt x="3892" y="10898"/>
                    <a:pt x="0" y="0"/>
                  </a:cubicBezTo>
                  <a:cubicBezTo>
                    <a:pt x="20239" y="13233"/>
                    <a:pt x="23353" y="33473"/>
                    <a:pt x="31916" y="49041"/>
                  </a:cubicBezTo>
                  <a:cubicBezTo>
                    <a:pt x="72394" y="124549"/>
                    <a:pt x="127663" y="185267"/>
                    <a:pt x="198501" y="233530"/>
                  </a:cubicBezTo>
                  <a:cubicBezTo>
                    <a:pt x="197722" y="234309"/>
                    <a:pt x="196944" y="235865"/>
                    <a:pt x="195387" y="236644"/>
                  </a:cubicBezTo>
                  <a:cubicBezTo>
                    <a:pt x="188381" y="240536"/>
                    <a:pt x="182153" y="238979"/>
                    <a:pt x="175926" y="234309"/>
                  </a:cubicBezTo>
                  <a:lnTo>
                    <a:pt x="175926" y="233530"/>
                  </a:lnTo>
                  <a:cubicBezTo>
                    <a:pt x="168142" y="226524"/>
                    <a:pt x="158801" y="228859"/>
                    <a:pt x="150238" y="228081"/>
                  </a:cubicBezTo>
                  <a:cubicBezTo>
                    <a:pt x="143232" y="228081"/>
                    <a:pt x="137004" y="228081"/>
                    <a:pt x="131555" y="223410"/>
                  </a:cubicBezTo>
                  <a:lnTo>
                    <a:pt x="131555" y="222632"/>
                  </a:lnTo>
                  <a:cubicBezTo>
                    <a:pt x="122214" y="216404"/>
                    <a:pt x="108981" y="221075"/>
                    <a:pt x="98861" y="212512"/>
                  </a:cubicBezTo>
                  <a:close/>
                </a:path>
              </a:pathLst>
            </a:custGeom>
            <a:solidFill>
              <a:srgbClr val="E3B786"/>
            </a:solidFill>
            <a:ln w="7773" cap="flat">
              <a:noFill/>
              <a:prstDash val="solid"/>
              <a:miter/>
            </a:ln>
          </p:spPr>
          <p:txBody>
            <a:bodyPr rtlCol="0" anchor="ctr"/>
            <a:lstStyle/>
            <a:p>
              <a:endParaRPr lang="en-US">
                <a:latin typeface="Al Tarikh" pitchFamily="2" charset="-78"/>
                <a:cs typeface="Al Tarikh" pitchFamily="2" charset="-78"/>
              </a:endParaRPr>
            </a:p>
          </p:txBody>
        </p:sp>
        <p:grpSp>
          <p:nvGrpSpPr>
            <p:cNvPr id="87" name="Graphic 24">
              <a:extLst>
                <a:ext uri="{FF2B5EF4-FFF2-40B4-BE49-F238E27FC236}">
                  <a16:creationId xmlns:a16="http://schemas.microsoft.com/office/drawing/2014/main" id="{429A4346-3D5D-4953-8F9D-A116FDD6AE50}"/>
                </a:ext>
              </a:extLst>
            </p:cNvPr>
            <p:cNvGrpSpPr/>
            <p:nvPr/>
          </p:nvGrpSpPr>
          <p:grpSpPr>
            <a:xfrm>
              <a:off x="4701046" y="2993077"/>
              <a:ext cx="3163555" cy="2568163"/>
              <a:chOff x="4701046" y="2993077"/>
              <a:chExt cx="3163555" cy="2568163"/>
            </a:xfrm>
            <a:solidFill>
              <a:srgbClr val="A1C1E2"/>
            </a:solidFill>
          </p:grpSpPr>
          <p:sp>
            <p:nvSpPr>
              <p:cNvPr id="89" name="Freeform: Shape 88">
                <a:extLst>
                  <a:ext uri="{FF2B5EF4-FFF2-40B4-BE49-F238E27FC236}">
                    <a16:creationId xmlns:a16="http://schemas.microsoft.com/office/drawing/2014/main" id="{26EE930E-214C-49BF-B86A-5F7C635A57C1}"/>
                  </a:ext>
                </a:extLst>
              </p:cNvPr>
              <p:cNvSpPr/>
              <p:nvPr/>
            </p:nvSpPr>
            <p:spPr>
              <a:xfrm>
                <a:off x="5752399" y="3005226"/>
                <a:ext cx="155687" cy="303589"/>
              </a:xfrm>
              <a:custGeom>
                <a:avLst/>
                <a:gdLst>
                  <a:gd name="connsiteX0" fmla="*/ 56359 w 155686"/>
                  <a:gd name="connsiteY0" fmla="*/ 86713 h 303589"/>
                  <a:gd name="connsiteX1" fmla="*/ 11210 w 155686"/>
                  <a:gd name="connsiteY1" fmla="*/ 1085 h 303589"/>
                  <a:gd name="connsiteX2" fmla="*/ 5761 w 155686"/>
                  <a:gd name="connsiteY2" fmla="*/ 1863 h 303589"/>
                  <a:gd name="connsiteX3" fmla="*/ 16659 w 155686"/>
                  <a:gd name="connsiteY3" fmla="*/ 83599 h 303589"/>
                  <a:gd name="connsiteX4" fmla="*/ 312 w 155686"/>
                  <a:gd name="connsiteY4" fmla="*/ 100725 h 303589"/>
                  <a:gd name="connsiteX5" fmla="*/ 42347 w 155686"/>
                  <a:gd name="connsiteY5" fmla="*/ 163778 h 303589"/>
                  <a:gd name="connsiteX6" fmla="*/ 54802 w 155686"/>
                  <a:gd name="connsiteY6" fmla="*/ 290662 h 303589"/>
                  <a:gd name="connsiteX7" fmla="*/ 64143 w 155686"/>
                  <a:gd name="connsiteY7" fmla="*/ 309345 h 303589"/>
                  <a:gd name="connsiteX8" fmla="*/ 92167 w 155686"/>
                  <a:gd name="connsiteY8" fmla="*/ 262639 h 303589"/>
                  <a:gd name="connsiteX9" fmla="*/ 139651 w 155686"/>
                  <a:gd name="connsiteY9" fmla="*/ 249405 h 303589"/>
                  <a:gd name="connsiteX10" fmla="*/ 149771 w 155686"/>
                  <a:gd name="connsiteY10" fmla="*/ 224495 h 303589"/>
                  <a:gd name="connsiteX11" fmla="*/ 56359 w 155686"/>
                  <a:gd name="connsiteY11" fmla="*/ 86713 h 30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5686" h="303589">
                    <a:moveTo>
                      <a:pt x="56359" y="86713"/>
                    </a:moveTo>
                    <a:cubicBezTo>
                      <a:pt x="39233" y="59468"/>
                      <a:pt x="18994" y="33001"/>
                      <a:pt x="11210" y="1085"/>
                    </a:cubicBezTo>
                    <a:cubicBezTo>
                      <a:pt x="9653" y="-472"/>
                      <a:pt x="7317" y="-472"/>
                      <a:pt x="5761" y="1863"/>
                    </a:cubicBezTo>
                    <a:cubicBezTo>
                      <a:pt x="-9808" y="31444"/>
                      <a:pt x="10431" y="57911"/>
                      <a:pt x="16659" y="83599"/>
                    </a:cubicBezTo>
                    <a:cubicBezTo>
                      <a:pt x="22886" y="108509"/>
                      <a:pt x="14323" y="102282"/>
                      <a:pt x="312" y="100725"/>
                    </a:cubicBezTo>
                    <a:cubicBezTo>
                      <a:pt x="21329" y="117072"/>
                      <a:pt x="43904" y="132640"/>
                      <a:pt x="42347" y="163778"/>
                    </a:cubicBezTo>
                    <a:cubicBezTo>
                      <a:pt x="40790" y="206592"/>
                      <a:pt x="54023" y="247848"/>
                      <a:pt x="54802" y="290662"/>
                    </a:cubicBezTo>
                    <a:cubicBezTo>
                      <a:pt x="54802" y="297668"/>
                      <a:pt x="50910" y="308566"/>
                      <a:pt x="64143" y="309345"/>
                    </a:cubicBezTo>
                    <a:cubicBezTo>
                      <a:pt x="53245" y="281321"/>
                      <a:pt x="63365" y="267309"/>
                      <a:pt x="92167" y="262639"/>
                    </a:cubicBezTo>
                    <a:cubicBezTo>
                      <a:pt x="108514" y="260303"/>
                      <a:pt x="123304" y="252519"/>
                      <a:pt x="139651" y="249405"/>
                    </a:cubicBezTo>
                    <a:cubicBezTo>
                      <a:pt x="158334" y="246292"/>
                      <a:pt x="160669" y="239286"/>
                      <a:pt x="149771" y="224495"/>
                    </a:cubicBezTo>
                    <a:cubicBezTo>
                      <a:pt x="118634" y="178568"/>
                      <a:pt x="85939" y="133419"/>
                      <a:pt x="56359" y="86713"/>
                    </a:cubicBezTo>
                    <a:close/>
                  </a:path>
                </a:pathLst>
              </a:custGeom>
              <a:solidFill>
                <a:srgbClr val="A1C1E2"/>
              </a:solidFill>
              <a:ln w="7773" cap="flat">
                <a:noFill/>
                <a:prstDash val="solid"/>
                <a:miter/>
              </a:ln>
            </p:spPr>
            <p:txBody>
              <a:bodyPr rtlCol="0" anchor="ctr"/>
              <a:lstStyle/>
              <a:p>
                <a:endParaRPr lang="en-US">
                  <a:latin typeface="Al Tarikh" pitchFamily="2" charset="-78"/>
                  <a:cs typeface="Al Tarikh" pitchFamily="2" charset="-78"/>
                </a:endParaRPr>
              </a:p>
            </p:txBody>
          </p:sp>
          <p:sp>
            <p:nvSpPr>
              <p:cNvPr id="90" name="Freeform: Shape 89">
                <a:extLst>
                  <a:ext uri="{FF2B5EF4-FFF2-40B4-BE49-F238E27FC236}">
                    <a16:creationId xmlns:a16="http://schemas.microsoft.com/office/drawing/2014/main" id="{BC81363B-4C66-4B7A-B93C-26953B63BB56}"/>
                  </a:ext>
                </a:extLst>
              </p:cNvPr>
              <p:cNvSpPr/>
              <p:nvPr/>
            </p:nvSpPr>
            <p:spPr>
              <a:xfrm>
                <a:off x="6914912" y="3319241"/>
                <a:ext cx="350295" cy="412570"/>
              </a:xfrm>
              <a:custGeom>
                <a:avLst/>
                <a:gdLst>
                  <a:gd name="connsiteX0" fmla="*/ 0 w 350295"/>
                  <a:gd name="connsiteY0" fmla="*/ 411013 h 412569"/>
                  <a:gd name="connsiteX1" fmla="*/ 4670 w 350295"/>
                  <a:gd name="connsiteY1" fmla="*/ 416462 h 412569"/>
                  <a:gd name="connsiteX2" fmla="*/ 14790 w 350295"/>
                  <a:gd name="connsiteY2" fmla="*/ 414127 h 412569"/>
                  <a:gd name="connsiteX3" fmla="*/ 25688 w 350295"/>
                  <a:gd name="connsiteY3" fmla="*/ 411791 h 412569"/>
                  <a:gd name="connsiteX4" fmla="*/ 243650 w 350295"/>
                  <a:gd name="connsiteY4" fmla="*/ 267781 h 412569"/>
                  <a:gd name="connsiteX5" fmla="*/ 341732 w 350295"/>
                  <a:gd name="connsiteY5" fmla="*/ 51377 h 412569"/>
                  <a:gd name="connsiteX6" fmla="*/ 352630 w 350295"/>
                  <a:gd name="connsiteY6" fmla="*/ 0 h 412569"/>
                  <a:gd name="connsiteX7" fmla="*/ 0 w 350295"/>
                  <a:gd name="connsiteY7" fmla="*/ 411013 h 41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0295" h="412569">
                    <a:moveTo>
                      <a:pt x="0" y="411013"/>
                    </a:moveTo>
                    <a:cubicBezTo>
                      <a:pt x="1557" y="412570"/>
                      <a:pt x="3114" y="414127"/>
                      <a:pt x="4670" y="416462"/>
                    </a:cubicBezTo>
                    <a:cubicBezTo>
                      <a:pt x="7784" y="415684"/>
                      <a:pt x="11677" y="414905"/>
                      <a:pt x="14790" y="414127"/>
                    </a:cubicBezTo>
                    <a:cubicBezTo>
                      <a:pt x="18682" y="413348"/>
                      <a:pt x="21796" y="411791"/>
                      <a:pt x="25688" y="411791"/>
                    </a:cubicBezTo>
                    <a:cubicBezTo>
                      <a:pt x="125328" y="404785"/>
                      <a:pt x="193830" y="350295"/>
                      <a:pt x="243650" y="267781"/>
                    </a:cubicBezTo>
                    <a:cubicBezTo>
                      <a:pt x="284907" y="199279"/>
                      <a:pt x="312152" y="125328"/>
                      <a:pt x="341732" y="51377"/>
                    </a:cubicBezTo>
                    <a:cubicBezTo>
                      <a:pt x="347181" y="37365"/>
                      <a:pt x="358858" y="21796"/>
                      <a:pt x="352630" y="0"/>
                    </a:cubicBezTo>
                    <a:cubicBezTo>
                      <a:pt x="233530" y="138561"/>
                      <a:pt x="116765" y="274787"/>
                      <a:pt x="0" y="411013"/>
                    </a:cubicBezTo>
                    <a:close/>
                  </a:path>
                </a:pathLst>
              </a:custGeom>
              <a:solidFill>
                <a:schemeClr val="accent1">
                  <a:lumMod val="60000"/>
                  <a:lumOff val="40000"/>
                </a:schemeClr>
              </a:solidFill>
              <a:ln w="7773" cap="flat">
                <a:noFill/>
                <a:prstDash val="solid"/>
                <a:miter/>
              </a:ln>
            </p:spPr>
            <p:txBody>
              <a:bodyPr rtlCol="0" anchor="ctr"/>
              <a:lstStyle/>
              <a:p>
                <a:endParaRPr lang="en-US">
                  <a:latin typeface="Al Tarikh" pitchFamily="2" charset="-78"/>
                  <a:cs typeface="Al Tarikh" pitchFamily="2" charset="-78"/>
                </a:endParaRPr>
              </a:p>
            </p:txBody>
          </p:sp>
          <p:sp>
            <p:nvSpPr>
              <p:cNvPr id="91" name="Freeform: Shape 90">
                <a:extLst>
                  <a:ext uri="{FF2B5EF4-FFF2-40B4-BE49-F238E27FC236}">
                    <a16:creationId xmlns:a16="http://schemas.microsoft.com/office/drawing/2014/main" id="{98FF5141-85C5-46F5-B5FC-E09814E5ACBC}"/>
                  </a:ext>
                </a:extLst>
              </p:cNvPr>
              <p:cNvSpPr/>
              <p:nvPr/>
            </p:nvSpPr>
            <p:spPr>
              <a:xfrm>
                <a:off x="6549479" y="3486024"/>
                <a:ext cx="179040" cy="256883"/>
              </a:xfrm>
              <a:custGeom>
                <a:avLst/>
                <a:gdLst>
                  <a:gd name="connsiteX0" fmla="*/ 169267 w 179039"/>
                  <a:gd name="connsiteY0" fmla="*/ 3694 h 256883"/>
                  <a:gd name="connsiteX1" fmla="*/ 26814 w 179039"/>
                  <a:gd name="connsiteY1" fmla="*/ 51178 h 256883"/>
                  <a:gd name="connsiteX2" fmla="*/ 1125 w 179039"/>
                  <a:gd name="connsiteY2" fmla="*/ 83873 h 256883"/>
                  <a:gd name="connsiteX3" fmla="*/ 7353 w 179039"/>
                  <a:gd name="connsiteY3" fmla="*/ 144590 h 256883"/>
                  <a:gd name="connsiteX4" fmla="*/ 22922 w 179039"/>
                  <a:gd name="connsiteY4" fmla="*/ 232553 h 256883"/>
                  <a:gd name="connsiteX5" fmla="*/ 71184 w 179039"/>
                  <a:gd name="connsiteY5" fmla="*/ 242673 h 256883"/>
                  <a:gd name="connsiteX6" fmla="*/ 92202 w 179039"/>
                  <a:gd name="connsiteY6" fmla="*/ 210757 h 256883"/>
                  <a:gd name="connsiteX7" fmla="*/ 181722 w 179039"/>
                  <a:gd name="connsiteY7" fmla="*/ 15370 h 256883"/>
                  <a:gd name="connsiteX8" fmla="*/ 184057 w 179039"/>
                  <a:gd name="connsiteY8" fmla="*/ 2915 h 256883"/>
                  <a:gd name="connsiteX9" fmla="*/ 169267 w 179039"/>
                  <a:gd name="connsiteY9" fmla="*/ 3694 h 25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9039" h="256883">
                    <a:moveTo>
                      <a:pt x="169267" y="3694"/>
                    </a:moveTo>
                    <a:cubicBezTo>
                      <a:pt x="121783" y="20041"/>
                      <a:pt x="74298" y="36388"/>
                      <a:pt x="26814" y="51178"/>
                    </a:cubicBezTo>
                    <a:cubicBezTo>
                      <a:pt x="6574" y="57406"/>
                      <a:pt x="-3545" y="65968"/>
                      <a:pt x="1125" y="83873"/>
                    </a:cubicBezTo>
                    <a:cubicBezTo>
                      <a:pt x="3461" y="107226"/>
                      <a:pt x="4239" y="125908"/>
                      <a:pt x="7353" y="144590"/>
                    </a:cubicBezTo>
                    <a:cubicBezTo>
                      <a:pt x="12023" y="174171"/>
                      <a:pt x="12802" y="204530"/>
                      <a:pt x="22922" y="232553"/>
                    </a:cubicBezTo>
                    <a:cubicBezTo>
                      <a:pt x="33820" y="263691"/>
                      <a:pt x="50167" y="267583"/>
                      <a:pt x="71184" y="242673"/>
                    </a:cubicBezTo>
                    <a:cubicBezTo>
                      <a:pt x="78969" y="233332"/>
                      <a:pt x="85975" y="221655"/>
                      <a:pt x="92202" y="210757"/>
                    </a:cubicBezTo>
                    <a:cubicBezTo>
                      <a:pt x="127232" y="147704"/>
                      <a:pt x="152920" y="80759"/>
                      <a:pt x="181722" y="15370"/>
                    </a:cubicBezTo>
                    <a:cubicBezTo>
                      <a:pt x="183279" y="11478"/>
                      <a:pt x="187171" y="6808"/>
                      <a:pt x="184057" y="2915"/>
                    </a:cubicBezTo>
                    <a:cubicBezTo>
                      <a:pt x="179387" y="-3312"/>
                      <a:pt x="173938" y="2137"/>
                      <a:pt x="169267" y="3694"/>
                    </a:cubicBezTo>
                    <a:close/>
                  </a:path>
                </a:pathLst>
              </a:custGeom>
              <a:solidFill>
                <a:schemeClr val="accent1">
                  <a:lumMod val="60000"/>
                  <a:lumOff val="40000"/>
                </a:schemeClr>
              </a:solidFill>
              <a:ln w="7773" cap="flat">
                <a:noFill/>
                <a:prstDash val="solid"/>
                <a:miter/>
              </a:ln>
            </p:spPr>
            <p:txBody>
              <a:bodyPr rtlCol="0" anchor="ctr"/>
              <a:lstStyle/>
              <a:p>
                <a:endParaRPr lang="en-US">
                  <a:latin typeface="Al Tarikh" pitchFamily="2" charset="-78"/>
                  <a:cs typeface="Al Tarikh" pitchFamily="2" charset="-78"/>
                </a:endParaRPr>
              </a:p>
            </p:txBody>
          </p:sp>
          <p:sp>
            <p:nvSpPr>
              <p:cNvPr id="92" name="Freeform: Shape 91">
                <a:extLst>
                  <a:ext uri="{FF2B5EF4-FFF2-40B4-BE49-F238E27FC236}">
                    <a16:creationId xmlns:a16="http://schemas.microsoft.com/office/drawing/2014/main" id="{243B337B-5540-403B-BFD8-09F94656124F}"/>
                  </a:ext>
                </a:extLst>
              </p:cNvPr>
              <p:cNvSpPr/>
              <p:nvPr/>
            </p:nvSpPr>
            <p:spPr>
              <a:xfrm>
                <a:off x="7708914" y="3041340"/>
                <a:ext cx="155687" cy="233530"/>
              </a:xfrm>
              <a:custGeom>
                <a:avLst/>
                <a:gdLst>
                  <a:gd name="connsiteX0" fmla="*/ 151795 w 155686"/>
                  <a:gd name="connsiteY0" fmla="*/ 205506 h 233530"/>
                  <a:gd name="connsiteX1" fmla="*/ 7006 w 155686"/>
                  <a:gd name="connsiteY1" fmla="*/ 0 h 233530"/>
                  <a:gd name="connsiteX2" fmla="*/ 0 w 155686"/>
                  <a:gd name="connsiteY2" fmla="*/ 3114 h 233530"/>
                  <a:gd name="connsiteX3" fmla="*/ 21796 w 155686"/>
                  <a:gd name="connsiteY3" fmla="*/ 180596 h 233530"/>
                  <a:gd name="connsiteX4" fmla="*/ 32694 w 155686"/>
                  <a:gd name="connsiteY4" fmla="*/ 209399 h 233530"/>
                  <a:gd name="connsiteX5" fmla="*/ 126106 w 155686"/>
                  <a:gd name="connsiteY5" fmla="*/ 238200 h 233530"/>
                  <a:gd name="connsiteX6" fmla="*/ 151795 w 155686"/>
                  <a:gd name="connsiteY6" fmla="*/ 205506 h 23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686" h="233530">
                    <a:moveTo>
                      <a:pt x="151795" y="205506"/>
                    </a:moveTo>
                    <a:cubicBezTo>
                      <a:pt x="115986" y="127663"/>
                      <a:pt x="58383" y="66167"/>
                      <a:pt x="7006" y="0"/>
                    </a:cubicBezTo>
                    <a:cubicBezTo>
                      <a:pt x="4670" y="778"/>
                      <a:pt x="2335" y="2335"/>
                      <a:pt x="0" y="3114"/>
                    </a:cubicBezTo>
                    <a:cubicBezTo>
                      <a:pt x="7006" y="62275"/>
                      <a:pt x="14012" y="121435"/>
                      <a:pt x="21796" y="180596"/>
                    </a:cubicBezTo>
                    <a:cubicBezTo>
                      <a:pt x="23353" y="190716"/>
                      <a:pt x="19461" y="203949"/>
                      <a:pt x="32694" y="209399"/>
                    </a:cubicBezTo>
                    <a:cubicBezTo>
                      <a:pt x="63053" y="221854"/>
                      <a:pt x="93412" y="235087"/>
                      <a:pt x="126106" y="238200"/>
                    </a:cubicBezTo>
                    <a:cubicBezTo>
                      <a:pt x="152573" y="240536"/>
                      <a:pt x="161914" y="228081"/>
                      <a:pt x="151795" y="205506"/>
                    </a:cubicBezTo>
                    <a:close/>
                  </a:path>
                </a:pathLst>
              </a:custGeom>
              <a:solidFill>
                <a:schemeClr val="accent1">
                  <a:lumMod val="60000"/>
                  <a:lumOff val="40000"/>
                </a:schemeClr>
              </a:solidFill>
              <a:ln w="7773" cap="flat">
                <a:noFill/>
                <a:prstDash val="solid"/>
                <a:miter/>
              </a:ln>
            </p:spPr>
            <p:txBody>
              <a:bodyPr rtlCol="0" anchor="ctr"/>
              <a:lstStyle/>
              <a:p>
                <a:endParaRPr lang="en-US">
                  <a:latin typeface="Al Tarikh" pitchFamily="2" charset="-78"/>
                  <a:cs typeface="Al Tarikh" pitchFamily="2" charset="-78"/>
                </a:endParaRPr>
              </a:p>
            </p:txBody>
          </p:sp>
          <p:sp>
            <p:nvSpPr>
              <p:cNvPr id="93" name="Freeform: Shape 92">
                <a:extLst>
                  <a:ext uri="{FF2B5EF4-FFF2-40B4-BE49-F238E27FC236}">
                    <a16:creationId xmlns:a16="http://schemas.microsoft.com/office/drawing/2014/main" id="{C895D544-8D07-4C6A-BD37-49BDDE5DA603}"/>
                  </a:ext>
                </a:extLst>
              </p:cNvPr>
              <p:cNvSpPr/>
              <p:nvPr/>
            </p:nvSpPr>
            <p:spPr>
              <a:xfrm>
                <a:off x="6516167" y="4551807"/>
                <a:ext cx="786219" cy="482629"/>
              </a:xfrm>
              <a:custGeom>
                <a:avLst/>
                <a:gdLst>
                  <a:gd name="connsiteX0" fmla="*/ 787775 w 786217"/>
                  <a:gd name="connsiteY0" fmla="*/ 487299 h 482628"/>
                  <a:gd name="connsiteX1" fmla="*/ 0 w 786217"/>
                  <a:gd name="connsiteY1" fmla="*/ 0 h 482628"/>
                  <a:gd name="connsiteX2" fmla="*/ 787775 w 786217"/>
                  <a:gd name="connsiteY2" fmla="*/ 487299 h 482628"/>
                </a:gdLst>
                <a:ahLst/>
                <a:cxnLst>
                  <a:cxn ang="0">
                    <a:pos x="connsiteX0" y="connsiteY0"/>
                  </a:cxn>
                  <a:cxn ang="0">
                    <a:pos x="connsiteX1" y="connsiteY1"/>
                  </a:cxn>
                  <a:cxn ang="0">
                    <a:pos x="connsiteX2" y="connsiteY2"/>
                  </a:cxn>
                </a:cxnLst>
                <a:rect l="l" t="t" r="r" b="b"/>
                <a:pathLst>
                  <a:path w="786217" h="482628">
                    <a:moveTo>
                      <a:pt x="787775" y="487299"/>
                    </a:moveTo>
                    <a:cubicBezTo>
                      <a:pt x="523886" y="323828"/>
                      <a:pt x="265446" y="164249"/>
                      <a:pt x="0" y="0"/>
                    </a:cubicBezTo>
                    <a:cubicBezTo>
                      <a:pt x="190716" y="284128"/>
                      <a:pt x="460054" y="426582"/>
                      <a:pt x="787775" y="487299"/>
                    </a:cubicBezTo>
                    <a:close/>
                  </a:path>
                </a:pathLst>
              </a:custGeom>
              <a:solidFill>
                <a:schemeClr val="accent1">
                  <a:lumMod val="60000"/>
                  <a:lumOff val="40000"/>
                </a:schemeClr>
              </a:solidFill>
              <a:ln w="7773" cap="flat">
                <a:noFill/>
                <a:prstDash val="solid"/>
                <a:miter/>
              </a:ln>
            </p:spPr>
            <p:txBody>
              <a:bodyPr rtlCol="0" anchor="ctr"/>
              <a:lstStyle/>
              <a:p>
                <a:endParaRPr lang="en-US">
                  <a:latin typeface="Al Tarikh" pitchFamily="2" charset="-78"/>
                  <a:cs typeface="Al Tarikh" pitchFamily="2" charset="-78"/>
                </a:endParaRPr>
              </a:p>
            </p:txBody>
          </p:sp>
          <p:sp>
            <p:nvSpPr>
              <p:cNvPr id="94" name="Freeform: Shape 93">
                <a:extLst>
                  <a:ext uri="{FF2B5EF4-FFF2-40B4-BE49-F238E27FC236}">
                    <a16:creationId xmlns:a16="http://schemas.microsoft.com/office/drawing/2014/main" id="{9486A42F-91AA-4768-AC3A-3A6E20E5E987}"/>
                  </a:ext>
                </a:extLst>
              </p:cNvPr>
              <p:cNvSpPr/>
              <p:nvPr/>
            </p:nvSpPr>
            <p:spPr>
              <a:xfrm>
                <a:off x="6546417" y="5374416"/>
                <a:ext cx="358079" cy="186824"/>
              </a:xfrm>
              <a:custGeom>
                <a:avLst/>
                <a:gdLst>
                  <a:gd name="connsiteX0" fmla="*/ 344403 w 358079"/>
                  <a:gd name="connsiteY0" fmla="*/ 9536 h 186824"/>
                  <a:gd name="connsiteX1" fmla="*/ 325721 w 358079"/>
                  <a:gd name="connsiteY1" fmla="*/ 5643 h 186824"/>
                  <a:gd name="connsiteX2" fmla="*/ 175483 w 358079"/>
                  <a:gd name="connsiteY2" fmla="*/ 195 h 186824"/>
                  <a:gd name="connsiteX3" fmla="*/ 14348 w 358079"/>
                  <a:gd name="connsiteY3" fmla="*/ 5643 h 186824"/>
                  <a:gd name="connsiteX4" fmla="*/ 2671 w 358079"/>
                  <a:gd name="connsiteY4" fmla="*/ 21212 h 186824"/>
                  <a:gd name="connsiteX5" fmla="*/ 75065 w 358079"/>
                  <a:gd name="connsiteY5" fmla="*/ 177678 h 186824"/>
                  <a:gd name="connsiteX6" fmla="*/ 103089 w 358079"/>
                  <a:gd name="connsiteY6" fmla="*/ 186240 h 186824"/>
                  <a:gd name="connsiteX7" fmla="*/ 265782 w 358079"/>
                  <a:gd name="connsiteY7" fmla="*/ 106840 h 186824"/>
                  <a:gd name="connsiteX8" fmla="*/ 352966 w 358079"/>
                  <a:gd name="connsiteY8" fmla="*/ 50793 h 186824"/>
                  <a:gd name="connsiteX9" fmla="*/ 344403 w 358079"/>
                  <a:gd name="connsiteY9" fmla="*/ 9536 h 186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8079" h="186824">
                    <a:moveTo>
                      <a:pt x="344403" y="9536"/>
                    </a:moveTo>
                    <a:cubicBezTo>
                      <a:pt x="338954" y="7200"/>
                      <a:pt x="331948" y="7200"/>
                      <a:pt x="325721" y="5643"/>
                    </a:cubicBezTo>
                    <a:cubicBezTo>
                      <a:pt x="275123" y="-3697"/>
                      <a:pt x="223746" y="1751"/>
                      <a:pt x="175483" y="195"/>
                    </a:cubicBezTo>
                    <a:cubicBezTo>
                      <a:pt x="120215" y="973"/>
                      <a:pt x="67281" y="-2141"/>
                      <a:pt x="14348" y="5643"/>
                    </a:cubicBezTo>
                    <a:cubicBezTo>
                      <a:pt x="3449" y="7200"/>
                      <a:pt x="-4335" y="7200"/>
                      <a:pt x="2671" y="21212"/>
                    </a:cubicBezTo>
                    <a:cubicBezTo>
                      <a:pt x="26802" y="73367"/>
                      <a:pt x="51712" y="125522"/>
                      <a:pt x="75065" y="177678"/>
                    </a:cubicBezTo>
                    <a:cubicBezTo>
                      <a:pt x="81293" y="191689"/>
                      <a:pt x="89077" y="193246"/>
                      <a:pt x="103089" y="186240"/>
                    </a:cubicBezTo>
                    <a:cubicBezTo>
                      <a:pt x="156801" y="158995"/>
                      <a:pt x="212070" y="134864"/>
                      <a:pt x="265782" y="106840"/>
                    </a:cubicBezTo>
                    <a:cubicBezTo>
                      <a:pt x="296140" y="90493"/>
                      <a:pt x="327278" y="74146"/>
                      <a:pt x="352966" y="50793"/>
                    </a:cubicBezTo>
                    <a:cubicBezTo>
                      <a:pt x="372427" y="33667"/>
                      <a:pt x="369313" y="18877"/>
                      <a:pt x="344403" y="9536"/>
                    </a:cubicBezTo>
                    <a:close/>
                  </a:path>
                </a:pathLst>
              </a:custGeom>
              <a:solidFill>
                <a:schemeClr val="accent1">
                  <a:lumMod val="60000"/>
                  <a:lumOff val="40000"/>
                </a:schemeClr>
              </a:solidFill>
              <a:ln w="7773" cap="flat">
                <a:noFill/>
                <a:prstDash val="solid"/>
                <a:miter/>
              </a:ln>
            </p:spPr>
            <p:txBody>
              <a:bodyPr rtlCol="0" anchor="ctr"/>
              <a:lstStyle/>
              <a:p>
                <a:endParaRPr lang="en-US">
                  <a:latin typeface="Al Tarikh" pitchFamily="2" charset="-78"/>
                  <a:cs typeface="Al Tarikh" pitchFamily="2" charset="-78"/>
                </a:endParaRPr>
              </a:p>
            </p:txBody>
          </p:sp>
          <p:sp>
            <p:nvSpPr>
              <p:cNvPr id="95" name="Freeform: Shape 94">
                <a:extLst>
                  <a:ext uri="{FF2B5EF4-FFF2-40B4-BE49-F238E27FC236}">
                    <a16:creationId xmlns:a16="http://schemas.microsoft.com/office/drawing/2014/main" id="{45D8C0BC-12F9-4EF5-B004-064AF2B33363}"/>
                  </a:ext>
                </a:extLst>
              </p:cNvPr>
              <p:cNvSpPr/>
              <p:nvPr/>
            </p:nvSpPr>
            <p:spPr>
              <a:xfrm>
                <a:off x="4701046" y="3246847"/>
                <a:ext cx="653884" cy="311373"/>
              </a:xfrm>
              <a:custGeom>
                <a:avLst/>
                <a:gdLst>
                  <a:gd name="connsiteX0" fmla="*/ 658555 w 653884"/>
                  <a:gd name="connsiteY0" fmla="*/ 314487 h 311373"/>
                  <a:gd name="connsiteX1" fmla="*/ 0 w 653884"/>
                  <a:gd name="connsiteY1" fmla="*/ 0 h 311373"/>
                  <a:gd name="connsiteX2" fmla="*/ 293469 w 653884"/>
                  <a:gd name="connsiteY2" fmla="*/ 234309 h 311373"/>
                  <a:gd name="connsiteX3" fmla="*/ 658555 w 653884"/>
                  <a:gd name="connsiteY3" fmla="*/ 314487 h 311373"/>
                </a:gdLst>
                <a:ahLst/>
                <a:cxnLst>
                  <a:cxn ang="0">
                    <a:pos x="connsiteX0" y="connsiteY0"/>
                  </a:cxn>
                  <a:cxn ang="0">
                    <a:pos x="connsiteX1" y="connsiteY1"/>
                  </a:cxn>
                  <a:cxn ang="0">
                    <a:pos x="connsiteX2" y="connsiteY2"/>
                  </a:cxn>
                  <a:cxn ang="0">
                    <a:pos x="connsiteX3" y="connsiteY3"/>
                  </a:cxn>
                </a:cxnLst>
                <a:rect l="l" t="t" r="r" b="b"/>
                <a:pathLst>
                  <a:path w="653884" h="311373">
                    <a:moveTo>
                      <a:pt x="658555" y="314487"/>
                    </a:moveTo>
                    <a:cubicBezTo>
                      <a:pt x="438258" y="209399"/>
                      <a:pt x="218740" y="105089"/>
                      <a:pt x="0" y="0"/>
                    </a:cubicBezTo>
                    <a:cubicBezTo>
                      <a:pt x="83292" y="97304"/>
                      <a:pt x="177483" y="179818"/>
                      <a:pt x="293469" y="234309"/>
                    </a:cubicBezTo>
                    <a:cubicBezTo>
                      <a:pt x="375205" y="273230"/>
                      <a:pt x="607178" y="325385"/>
                      <a:pt x="658555" y="314487"/>
                    </a:cubicBezTo>
                    <a:close/>
                  </a:path>
                </a:pathLst>
              </a:custGeom>
              <a:solidFill>
                <a:schemeClr val="accent1">
                  <a:lumMod val="60000"/>
                  <a:lumOff val="40000"/>
                </a:schemeClr>
              </a:solidFill>
              <a:ln w="7773" cap="flat">
                <a:noFill/>
                <a:prstDash val="solid"/>
                <a:miter/>
              </a:ln>
            </p:spPr>
            <p:txBody>
              <a:bodyPr rtlCol="0" anchor="ctr"/>
              <a:lstStyle/>
              <a:p>
                <a:endParaRPr lang="en-US">
                  <a:latin typeface="Al Tarikh" pitchFamily="2" charset="-78"/>
                  <a:cs typeface="Al Tarikh" pitchFamily="2" charset="-78"/>
                </a:endParaRPr>
              </a:p>
            </p:txBody>
          </p:sp>
          <p:sp>
            <p:nvSpPr>
              <p:cNvPr id="96" name="Freeform: Shape 95">
                <a:extLst>
                  <a:ext uri="{FF2B5EF4-FFF2-40B4-BE49-F238E27FC236}">
                    <a16:creationId xmlns:a16="http://schemas.microsoft.com/office/drawing/2014/main" id="{9734B422-72E2-4C12-8554-66C36F51C6B5}"/>
                  </a:ext>
                </a:extLst>
              </p:cNvPr>
              <p:cNvSpPr/>
              <p:nvPr/>
            </p:nvSpPr>
            <p:spPr>
              <a:xfrm>
                <a:off x="5755087" y="3608345"/>
                <a:ext cx="210177" cy="731728"/>
              </a:xfrm>
              <a:custGeom>
                <a:avLst/>
                <a:gdLst>
                  <a:gd name="connsiteX0" fmla="*/ 211734 w 210177"/>
                  <a:gd name="connsiteY0" fmla="*/ 27245 h 731727"/>
                  <a:gd name="connsiteX1" fmla="*/ 200836 w 210177"/>
                  <a:gd name="connsiteY1" fmla="*/ 0 h 731727"/>
                  <a:gd name="connsiteX2" fmla="*/ 0 w 210177"/>
                  <a:gd name="connsiteY2" fmla="*/ 735620 h 731727"/>
                  <a:gd name="connsiteX3" fmla="*/ 18682 w 210177"/>
                  <a:gd name="connsiteY3" fmla="*/ 718494 h 731727"/>
                  <a:gd name="connsiteX4" fmla="*/ 68502 w 210177"/>
                  <a:gd name="connsiteY4" fmla="*/ 627417 h 731727"/>
                  <a:gd name="connsiteX5" fmla="*/ 189938 w 210177"/>
                  <a:gd name="connsiteY5" fmla="*/ 338619 h 731727"/>
                  <a:gd name="connsiteX6" fmla="*/ 214069 w 210177"/>
                  <a:gd name="connsiteY6" fmla="*/ 171255 h 731727"/>
                  <a:gd name="connsiteX7" fmla="*/ 211734 w 210177"/>
                  <a:gd name="connsiteY7" fmla="*/ 27245 h 73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0177" h="731727">
                    <a:moveTo>
                      <a:pt x="211734" y="27245"/>
                    </a:moveTo>
                    <a:cubicBezTo>
                      <a:pt x="212512" y="17904"/>
                      <a:pt x="211734" y="9341"/>
                      <a:pt x="200836" y="0"/>
                    </a:cubicBezTo>
                    <a:cubicBezTo>
                      <a:pt x="133891" y="245207"/>
                      <a:pt x="67724" y="489635"/>
                      <a:pt x="0" y="735620"/>
                    </a:cubicBezTo>
                    <a:cubicBezTo>
                      <a:pt x="14790" y="733285"/>
                      <a:pt x="14790" y="724722"/>
                      <a:pt x="18682" y="718494"/>
                    </a:cubicBezTo>
                    <a:cubicBezTo>
                      <a:pt x="35808" y="688136"/>
                      <a:pt x="52155" y="657776"/>
                      <a:pt x="68502" y="627417"/>
                    </a:cubicBezTo>
                    <a:cubicBezTo>
                      <a:pt x="117543" y="534784"/>
                      <a:pt x="163471" y="440593"/>
                      <a:pt x="189938" y="338619"/>
                    </a:cubicBezTo>
                    <a:cubicBezTo>
                      <a:pt x="203950" y="284128"/>
                      <a:pt x="208620" y="228081"/>
                      <a:pt x="214069" y="171255"/>
                    </a:cubicBezTo>
                    <a:cubicBezTo>
                      <a:pt x="217961" y="122214"/>
                      <a:pt x="207842" y="75508"/>
                      <a:pt x="211734" y="27245"/>
                    </a:cubicBezTo>
                    <a:close/>
                  </a:path>
                </a:pathLst>
              </a:custGeom>
              <a:solidFill>
                <a:schemeClr val="accent1">
                  <a:lumMod val="60000"/>
                  <a:lumOff val="40000"/>
                </a:schemeClr>
              </a:solidFill>
              <a:ln w="7773" cap="flat">
                <a:noFill/>
                <a:prstDash val="solid"/>
                <a:miter/>
              </a:ln>
            </p:spPr>
            <p:txBody>
              <a:bodyPr rtlCol="0" anchor="ctr"/>
              <a:lstStyle/>
              <a:p>
                <a:endParaRPr lang="en-US">
                  <a:latin typeface="Al Tarikh" pitchFamily="2" charset="-78"/>
                  <a:cs typeface="Al Tarikh" pitchFamily="2" charset="-78"/>
                </a:endParaRPr>
              </a:p>
            </p:txBody>
          </p:sp>
          <p:sp>
            <p:nvSpPr>
              <p:cNvPr id="97" name="Freeform: Shape 96">
                <a:extLst>
                  <a:ext uri="{FF2B5EF4-FFF2-40B4-BE49-F238E27FC236}">
                    <a16:creationId xmlns:a16="http://schemas.microsoft.com/office/drawing/2014/main" id="{A450C7DA-B8D3-447A-9BE5-159D2E4CDF04}"/>
                  </a:ext>
                </a:extLst>
              </p:cNvPr>
              <p:cNvSpPr/>
              <p:nvPr/>
            </p:nvSpPr>
            <p:spPr>
              <a:xfrm>
                <a:off x="5327685" y="2993077"/>
                <a:ext cx="186824" cy="342511"/>
              </a:xfrm>
              <a:custGeom>
                <a:avLst/>
                <a:gdLst>
                  <a:gd name="connsiteX0" fmla="*/ 189160 w 186824"/>
                  <a:gd name="connsiteY0" fmla="*/ 249099 h 342510"/>
                  <a:gd name="connsiteX1" fmla="*/ 186046 w 186824"/>
                  <a:gd name="connsiteY1" fmla="*/ 197722 h 342510"/>
                  <a:gd name="connsiteX2" fmla="*/ 185267 w 186824"/>
                  <a:gd name="connsiteY2" fmla="*/ 188381 h 342510"/>
                  <a:gd name="connsiteX3" fmla="*/ 174369 w 186824"/>
                  <a:gd name="connsiteY3" fmla="*/ 126885 h 342510"/>
                  <a:gd name="connsiteX4" fmla="*/ 184489 w 186824"/>
                  <a:gd name="connsiteY4" fmla="*/ 110538 h 342510"/>
                  <a:gd name="connsiteX5" fmla="*/ 162693 w 186824"/>
                  <a:gd name="connsiteY5" fmla="*/ 97304 h 342510"/>
                  <a:gd name="connsiteX6" fmla="*/ 142454 w 186824"/>
                  <a:gd name="connsiteY6" fmla="*/ 0 h 342510"/>
                  <a:gd name="connsiteX7" fmla="*/ 0 w 186824"/>
                  <a:gd name="connsiteY7" fmla="*/ 343289 h 342510"/>
                  <a:gd name="connsiteX8" fmla="*/ 170477 w 186824"/>
                  <a:gd name="connsiteY8" fmla="*/ 285685 h 342510"/>
                  <a:gd name="connsiteX9" fmla="*/ 189160 w 186824"/>
                  <a:gd name="connsiteY9" fmla="*/ 249099 h 342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824" h="342510">
                    <a:moveTo>
                      <a:pt x="189160" y="249099"/>
                    </a:moveTo>
                    <a:cubicBezTo>
                      <a:pt x="186046" y="231973"/>
                      <a:pt x="172812" y="215626"/>
                      <a:pt x="186046" y="197722"/>
                    </a:cubicBezTo>
                    <a:cubicBezTo>
                      <a:pt x="186046" y="194608"/>
                      <a:pt x="185267" y="191495"/>
                      <a:pt x="185267" y="188381"/>
                    </a:cubicBezTo>
                    <a:cubicBezTo>
                      <a:pt x="151795" y="158800"/>
                      <a:pt x="151795" y="158800"/>
                      <a:pt x="174369" y="126885"/>
                    </a:cubicBezTo>
                    <a:cubicBezTo>
                      <a:pt x="177483" y="121436"/>
                      <a:pt x="181375" y="115987"/>
                      <a:pt x="184489" y="110538"/>
                    </a:cubicBezTo>
                    <a:cubicBezTo>
                      <a:pt x="171255" y="115208"/>
                      <a:pt x="165807" y="112094"/>
                      <a:pt x="162693" y="97304"/>
                    </a:cubicBezTo>
                    <a:cubicBezTo>
                      <a:pt x="156465" y="66945"/>
                      <a:pt x="156465" y="35030"/>
                      <a:pt x="142454" y="0"/>
                    </a:cubicBezTo>
                    <a:cubicBezTo>
                      <a:pt x="93412" y="117544"/>
                      <a:pt x="46706" y="230416"/>
                      <a:pt x="0" y="343289"/>
                    </a:cubicBezTo>
                    <a:cubicBezTo>
                      <a:pt x="61496" y="326942"/>
                      <a:pt x="115208" y="305146"/>
                      <a:pt x="170477" y="285685"/>
                    </a:cubicBezTo>
                    <a:cubicBezTo>
                      <a:pt x="189938" y="279458"/>
                      <a:pt x="192273" y="268560"/>
                      <a:pt x="189160" y="249099"/>
                    </a:cubicBezTo>
                    <a:close/>
                  </a:path>
                </a:pathLst>
              </a:custGeom>
              <a:solidFill>
                <a:srgbClr val="A1C1E2"/>
              </a:solidFill>
              <a:ln w="7773" cap="flat">
                <a:noFill/>
                <a:prstDash val="solid"/>
                <a:miter/>
              </a:ln>
            </p:spPr>
            <p:txBody>
              <a:bodyPr rtlCol="0" anchor="ctr"/>
              <a:lstStyle/>
              <a:p>
                <a:endParaRPr lang="en-US">
                  <a:latin typeface="Al Tarikh" pitchFamily="2" charset="-78"/>
                  <a:cs typeface="Al Tarikh" pitchFamily="2" charset="-78"/>
                </a:endParaRPr>
              </a:p>
            </p:txBody>
          </p:sp>
          <p:sp>
            <p:nvSpPr>
              <p:cNvPr id="98" name="Freeform: Shape 97">
                <a:extLst>
                  <a:ext uri="{FF2B5EF4-FFF2-40B4-BE49-F238E27FC236}">
                    <a16:creationId xmlns:a16="http://schemas.microsoft.com/office/drawing/2014/main" id="{FEDAECBB-2146-4233-AD4B-DF3D356CED29}"/>
                  </a:ext>
                </a:extLst>
              </p:cNvPr>
              <p:cNvSpPr/>
              <p:nvPr/>
            </p:nvSpPr>
            <p:spPr>
              <a:xfrm>
                <a:off x="5396753" y="4543793"/>
                <a:ext cx="576041" cy="233530"/>
              </a:xfrm>
              <a:custGeom>
                <a:avLst/>
                <a:gdLst>
                  <a:gd name="connsiteX0" fmla="*/ 581490 w 576040"/>
                  <a:gd name="connsiteY0" fmla="*/ 238201 h 233530"/>
                  <a:gd name="connsiteX1" fmla="*/ 0 w 576040"/>
                  <a:gd name="connsiteY1" fmla="*/ 0 h 233530"/>
                  <a:gd name="connsiteX2" fmla="*/ 581490 w 576040"/>
                  <a:gd name="connsiteY2" fmla="*/ 238201 h 233530"/>
                </a:gdLst>
                <a:ahLst/>
                <a:cxnLst>
                  <a:cxn ang="0">
                    <a:pos x="connsiteX0" y="connsiteY0"/>
                  </a:cxn>
                  <a:cxn ang="0">
                    <a:pos x="connsiteX1" y="connsiteY1"/>
                  </a:cxn>
                  <a:cxn ang="0">
                    <a:pos x="connsiteX2" y="connsiteY2"/>
                  </a:cxn>
                </a:cxnLst>
                <a:rect l="l" t="t" r="r" b="b"/>
                <a:pathLst>
                  <a:path w="576040" h="233530">
                    <a:moveTo>
                      <a:pt x="581490" y="238201"/>
                    </a:moveTo>
                    <a:cubicBezTo>
                      <a:pt x="387660" y="158801"/>
                      <a:pt x="193830" y="79400"/>
                      <a:pt x="0" y="0"/>
                    </a:cubicBezTo>
                    <a:cubicBezTo>
                      <a:pt x="165806" y="147124"/>
                      <a:pt x="359636" y="227303"/>
                      <a:pt x="581490" y="238201"/>
                    </a:cubicBezTo>
                    <a:close/>
                  </a:path>
                </a:pathLst>
              </a:custGeom>
              <a:solidFill>
                <a:schemeClr val="accent1">
                  <a:lumMod val="60000"/>
                  <a:lumOff val="40000"/>
                </a:schemeClr>
              </a:solidFill>
              <a:ln w="7773" cap="flat">
                <a:noFill/>
                <a:prstDash val="solid"/>
                <a:miter/>
              </a:ln>
            </p:spPr>
            <p:txBody>
              <a:bodyPr rtlCol="0" anchor="ctr"/>
              <a:lstStyle/>
              <a:p>
                <a:endParaRPr lang="en-US">
                  <a:latin typeface="Al Tarikh" pitchFamily="2" charset="-78"/>
                  <a:cs typeface="Al Tarikh" pitchFamily="2" charset="-78"/>
                </a:endParaRPr>
              </a:p>
            </p:txBody>
          </p:sp>
          <p:sp>
            <p:nvSpPr>
              <p:cNvPr id="99" name="Freeform: Shape 98">
                <a:extLst>
                  <a:ext uri="{FF2B5EF4-FFF2-40B4-BE49-F238E27FC236}">
                    <a16:creationId xmlns:a16="http://schemas.microsoft.com/office/drawing/2014/main" id="{60C4BEAB-BADE-49E1-B50C-E6195799D0DA}"/>
                  </a:ext>
                </a:extLst>
              </p:cNvPr>
              <p:cNvSpPr/>
              <p:nvPr/>
            </p:nvSpPr>
            <p:spPr>
              <a:xfrm>
                <a:off x="5352512" y="3114055"/>
                <a:ext cx="210177" cy="194608"/>
              </a:xfrm>
              <a:custGeom>
                <a:avLst/>
                <a:gdLst>
                  <a:gd name="connsiteX0" fmla="*/ 176051 w 210177"/>
                  <a:gd name="connsiteY0" fmla="*/ 10105 h 194608"/>
                  <a:gd name="connsiteX1" fmla="*/ 158926 w 210177"/>
                  <a:gd name="connsiteY1" fmla="*/ 5434 h 194608"/>
                  <a:gd name="connsiteX2" fmla="*/ 7910 w 210177"/>
                  <a:gd name="connsiteY2" fmla="*/ 167348 h 194608"/>
                  <a:gd name="connsiteX3" fmla="*/ 2460 w 210177"/>
                  <a:gd name="connsiteY3" fmla="*/ 189144 h 194608"/>
                  <a:gd name="connsiteX4" fmla="*/ 22700 w 210177"/>
                  <a:gd name="connsiteY4" fmla="*/ 194593 h 194608"/>
                  <a:gd name="connsiteX5" fmla="*/ 33598 w 210177"/>
                  <a:gd name="connsiteY5" fmla="*/ 194593 h 194608"/>
                  <a:gd name="connsiteX6" fmla="*/ 207189 w 210177"/>
                  <a:gd name="connsiteY6" fmla="*/ 129205 h 194608"/>
                  <a:gd name="connsiteX7" fmla="*/ 214973 w 210177"/>
                  <a:gd name="connsiteY7" fmla="*/ 112079 h 194608"/>
                  <a:gd name="connsiteX8" fmla="*/ 176051 w 210177"/>
                  <a:gd name="connsiteY8" fmla="*/ 10105 h 194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177" h="194608">
                    <a:moveTo>
                      <a:pt x="176051" y="10105"/>
                    </a:moveTo>
                    <a:cubicBezTo>
                      <a:pt x="172159" y="-1572"/>
                      <a:pt x="167488" y="-3129"/>
                      <a:pt x="158926" y="5434"/>
                    </a:cubicBezTo>
                    <a:cubicBezTo>
                      <a:pt x="108327" y="59146"/>
                      <a:pt x="49166" y="105074"/>
                      <a:pt x="7910" y="167348"/>
                    </a:cubicBezTo>
                    <a:cubicBezTo>
                      <a:pt x="3239" y="173576"/>
                      <a:pt x="-3767" y="180582"/>
                      <a:pt x="2460" y="189144"/>
                    </a:cubicBezTo>
                    <a:cubicBezTo>
                      <a:pt x="7131" y="196150"/>
                      <a:pt x="14915" y="194593"/>
                      <a:pt x="22700" y="194593"/>
                    </a:cubicBezTo>
                    <a:cubicBezTo>
                      <a:pt x="26592" y="194593"/>
                      <a:pt x="30484" y="195372"/>
                      <a:pt x="33598" y="194593"/>
                    </a:cubicBezTo>
                    <a:cubicBezTo>
                      <a:pt x="93537" y="177468"/>
                      <a:pt x="151141" y="154115"/>
                      <a:pt x="207189" y="129205"/>
                    </a:cubicBezTo>
                    <a:cubicBezTo>
                      <a:pt x="214973" y="126091"/>
                      <a:pt x="218087" y="120642"/>
                      <a:pt x="214973" y="112079"/>
                    </a:cubicBezTo>
                    <a:cubicBezTo>
                      <a:pt x="201740" y="77828"/>
                      <a:pt x="188506" y="44356"/>
                      <a:pt x="176051" y="10105"/>
                    </a:cubicBezTo>
                    <a:close/>
                  </a:path>
                </a:pathLst>
              </a:custGeom>
              <a:solidFill>
                <a:schemeClr val="accent1">
                  <a:lumMod val="60000"/>
                  <a:lumOff val="40000"/>
                </a:schemeClr>
              </a:solidFill>
              <a:ln w="7773" cap="flat">
                <a:noFill/>
                <a:prstDash val="solid"/>
                <a:miter/>
              </a:ln>
            </p:spPr>
            <p:txBody>
              <a:bodyPr rtlCol="0" anchor="ctr"/>
              <a:lstStyle/>
              <a:p>
                <a:endParaRPr lang="en-US">
                  <a:latin typeface="Al Tarikh" pitchFamily="2" charset="-78"/>
                  <a:cs typeface="Al Tarikh" pitchFamily="2" charset="-78"/>
                </a:endParaRPr>
              </a:p>
            </p:txBody>
          </p:sp>
        </p:grpSp>
        <p:sp>
          <p:nvSpPr>
            <p:cNvPr id="88" name="Freeform: Shape 87">
              <a:extLst>
                <a:ext uri="{FF2B5EF4-FFF2-40B4-BE49-F238E27FC236}">
                  <a16:creationId xmlns:a16="http://schemas.microsoft.com/office/drawing/2014/main" id="{8CBDC926-9488-4F5D-8D86-4240A15D3EF9}"/>
                </a:ext>
              </a:extLst>
            </p:cNvPr>
            <p:cNvSpPr/>
            <p:nvPr/>
          </p:nvSpPr>
          <p:spPr>
            <a:xfrm flipH="1">
              <a:off x="5345323" y="2986610"/>
              <a:ext cx="1354474" cy="3113733"/>
            </a:xfrm>
            <a:custGeom>
              <a:avLst/>
              <a:gdLst>
                <a:gd name="connsiteX0" fmla="*/ 365421 w 1354474"/>
                <a:gd name="connsiteY0" fmla="*/ 1422110 h 3113734"/>
                <a:gd name="connsiteX1" fmla="*/ 333505 w 1354474"/>
                <a:gd name="connsiteY1" fmla="*/ 1334147 h 3113734"/>
                <a:gd name="connsiteX2" fmla="*/ 327278 w 1354474"/>
                <a:gd name="connsiteY2" fmla="*/ 1316242 h 3113734"/>
                <a:gd name="connsiteX3" fmla="*/ 322607 w 1354474"/>
                <a:gd name="connsiteY3" fmla="*/ 1290554 h 3113734"/>
                <a:gd name="connsiteX4" fmla="*/ 300811 w 1354474"/>
                <a:gd name="connsiteY4" fmla="*/ 1224387 h 3113734"/>
                <a:gd name="connsiteX5" fmla="*/ 289913 w 1354474"/>
                <a:gd name="connsiteY5" fmla="*/ 1190136 h 3113734"/>
                <a:gd name="connsiteX6" fmla="*/ 289134 w 1354474"/>
                <a:gd name="connsiteY6" fmla="*/ 1180795 h 3113734"/>
                <a:gd name="connsiteX7" fmla="*/ 279015 w 1354474"/>
                <a:gd name="connsiteY7" fmla="*/ 1147323 h 3113734"/>
                <a:gd name="connsiteX8" fmla="*/ 277458 w 1354474"/>
                <a:gd name="connsiteY8" fmla="*/ 1137203 h 3113734"/>
                <a:gd name="connsiteX9" fmla="*/ 267338 w 1354474"/>
                <a:gd name="connsiteY9" fmla="*/ 1103730 h 3113734"/>
                <a:gd name="connsiteX10" fmla="*/ 255662 w 1354474"/>
                <a:gd name="connsiteY10" fmla="*/ 1060138 h 3113734"/>
                <a:gd name="connsiteX11" fmla="*/ 245542 w 1354474"/>
                <a:gd name="connsiteY11" fmla="*/ 1026665 h 3113734"/>
                <a:gd name="connsiteX12" fmla="*/ 244764 w 1354474"/>
                <a:gd name="connsiteY12" fmla="*/ 1017324 h 3113734"/>
                <a:gd name="connsiteX13" fmla="*/ 233866 w 1354474"/>
                <a:gd name="connsiteY13" fmla="*/ 983073 h 3113734"/>
                <a:gd name="connsiteX14" fmla="*/ 233866 w 1354474"/>
                <a:gd name="connsiteY14" fmla="*/ 983073 h 3113734"/>
                <a:gd name="connsiteX15" fmla="*/ 222189 w 1354474"/>
                <a:gd name="connsiteY15" fmla="*/ 939481 h 3113734"/>
                <a:gd name="connsiteX16" fmla="*/ 222189 w 1354474"/>
                <a:gd name="connsiteY16" fmla="*/ 939481 h 3113734"/>
                <a:gd name="connsiteX17" fmla="*/ 210513 w 1354474"/>
                <a:gd name="connsiteY17" fmla="*/ 895888 h 3113734"/>
                <a:gd name="connsiteX18" fmla="*/ 200393 w 1354474"/>
                <a:gd name="connsiteY18" fmla="*/ 873314 h 3113734"/>
                <a:gd name="connsiteX19" fmla="*/ 195722 w 1354474"/>
                <a:gd name="connsiteY19" fmla="*/ 858523 h 3113734"/>
                <a:gd name="connsiteX20" fmla="*/ 190273 w 1354474"/>
                <a:gd name="connsiteY20" fmla="*/ 828943 h 3113734"/>
                <a:gd name="connsiteX21" fmla="*/ 189495 w 1354474"/>
                <a:gd name="connsiteY21" fmla="*/ 829721 h 3113734"/>
                <a:gd name="connsiteX22" fmla="*/ 180154 w 1354474"/>
                <a:gd name="connsiteY22" fmla="*/ 795470 h 3113734"/>
                <a:gd name="connsiteX23" fmla="*/ 156801 w 1354474"/>
                <a:gd name="connsiteY23" fmla="*/ 698166 h 3113734"/>
                <a:gd name="connsiteX24" fmla="*/ 151352 w 1354474"/>
                <a:gd name="connsiteY24" fmla="*/ 677148 h 3113734"/>
                <a:gd name="connsiteX25" fmla="*/ 142789 w 1354474"/>
                <a:gd name="connsiteY25" fmla="*/ 632778 h 3113734"/>
                <a:gd name="connsiteX26" fmla="*/ 140454 w 1354474"/>
                <a:gd name="connsiteY26" fmla="*/ 620323 h 3113734"/>
                <a:gd name="connsiteX27" fmla="*/ 135005 w 1354474"/>
                <a:gd name="connsiteY27" fmla="*/ 565833 h 3113734"/>
                <a:gd name="connsiteX28" fmla="*/ 124106 w 1354474"/>
                <a:gd name="connsiteY28" fmla="*/ 392242 h 3113734"/>
                <a:gd name="connsiteX29" fmla="*/ 145903 w 1354474"/>
                <a:gd name="connsiteY29" fmla="*/ 346314 h 3113734"/>
                <a:gd name="connsiteX30" fmla="*/ 150573 w 1354474"/>
                <a:gd name="connsiteY30" fmla="*/ 345536 h 3113734"/>
                <a:gd name="connsiteX31" fmla="*/ 156022 w 1354474"/>
                <a:gd name="connsiteY31" fmla="*/ 318291 h 3113734"/>
                <a:gd name="connsiteX32" fmla="*/ 25245 w 1354474"/>
                <a:gd name="connsiteY32" fmla="*/ 201525 h 3113734"/>
                <a:gd name="connsiteX33" fmla="*/ 18240 w 1354474"/>
                <a:gd name="connsiteY33" fmla="*/ 192963 h 3113734"/>
                <a:gd name="connsiteX34" fmla="*/ 8120 w 1354474"/>
                <a:gd name="connsiteY34" fmla="*/ 131466 h 3113734"/>
                <a:gd name="connsiteX35" fmla="*/ 23688 w 1354474"/>
                <a:gd name="connsiteY35" fmla="*/ 115119 h 3113734"/>
                <a:gd name="connsiteX36" fmla="*/ 124106 w 1354474"/>
                <a:gd name="connsiteY36" fmla="*/ 11588 h 3113734"/>
                <a:gd name="connsiteX37" fmla="*/ 167699 w 1354474"/>
                <a:gd name="connsiteY37" fmla="*/ 17037 h 3113734"/>
                <a:gd name="connsiteX38" fmla="*/ 234644 w 1354474"/>
                <a:gd name="connsiteY38" fmla="*/ 60629 h 3113734"/>
                <a:gd name="connsiteX39" fmla="*/ 285242 w 1354474"/>
                <a:gd name="connsiteY39" fmla="*/ 140808 h 3113734"/>
                <a:gd name="connsiteX40" fmla="*/ 293805 w 1354474"/>
                <a:gd name="connsiteY40" fmla="*/ 205418 h 3113734"/>
                <a:gd name="connsiteX41" fmla="*/ 292248 w 1354474"/>
                <a:gd name="connsiteY41" fmla="*/ 234998 h 3113734"/>
                <a:gd name="connsiteX42" fmla="*/ 299254 w 1354474"/>
                <a:gd name="connsiteY42" fmla="*/ 269249 h 3113734"/>
                <a:gd name="connsiteX43" fmla="*/ 354523 w 1354474"/>
                <a:gd name="connsiteY43" fmla="*/ 294938 h 3113734"/>
                <a:gd name="connsiteX44" fmla="*/ 531227 w 1354474"/>
                <a:gd name="connsiteY44" fmla="*/ 458409 h 3113734"/>
                <a:gd name="connsiteX45" fmla="*/ 540568 w 1354474"/>
                <a:gd name="connsiteY45" fmla="*/ 466971 h 3113734"/>
                <a:gd name="connsiteX46" fmla="*/ 553023 w 1354474"/>
                <a:gd name="connsiteY46" fmla="*/ 487989 h 3113734"/>
                <a:gd name="connsiteX47" fmla="*/ 553023 w 1354474"/>
                <a:gd name="connsiteY47" fmla="*/ 488767 h 3113734"/>
                <a:gd name="connsiteX48" fmla="*/ 574820 w 1354474"/>
                <a:gd name="connsiteY48" fmla="*/ 522240 h 3113734"/>
                <a:gd name="connsiteX49" fmla="*/ 619969 w 1354474"/>
                <a:gd name="connsiteY49" fmla="*/ 608646 h 3113734"/>
                <a:gd name="connsiteX50" fmla="*/ 630867 w 1354474"/>
                <a:gd name="connsiteY50" fmla="*/ 631221 h 3113734"/>
                <a:gd name="connsiteX51" fmla="*/ 630867 w 1354474"/>
                <a:gd name="connsiteY51" fmla="*/ 631221 h 3113734"/>
                <a:gd name="connsiteX52" fmla="*/ 641765 w 1354474"/>
                <a:gd name="connsiteY52" fmla="*/ 652238 h 3113734"/>
                <a:gd name="connsiteX53" fmla="*/ 651106 w 1354474"/>
                <a:gd name="connsiteY53" fmla="*/ 666250 h 3113734"/>
                <a:gd name="connsiteX54" fmla="*/ 674459 w 1354474"/>
                <a:gd name="connsiteY54" fmla="*/ 729304 h 3113734"/>
                <a:gd name="connsiteX55" fmla="*/ 684579 w 1354474"/>
                <a:gd name="connsiteY55" fmla="*/ 747207 h 3113734"/>
                <a:gd name="connsiteX56" fmla="*/ 685357 w 1354474"/>
                <a:gd name="connsiteY56" fmla="*/ 751878 h 3113734"/>
                <a:gd name="connsiteX57" fmla="*/ 698591 w 1354474"/>
                <a:gd name="connsiteY57" fmla="*/ 773674 h 3113734"/>
                <a:gd name="connsiteX58" fmla="*/ 700926 w 1354474"/>
                <a:gd name="connsiteY58" fmla="*/ 780680 h 3113734"/>
                <a:gd name="connsiteX59" fmla="*/ 707932 w 1354474"/>
                <a:gd name="connsiteY59" fmla="*/ 807147 h 3113734"/>
                <a:gd name="connsiteX60" fmla="*/ 728949 w 1354474"/>
                <a:gd name="connsiteY60" fmla="*/ 851518 h 3113734"/>
                <a:gd name="connsiteX61" fmla="*/ 739069 w 1354474"/>
                <a:gd name="connsiteY61" fmla="*/ 874092 h 3113734"/>
                <a:gd name="connsiteX62" fmla="*/ 739847 w 1354474"/>
                <a:gd name="connsiteY62" fmla="*/ 874092 h 3113734"/>
                <a:gd name="connsiteX63" fmla="*/ 749967 w 1354474"/>
                <a:gd name="connsiteY63" fmla="*/ 897445 h 3113734"/>
                <a:gd name="connsiteX64" fmla="*/ 762422 w 1354474"/>
                <a:gd name="connsiteY64" fmla="*/ 939481 h 3113734"/>
                <a:gd name="connsiteX65" fmla="*/ 772542 w 1354474"/>
                <a:gd name="connsiteY65" fmla="*/ 962055 h 3113734"/>
                <a:gd name="connsiteX66" fmla="*/ 795895 w 1354474"/>
                <a:gd name="connsiteY66" fmla="*/ 1027444 h 3113734"/>
                <a:gd name="connsiteX67" fmla="*/ 805236 w 1354474"/>
                <a:gd name="connsiteY67" fmla="*/ 1050018 h 3113734"/>
                <a:gd name="connsiteX68" fmla="*/ 806014 w 1354474"/>
                <a:gd name="connsiteY68" fmla="*/ 1050018 h 3113734"/>
                <a:gd name="connsiteX69" fmla="*/ 811463 w 1354474"/>
                <a:gd name="connsiteY69" fmla="*/ 1068701 h 3113734"/>
                <a:gd name="connsiteX70" fmla="*/ 817691 w 1354474"/>
                <a:gd name="connsiteY70" fmla="*/ 1093610 h 3113734"/>
                <a:gd name="connsiteX71" fmla="*/ 828589 w 1354474"/>
                <a:gd name="connsiteY71" fmla="*/ 1125526 h 3113734"/>
                <a:gd name="connsiteX72" fmla="*/ 839487 w 1354474"/>
                <a:gd name="connsiteY72" fmla="*/ 1158999 h 3113734"/>
                <a:gd name="connsiteX73" fmla="*/ 848828 w 1354474"/>
                <a:gd name="connsiteY73" fmla="*/ 1170676 h 3113734"/>
                <a:gd name="connsiteX74" fmla="*/ 855056 w 1354474"/>
                <a:gd name="connsiteY74" fmla="*/ 1189358 h 3113734"/>
                <a:gd name="connsiteX75" fmla="*/ 864397 w 1354474"/>
                <a:gd name="connsiteY75" fmla="*/ 1213489 h 3113734"/>
                <a:gd name="connsiteX76" fmla="*/ 866732 w 1354474"/>
                <a:gd name="connsiteY76" fmla="*/ 1224387 h 3113734"/>
                <a:gd name="connsiteX77" fmla="*/ 874517 w 1354474"/>
                <a:gd name="connsiteY77" fmla="*/ 1246183 h 3113734"/>
                <a:gd name="connsiteX78" fmla="*/ 877630 w 1354474"/>
                <a:gd name="connsiteY78" fmla="*/ 1252411 h 3113734"/>
                <a:gd name="connsiteX79" fmla="*/ 885415 w 1354474"/>
                <a:gd name="connsiteY79" fmla="*/ 1278099 h 3113734"/>
                <a:gd name="connsiteX80" fmla="*/ 893977 w 1354474"/>
                <a:gd name="connsiteY80" fmla="*/ 1296781 h 3113734"/>
                <a:gd name="connsiteX81" fmla="*/ 939126 w 1354474"/>
                <a:gd name="connsiteY81" fmla="*/ 1433007 h 3113734"/>
                <a:gd name="connsiteX82" fmla="*/ 950024 w 1354474"/>
                <a:gd name="connsiteY82" fmla="*/ 1465702 h 3113734"/>
                <a:gd name="connsiteX83" fmla="*/ 950024 w 1354474"/>
                <a:gd name="connsiteY83" fmla="*/ 1465702 h 3113734"/>
                <a:gd name="connsiteX84" fmla="*/ 955474 w 1354474"/>
                <a:gd name="connsiteY84" fmla="*/ 1480492 h 3113734"/>
                <a:gd name="connsiteX85" fmla="*/ 961701 w 1354474"/>
                <a:gd name="connsiteY85" fmla="*/ 1509294 h 3113734"/>
                <a:gd name="connsiteX86" fmla="*/ 961701 w 1354474"/>
                <a:gd name="connsiteY86" fmla="*/ 1509294 h 3113734"/>
                <a:gd name="connsiteX87" fmla="*/ 971821 w 1354474"/>
                <a:gd name="connsiteY87" fmla="*/ 1537318 h 3113734"/>
                <a:gd name="connsiteX88" fmla="*/ 981940 w 1354474"/>
                <a:gd name="connsiteY88" fmla="*/ 1554443 h 3113734"/>
                <a:gd name="connsiteX89" fmla="*/ 988168 w 1354474"/>
                <a:gd name="connsiteY89" fmla="*/ 1572347 h 3113734"/>
                <a:gd name="connsiteX90" fmla="*/ 992838 w 1354474"/>
                <a:gd name="connsiteY90" fmla="*/ 1598035 h 3113734"/>
                <a:gd name="connsiteX91" fmla="*/ 1016191 w 1354474"/>
                <a:gd name="connsiteY91" fmla="*/ 1663424 h 3113734"/>
                <a:gd name="connsiteX92" fmla="*/ 1027089 w 1354474"/>
                <a:gd name="connsiteY92" fmla="*/ 1696118 h 3113734"/>
                <a:gd name="connsiteX93" fmla="*/ 1037988 w 1354474"/>
                <a:gd name="connsiteY93" fmla="*/ 1728812 h 3113734"/>
                <a:gd name="connsiteX94" fmla="*/ 1043437 w 1354474"/>
                <a:gd name="connsiteY94" fmla="*/ 1747495 h 3113734"/>
                <a:gd name="connsiteX95" fmla="*/ 1050442 w 1354474"/>
                <a:gd name="connsiteY95" fmla="*/ 1770848 h 3113734"/>
                <a:gd name="connsiteX96" fmla="*/ 1059784 w 1354474"/>
                <a:gd name="connsiteY96" fmla="*/ 1790309 h 3113734"/>
                <a:gd name="connsiteX97" fmla="*/ 1100262 w 1354474"/>
                <a:gd name="connsiteY97" fmla="*/ 1921085 h 3113734"/>
                <a:gd name="connsiteX98" fmla="*/ 1104933 w 1354474"/>
                <a:gd name="connsiteY98" fmla="*/ 1942103 h 3113734"/>
                <a:gd name="connsiteX99" fmla="*/ 1115053 w 1354474"/>
                <a:gd name="connsiteY99" fmla="*/ 1970127 h 3113734"/>
                <a:gd name="connsiteX100" fmla="*/ 1125172 w 1354474"/>
                <a:gd name="connsiteY100" fmla="*/ 1992701 h 3113734"/>
                <a:gd name="connsiteX101" fmla="*/ 1131400 w 1354474"/>
                <a:gd name="connsiteY101" fmla="*/ 2011384 h 3113734"/>
                <a:gd name="connsiteX102" fmla="*/ 1136849 w 1354474"/>
                <a:gd name="connsiteY102" fmla="*/ 2037072 h 3113734"/>
                <a:gd name="connsiteX103" fmla="*/ 1149304 w 1354474"/>
                <a:gd name="connsiteY103" fmla="*/ 2079886 h 3113734"/>
                <a:gd name="connsiteX104" fmla="*/ 1158645 w 1354474"/>
                <a:gd name="connsiteY104" fmla="*/ 2103239 h 3113734"/>
                <a:gd name="connsiteX105" fmla="*/ 1159423 w 1354474"/>
                <a:gd name="connsiteY105" fmla="*/ 2103239 h 3113734"/>
                <a:gd name="connsiteX106" fmla="*/ 1164872 w 1354474"/>
                <a:gd name="connsiteY106" fmla="*/ 2117251 h 3113734"/>
                <a:gd name="connsiteX107" fmla="*/ 1173435 w 1354474"/>
                <a:gd name="connsiteY107" fmla="*/ 2145274 h 3113734"/>
                <a:gd name="connsiteX108" fmla="*/ 1175770 w 1354474"/>
                <a:gd name="connsiteY108" fmla="*/ 2152280 h 3113734"/>
                <a:gd name="connsiteX109" fmla="*/ 1181998 w 1354474"/>
                <a:gd name="connsiteY109" fmla="*/ 2180304 h 3113734"/>
                <a:gd name="connsiteX110" fmla="*/ 1182776 w 1354474"/>
                <a:gd name="connsiteY110" fmla="*/ 2184975 h 3113734"/>
                <a:gd name="connsiteX111" fmla="*/ 1192896 w 1354474"/>
                <a:gd name="connsiteY111" fmla="*/ 2213777 h 3113734"/>
                <a:gd name="connsiteX112" fmla="*/ 1203015 w 1354474"/>
                <a:gd name="connsiteY112" fmla="*/ 2235573 h 3113734"/>
                <a:gd name="connsiteX113" fmla="*/ 1208465 w 1354474"/>
                <a:gd name="connsiteY113" fmla="*/ 2254255 h 3113734"/>
                <a:gd name="connsiteX114" fmla="*/ 1213913 w 1354474"/>
                <a:gd name="connsiteY114" fmla="*/ 2279165 h 3113734"/>
                <a:gd name="connsiteX115" fmla="*/ 1225590 w 1354474"/>
                <a:gd name="connsiteY115" fmla="*/ 2321979 h 3113734"/>
                <a:gd name="connsiteX116" fmla="*/ 1236488 w 1354474"/>
                <a:gd name="connsiteY116" fmla="*/ 2356230 h 3113734"/>
                <a:gd name="connsiteX117" fmla="*/ 1236488 w 1354474"/>
                <a:gd name="connsiteY117" fmla="*/ 2356230 h 3113734"/>
                <a:gd name="connsiteX118" fmla="*/ 1247386 w 1354474"/>
                <a:gd name="connsiteY118" fmla="*/ 2389702 h 3113734"/>
                <a:gd name="connsiteX119" fmla="*/ 1258284 w 1354474"/>
                <a:gd name="connsiteY119" fmla="*/ 2412277 h 3113734"/>
                <a:gd name="connsiteX120" fmla="*/ 1262955 w 1354474"/>
                <a:gd name="connsiteY120" fmla="*/ 2427067 h 3113734"/>
                <a:gd name="connsiteX121" fmla="*/ 1269182 w 1354474"/>
                <a:gd name="connsiteY121" fmla="*/ 2456648 h 3113734"/>
                <a:gd name="connsiteX122" fmla="*/ 1291757 w 1354474"/>
                <a:gd name="connsiteY122" fmla="*/ 2522036 h 3113734"/>
                <a:gd name="connsiteX123" fmla="*/ 1296427 w 1354474"/>
                <a:gd name="connsiteY123" fmla="*/ 2536827 h 3113734"/>
                <a:gd name="connsiteX124" fmla="*/ 1302655 w 1354474"/>
                <a:gd name="connsiteY124" fmla="*/ 2565628 h 3113734"/>
                <a:gd name="connsiteX125" fmla="*/ 1312775 w 1354474"/>
                <a:gd name="connsiteY125" fmla="*/ 2588203 h 3113734"/>
                <a:gd name="connsiteX126" fmla="*/ 1318224 w 1354474"/>
                <a:gd name="connsiteY126" fmla="*/ 2606886 h 3113734"/>
                <a:gd name="connsiteX127" fmla="*/ 1324451 w 1354474"/>
                <a:gd name="connsiteY127" fmla="*/ 2632574 h 3113734"/>
                <a:gd name="connsiteX128" fmla="*/ 1335349 w 1354474"/>
                <a:gd name="connsiteY128" fmla="*/ 2669939 h 3113734"/>
                <a:gd name="connsiteX129" fmla="*/ 1350139 w 1354474"/>
                <a:gd name="connsiteY129" fmla="*/ 2722094 h 3113734"/>
                <a:gd name="connsiteX130" fmla="*/ 1344690 w 1354474"/>
                <a:gd name="connsiteY130" fmla="*/ 2778919 h 3113734"/>
                <a:gd name="connsiteX131" fmla="*/ 1336128 w 1354474"/>
                <a:gd name="connsiteY131" fmla="*/ 2815506 h 3113734"/>
                <a:gd name="connsiteX132" fmla="*/ 1335349 w 1354474"/>
                <a:gd name="connsiteY132" fmla="*/ 2824847 h 3113734"/>
                <a:gd name="connsiteX133" fmla="*/ 1325230 w 1354474"/>
                <a:gd name="connsiteY133" fmla="*/ 2859098 h 3113734"/>
                <a:gd name="connsiteX134" fmla="*/ 1324451 w 1354474"/>
                <a:gd name="connsiteY134" fmla="*/ 2873888 h 3113734"/>
                <a:gd name="connsiteX135" fmla="*/ 1316667 w 1354474"/>
                <a:gd name="connsiteY135" fmla="*/ 2898020 h 3113734"/>
                <a:gd name="connsiteX136" fmla="*/ 1307325 w 1354474"/>
                <a:gd name="connsiteY136" fmla="*/ 2926043 h 3113734"/>
                <a:gd name="connsiteX137" fmla="*/ 1301877 w 1354474"/>
                <a:gd name="connsiteY137" fmla="*/ 2940055 h 3113734"/>
                <a:gd name="connsiteX138" fmla="*/ 1301098 w 1354474"/>
                <a:gd name="connsiteY138" fmla="*/ 2950175 h 3113734"/>
                <a:gd name="connsiteX139" fmla="*/ 1292535 w 1354474"/>
                <a:gd name="connsiteY139" fmla="*/ 2966522 h 3113734"/>
                <a:gd name="connsiteX140" fmla="*/ 1280859 w 1354474"/>
                <a:gd name="connsiteY140" fmla="*/ 2996881 h 3113734"/>
                <a:gd name="connsiteX141" fmla="*/ 1280080 w 1354474"/>
                <a:gd name="connsiteY141" fmla="*/ 3006222 h 3113734"/>
                <a:gd name="connsiteX142" fmla="*/ 1269182 w 1354474"/>
                <a:gd name="connsiteY142" fmla="*/ 3038916 h 3113734"/>
                <a:gd name="connsiteX143" fmla="*/ 1255171 w 1354474"/>
                <a:gd name="connsiteY143" fmla="*/ 3096520 h 3113734"/>
                <a:gd name="connsiteX144" fmla="*/ 1224812 w 1354474"/>
                <a:gd name="connsiteY144" fmla="*/ 3108197 h 3113734"/>
                <a:gd name="connsiteX145" fmla="*/ 1135292 w 1354474"/>
                <a:gd name="connsiteY145" fmla="*/ 3051371 h 3113734"/>
                <a:gd name="connsiteX146" fmla="*/ 1105711 w 1354474"/>
                <a:gd name="connsiteY146" fmla="*/ 3039695 h 3113734"/>
                <a:gd name="connsiteX147" fmla="*/ 1027089 w 1354474"/>
                <a:gd name="connsiteY147" fmla="*/ 2984426 h 3113734"/>
                <a:gd name="connsiteX148" fmla="*/ 993617 w 1354474"/>
                <a:gd name="connsiteY148" fmla="*/ 2963408 h 3113734"/>
                <a:gd name="connsiteX149" fmla="*/ 938348 w 1354474"/>
                <a:gd name="connsiteY149" fmla="*/ 2930714 h 3113734"/>
                <a:gd name="connsiteX150" fmla="*/ 916552 w 1354474"/>
                <a:gd name="connsiteY150" fmla="*/ 2919816 h 3113734"/>
                <a:gd name="connsiteX151" fmla="*/ 838709 w 1354474"/>
                <a:gd name="connsiteY151" fmla="*/ 2865325 h 3113734"/>
                <a:gd name="connsiteX152" fmla="*/ 828589 w 1354474"/>
                <a:gd name="connsiteY152" fmla="*/ 2842751 h 3113734"/>
                <a:gd name="connsiteX153" fmla="*/ 806014 w 1354474"/>
                <a:gd name="connsiteY153" fmla="*/ 2772692 h 3113734"/>
                <a:gd name="connsiteX154" fmla="*/ 795895 w 1354474"/>
                <a:gd name="connsiteY154" fmla="*/ 2743890 h 3113734"/>
                <a:gd name="connsiteX155" fmla="*/ 795116 w 1354474"/>
                <a:gd name="connsiteY155" fmla="*/ 2739998 h 3113734"/>
                <a:gd name="connsiteX156" fmla="*/ 782661 w 1354474"/>
                <a:gd name="connsiteY156" fmla="*/ 2703411 h 3113734"/>
                <a:gd name="connsiteX157" fmla="*/ 773320 w 1354474"/>
                <a:gd name="connsiteY157" fmla="*/ 2678501 h 3113734"/>
                <a:gd name="connsiteX158" fmla="*/ 773320 w 1354474"/>
                <a:gd name="connsiteY158" fmla="*/ 2678501 h 3113734"/>
                <a:gd name="connsiteX159" fmla="*/ 759308 w 1354474"/>
                <a:gd name="connsiteY159" fmla="*/ 2647364 h 3113734"/>
                <a:gd name="connsiteX160" fmla="*/ 756973 w 1354474"/>
                <a:gd name="connsiteY160" fmla="*/ 2636466 h 3113734"/>
                <a:gd name="connsiteX161" fmla="*/ 751524 w 1354474"/>
                <a:gd name="connsiteY161" fmla="*/ 2613113 h 3113734"/>
                <a:gd name="connsiteX162" fmla="*/ 741404 w 1354474"/>
                <a:gd name="connsiteY162" fmla="*/ 2591317 h 3113734"/>
                <a:gd name="connsiteX163" fmla="*/ 730506 w 1354474"/>
                <a:gd name="connsiteY163" fmla="*/ 2557844 h 3113734"/>
                <a:gd name="connsiteX164" fmla="*/ 718830 w 1354474"/>
                <a:gd name="connsiteY164" fmla="*/ 2515030 h 3113734"/>
                <a:gd name="connsiteX165" fmla="*/ 707932 w 1354474"/>
                <a:gd name="connsiteY165" fmla="*/ 2482336 h 3113734"/>
                <a:gd name="connsiteX166" fmla="*/ 707153 w 1354474"/>
                <a:gd name="connsiteY166" fmla="*/ 2472995 h 3113734"/>
                <a:gd name="connsiteX167" fmla="*/ 695477 w 1354474"/>
                <a:gd name="connsiteY167" fmla="*/ 2440301 h 3113734"/>
                <a:gd name="connsiteX168" fmla="*/ 686136 w 1354474"/>
                <a:gd name="connsiteY168" fmla="*/ 2416169 h 3113734"/>
                <a:gd name="connsiteX169" fmla="*/ 675238 w 1354474"/>
                <a:gd name="connsiteY169" fmla="*/ 2394373 h 3113734"/>
                <a:gd name="connsiteX170" fmla="*/ 669788 w 1354474"/>
                <a:gd name="connsiteY170" fmla="*/ 2376469 h 3113734"/>
                <a:gd name="connsiteX171" fmla="*/ 662783 w 1354474"/>
                <a:gd name="connsiteY171" fmla="*/ 2352338 h 3113734"/>
                <a:gd name="connsiteX172" fmla="*/ 654220 w 1354474"/>
                <a:gd name="connsiteY172" fmla="*/ 2328206 h 3113734"/>
                <a:gd name="connsiteX173" fmla="*/ 630867 w 1354474"/>
                <a:gd name="connsiteY173" fmla="*/ 2242578 h 3113734"/>
                <a:gd name="connsiteX174" fmla="*/ 619969 w 1354474"/>
                <a:gd name="connsiteY174" fmla="*/ 2209106 h 3113734"/>
                <a:gd name="connsiteX175" fmla="*/ 619969 w 1354474"/>
                <a:gd name="connsiteY175" fmla="*/ 2209106 h 3113734"/>
                <a:gd name="connsiteX176" fmla="*/ 609071 w 1354474"/>
                <a:gd name="connsiteY176" fmla="*/ 2175633 h 3113734"/>
                <a:gd name="connsiteX177" fmla="*/ 609071 w 1354474"/>
                <a:gd name="connsiteY177" fmla="*/ 2175633 h 3113734"/>
                <a:gd name="connsiteX178" fmla="*/ 597394 w 1354474"/>
                <a:gd name="connsiteY178" fmla="*/ 2145274 h 3113734"/>
                <a:gd name="connsiteX179" fmla="*/ 594280 w 1354474"/>
                <a:gd name="connsiteY179" fmla="*/ 2139047 h 3113734"/>
                <a:gd name="connsiteX180" fmla="*/ 584161 w 1354474"/>
                <a:gd name="connsiteY180" fmla="*/ 2112580 h 3113734"/>
                <a:gd name="connsiteX181" fmla="*/ 577155 w 1354474"/>
                <a:gd name="connsiteY181" fmla="*/ 2092341 h 3113734"/>
                <a:gd name="connsiteX182" fmla="*/ 576376 w 1354474"/>
                <a:gd name="connsiteY182" fmla="*/ 2087670 h 3113734"/>
                <a:gd name="connsiteX183" fmla="*/ 565478 w 1354474"/>
                <a:gd name="connsiteY183" fmla="*/ 2054976 h 3113734"/>
                <a:gd name="connsiteX184" fmla="*/ 553802 w 1354474"/>
                <a:gd name="connsiteY184" fmla="*/ 2011384 h 3113734"/>
                <a:gd name="connsiteX185" fmla="*/ 540568 w 1354474"/>
                <a:gd name="connsiteY185" fmla="*/ 1980247 h 3113734"/>
                <a:gd name="connsiteX186" fmla="*/ 538233 w 1354474"/>
                <a:gd name="connsiteY186" fmla="*/ 1969348 h 3113734"/>
                <a:gd name="connsiteX187" fmla="*/ 528892 w 1354474"/>
                <a:gd name="connsiteY187" fmla="*/ 1945995 h 3113734"/>
                <a:gd name="connsiteX188" fmla="*/ 527335 w 1354474"/>
                <a:gd name="connsiteY188" fmla="*/ 1938989 h 3113734"/>
                <a:gd name="connsiteX189" fmla="*/ 519551 w 1354474"/>
                <a:gd name="connsiteY189" fmla="*/ 1913301 h 3113734"/>
                <a:gd name="connsiteX190" fmla="*/ 517215 w 1354474"/>
                <a:gd name="connsiteY190" fmla="*/ 1906295 h 3113734"/>
                <a:gd name="connsiteX191" fmla="*/ 508653 w 1354474"/>
                <a:gd name="connsiteY191" fmla="*/ 1879828 h 3113734"/>
                <a:gd name="connsiteX192" fmla="*/ 506317 w 1354474"/>
                <a:gd name="connsiteY192" fmla="*/ 1872822 h 3113734"/>
                <a:gd name="connsiteX193" fmla="*/ 500090 w 1354474"/>
                <a:gd name="connsiteY193" fmla="*/ 1845577 h 3113734"/>
                <a:gd name="connsiteX194" fmla="*/ 489970 w 1354474"/>
                <a:gd name="connsiteY194" fmla="*/ 1823781 h 3113734"/>
                <a:gd name="connsiteX195" fmla="*/ 483743 w 1354474"/>
                <a:gd name="connsiteY195" fmla="*/ 1805877 h 3113734"/>
                <a:gd name="connsiteX196" fmla="*/ 478294 w 1354474"/>
                <a:gd name="connsiteY196" fmla="*/ 1780189 h 3113734"/>
                <a:gd name="connsiteX197" fmla="*/ 456498 w 1354474"/>
                <a:gd name="connsiteY197" fmla="*/ 1714022 h 3113734"/>
                <a:gd name="connsiteX198" fmla="*/ 451827 w 1354474"/>
                <a:gd name="connsiteY198" fmla="*/ 1699232 h 3113734"/>
                <a:gd name="connsiteX199" fmla="*/ 444821 w 1354474"/>
                <a:gd name="connsiteY199" fmla="*/ 1670430 h 3113734"/>
                <a:gd name="connsiteX200" fmla="*/ 444043 w 1354474"/>
                <a:gd name="connsiteY200" fmla="*/ 1670430 h 3113734"/>
                <a:gd name="connsiteX201" fmla="*/ 434702 w 1354474"/>
                <a:gd name="connsiteY201" fmla="*/ 1647077 h 3113734"/>
                <a:gd name="connsiteX202" fmla="*/ 433923 w 1354474"/>
                <a:gd name="connsiteY202" fmla="*/ 1647855 h 3113734"/>
                <a:gd name="connsiteX203" fmla="*/ 429252 w 1354474"/>
                <a:gd name="connsiteY203" fmla="*/ 1633065 h 3113734"/>
                <a:gd name="connsiteX204" fmla="*/ 423025 w 1354474"/>
                <a:gd name="connsiteY204" fmla="*/ 1603484 h 3113734"/>
                <a:gd name="connsiteX205" fmla="*/ 402007 w 1354474"/>
                <a:gd name="connsiteY205" fmla="*/ 1548216 h 3113734"/>
                <a:gd name="connsiteX206" fmla="*/ 391109 w 1354474"/>
                <a:gd name="connsiteY206" fmla="*/ 1513965 h 3113734"/>
                <a:gd name="connsiteX207" fmla="*/ 378654 w 1354474"/>
                <a:gd name="connsiteY207" fmla="*/ 1461031 h 3113734"/>
                <a:gd name="connsiteX208" fmla="*/ 365421 w 1354474"/>
                <a:gd name="connsiteY208" fmla="*/ 1422110 h 3113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Lst>
              <a:rect l="l" t="t" r="r" b="b"/>
              <a:pathLst>
                <a:path w="1354474" h="3113734">
                  <a:moveTo>
                    <a:pt x="365421" y="1422110"/>
                  </a:moveTo>
                  <a:cubicBezTo>
                    <a:pt x="350631" y="1394086"/>
                    <a:pt x="350631" y="1361392"/>
                    <a:pt x="333505" y="1334147"/>
                  </a:cubicBezTo>
                  <a:cubicBezTo>
                    <a:pt x="326499" y="1329476"/>
                    <a:pt x="327278" y="1322470"/>
                    <a:pt x="327278" y="1316242"/>
                  </a:cubicBezTo>
                  <a:cubicBezTo>
                    <a:pt x="326499" y="1307680"/>
                    <a:pt x="328835" y="1298338"/>
                    <a:pt x="322607" y="1290554"/>
                  </a:cubicBezTo>
                  <a:cubicBezTo>
                    <a:pt x="315601" y="1268758"/>
                    <a:pt x="312487" y="1245405"/>
                    <a:pt x="300811" y="1224387"/>
                  </a:cubicBezTo>
                  <a:cubicBezTo>
                    <a:pt x="293027" y="1214268"/>
                    <a:pt x="296140" y="1201034"/>
                    <a:pt x="289913" y="1190136"/>
                  </a:cubicBezTo>
                  <a:cubicBezTo>
                    <a:pt x="289913" y="1187023"/>
                    <a:pt x="289134" y="1183909"/>
                    <a:pt x="289134" y="1180795"/>
                  </a:cubicBezTo>
                  <a:cubicBezTo>
                    <a:pt x="282129" y="1170676"/>
                    <a:pt x="284464" y="1157442"/>
                    <a:pt x="279015" y="1147323"/>
                  </a:cubicBezTo>
                  <a:cubicBezTo>
                    <a:pt x="278236" y="1144209"/>
                    <a:pt x="278236" y="1141095"/>
                    <a:pt x="277458" y="1137203"/>
                  </a:cubicBezTo>
                  <a:cubicBezTo>
                    <a:pt x="269674" y="1127083"/>
                    <a:pt x="274344" y="1113850"/>
                    <a:pt x="267338" y="1103730"/>
                  </a:cubicBezTo>
                  <a:cubicBezTo>
                    <a:pt x="266560" y="1088161"/>
                    <a:pt x="254883" y="1075707"/>
                    <a:pt x="255662" y="1060138"/>
                  </a:cubicBezTo>
                  <a:cubicBezTo>
                    <a:pt x="249434" y="1050018"/>
                    <a:pt x="253326" y="1036006"/>
                    <a:pt x="245542" y="1026665"/>
                  </a:cubicBezTo>
                  <a:cubicBezTo>
                    <a:pt x="245542" y="1023551"/>
                    <a:pt x="244764" y="1020437"/>
                    <a:pt x="244764" y="1017324"/>
                  </a:cubicBezTo>
                  <a:cubicBezTo>
                    <a:pt x="240871" y="1006426"/>
                    <a:pt x="240871" y="993971"/>
                    <a:pt x="233866" y="983073"/>
                  </a:cubicBezTo>
                  <a:lnTo>
                    <a:pt x="233866" y="983073"/>
                  </a:lnTo>
                  <a:cubicBezTo>
                    <a:pt x="227638" y="969061"/>
                    <a:pt x="232309" y="952714"/>
                    <a:pt x="222189" y="939481"/>
                  </a:cubicBezTo>
                  <a:lnTo>
                    <a:pt x="222189" y="939481"/>
                  </a:lnTo>
                  <a:cubicBezTo>
                    <a:pt x="213626" y="926247"/>
                    <a:pt x="222968" y="908343"/>
                    <a:pt x="210513" y="895888"/>
                  </a:cubicBezTo>
                  <a:cubicBezTo>
                    <a:pt x="207399" y="888104"/>
                    <a:pt x="203507" y="881098"/>
                    <a:pt x="200393" y="873314"/>
                  </a:cubicBezTo>
                  <a:cubicBezTo>
                    <a:pt x="197279" y="868643"/>
                    <a:pt x="195722" y="863973"/>
                    <a:pt x="195722" y="858523"/>
                  </a:cubicBezTo>
                  <a:cubicBezTo>
                    <a:pt x="194165" y="848404"/>
                    <a:pt x="198058" y="837506"/>
                    <a:pt x="190273" y="828943"/>
                  </a:cubicBezTo>
                  <a:lnTo>
                    <a:pt x="189495" y="829721"/>
                  </a:lnTo>
                  <a:cubicBezTo>
                    <a:pt x="183267" y="818823"/>
                    <a:pt x="184046" y="806368"/>
                    <a:pt x="180154" y="795470"/>
                  </a:cubicBezTo>
                  <a:cubicBezTo>
                    <a:pt x="177818" y="761998"/>
                    <a:pt x="166142" y="730082"/>
                    <a:pt x="156801" y="698166"/>
                  </a:cubicBezTo>
                  <a:cubicBezTo>
                    <a:pt x="151352" y="691939"/>
                    <a:pt x="151352" y="684933"/>
                    <a:pt x="151352" y="677148"/>
                  </a:cubicBezTo>
                  <a:cubicBezTo>
                    <a:pt x="151352" y="661580"/>
                    <a:pt x="152130" y="646011"/>
                    <a:pt x="142789" y="632778"/>
                  </a:cubicBezTo>
                  <a:cubicBezTo>
                    <a:pt x="141232" y="628885"/>
                    <a:pt x="140454" y="624215"/>
                    <a:pt x="140454" y="620323"/>
                  </a:cubicBezTo>
                  <a:cubicBezTo>
                    <a:pt x="138118" y="602419"/>
                    <a:pt x="145124" y="583736"/>
                    <a:pt x="135005" y="565833"/>
                  </a:cubicBezTo>
                  <a:cubicBezTo>
                    <a:pt x="120993" y="508228"/>
                    <a:pt x="122550" y="449846"/>
                    <a:pt x="124106" y="392242"/>
                  </a:cubicBezTo>
                  <a:cubicBezTo>
                    <a:pt x="130334" y="376673"/>
                    <a:pt x="131112" y="357991"/>
                    <a:pt x="145903" y="346314"/>
                  </a:cubicBezTo>
                  <a:cubicBezTo>
                    <a:pt x="147459" y="346314"/>
                    <a:pt x="149016" y="345536"/>
                    <a:pt x="150573" y="345536"/>
                  </a:cubicBezTo>
                  <a:cubicBezTo>
                    <a:pt x="164585" y="339308"/>
                    <a:pt x="164585" y="329189"/>
                    <a:pt x="156022" y="318291"/>
                  </a:cubicBezTo>
                  <a:cubicBezTo>
                    <a:pt x="113987" y="277812"/>
                    <a:pt x="73508" y="234998"/>
                    <a:pt x="25245" y="201525"/>
                  </a:cubicBezTo>
                  <a:cubicBezTo>
                    <a:pt x="22132" y="199190"/>
                    <a:pt x="19796" y="196855"/>
                    <a:pt x="18240" y="192963"/>
                  </a:cubicBezTo>
                  <a:cubicBezTo>
                    <a:pt x="2671" y="174280"/>
                    <a:pt x="-8227" y="154819"/>
                    <a:pt x="8120" y="131466"/>
                  </a:cubicBezTo>
                  <a:cubicBezTo>
                    <a:pt x="10455" y="123682"/>
                    <a:pt x="18240" y="119790"/>
                    <a:pt x="23688" y="115119"/>
                  </a:cubicBezTo>
                  <a:cubicBezTo>
                    <a:pt x="57161" y="80868"/>
                    <a:pt x="90634" y="45839"/>
                    <a:pt x="124106" y="11588"/>
                  </a:cubicBezTo>
                  <a:cubicBezTo>
                    <a:pt x="142010" y="-12544"/>
                    <a:pt x="154465" y="6917"/>
                    <a:pt x="167699" y="17037"/>
                  </a:cubicBezTo>
                  <a:cubicBezTo>
                    <a:pt x="188716" y="33384"/>
                    <a:pt x="210513" y="49731"/>
                    <a:pt x="234644" y="60629"/>
                  </a:cubicBezTo>
                  <a:cubicBezTo>
                    <a:pt x="275901" y="71527"/>
                    <a:pt x="285242" y="103443"/>
                    <a:pt x="285242" y="140808"/>
                  </a:cubicBezTo>
                  <a:cubicBezTo>
                    <a:pt x="285242" y="162604"/>
                    <a:pt x="285242" y="184400"/>
                    <a:pt x="293805" y="205418"/>
                  </a:cubicBezTo>
                  <a:cubicBezTo>
                    <a:pt x="297697" y="215537"/>
                    <a:pt x="293805" y="224878"/>
                    <a:pt x="292248" y="234998"/>
                  </a:cubicBezTo>
                  <a:cubicBezTo>
                    <a:pt x="290691" y="246675"/>
                    <a:pt x="290691" y="259130"/>
                    <a:pt x="299254" y="269249"/>
                  </a:cubicBezTo>
                  <a:cubicBezTo>
                    <a:pt x="315601" y="282483"/>
                    <a:pt x="336619" y="285596"/>
                    <a:pt x="354523" y="294938"/>
                  </a:cubicBezTo>
                  <a:cubicBezTo>
                    <a:pt x="427695" y="333859"/>
                    <a:pt x="483743" y="391463"/>
                    <a:pt x="531227" y="458409"/>
                  </a:cubicBezTo>
                  <a:cubicBezTo>
                    <a:pt x="534341" y="462301"/>
                    <a:pt x="535898" y="465414"/>
                    <a:pt x="540568" y="466971"/>
                  </a:cubicBezTo>
                  <a:cubicBezTo>
                    <a:pt x="549910" y="470864"/>
                    <a:pt x="546796" y="481762"/>
                    <a:pt x="553023" y="487989"/>
                  </a:cubicBezTo>
                  <a:lnTo>
                    <a:pt x="553023" y="488767"/>
                  </a:lnTo>
                  <a:cubicBezTo>
                    <a:pt x="561586" y="498887"/>
                    <a:pt x="567814" y="510564"/>
                    <a:pt x="574820" y="522240"/>
                  </a:cubicBezTo>
                  <a:cubicBezTo>
                    <a:pt x="588831" y="551821"/>
                    <a:pt x="608292" y="578287"/>
                    <a:pt x="619969" y="608646"/>
                  </a:cubicBezTo>
                  <a:cubicBezTo>
                    <a:pt x="626196" y="614874"/>
                    <a:pt x="622304" y="625772"/>
                    <a:pt x="630867" y="631221"/>
                  </a:cubicBezTo>
                  <a:lnTo>
                    <a:pt x="630867" y="631221"/>
                  </a:lnTo>
                  <a:cubicBezTo>
                    <a:pt x="636316" y="637448"/>
                    <a:pt x="636316" y="646011"/>
                    <a:pt x="641765" y="652238"/>
                  </a:cubicBezTo>
                  <a:cubicBezTo>
                    <a:pt x="644879" y="656909"/>
                    <a:pt x="648771" y="660801"/>
                    <a:pt x="651106" y="666250"/>
                  </a:cubicBezTo>
                  <a:cubicBezTo>
                    <a:pt x="658890" y="687268"/>
                    <a:pt x="666675" y="708286"/>
                    <a:pt x="674459" y="729304"/>
                  </a:cubicBezTo>
                  <a:cubicBezTo>
                    <a:pt x="678351" y="734753"/>
                    <a:pt x="679908" y="741758"/>
                    <a:pt x="684579" y="747207"/>
                  </a:cubicBezTo>
                  <a:cubicBezTo>
                    <a:pt x="685357" y="748764"/>
                    <a:pt x="685357" y="750321"/>
                    <a:pt x="685357" y="751878"/>
                  </a:cubicBezTo>
                  <a:cubicBezTo>
                    <a:pt x="690806" y="758884"/>
                    <a:pt x="690806" y="768225"/>
                    <a:pt x="698591" y="773674"/>
                  </a:cubicBezTo>
                  <a:cubicBezTo>
                    <a:pt x="700147" y="776010"/>
                    <a:pt x="700926" y="778345"/>
                    <a:pt x="700926" y="780680"/>
                  </a:cubicBezTo>
                  <a:cubicBezTo>
                    <a:pt x="703261" y="789243"/>
                    <a:pt x="697034" y="800919"/>
                    <a:pt x="707932" y="807147"/>
                  </a:cubicBezTo>
                  <a:cubicBezTo>
                    <a:pt x="720387" y="819602"/>
                    <a:pt x="721944" y="836727"/>
                    <a:pt x="728949" y="851518"/>
                  </a:cubicBezTo>
                  <a:cubicBezTo>
                    <a:pt x="735177" y="857745"/>
                    <a:pt x="732063" y="867865"/>
                    <a:pt x="739069" y="874092"/>
                  </a:cubicBezTo>
                  <a:lnTo>
                    <a:pt x="739847" y="874092"/>
                  </a:lnTo>
                  <a:cubicBezTo>
                    <a:pt x="744518" y="881098"/>
                    <a:pt x="744518" y="890439"/>
                    <a:pt x="749967" y="897445"/>
                  </a:cubicBezTo>
                  <a:cubicBezTo>
                    <a:pt x="747632" y="913014"/>
                    <a:pt x="761644" y="924690"/>
                    <a:pt x="762422" y="939481"/>
                  </a:cubicBezTo>
                  <a:cubicBezTo>
                    <a:pt x="768650" y="945708"/>
                    <a:pt x="765536" y="955828"/>
                    <a:pt x="772542" y="962055"/>
                  </a:cubicBezTo>
                  <a:cubicBezTo>
                    <a:pt x="780326" y="983851"/>
                    <a:pt x="788110" y="1005648"/>
                    <a:pt x="795895" y="1027444"/>
                  </a:cubicBezTo>
                  <a:cubicBezTo>
                    <a:pt x="802122" y="1033671"/>
                    <a:pt x="799008" y="1043791"/>
                    <a:pt x="805236" y="1050018"/>
                  </a:cubicBezTo>
                  <a:lnTo>
                    <a:pt x="806014" y="1050018"/>
                  </a:lnTo>
                  <a:cubicBezTo>
                    <a:pt x="810685" y="1055467"/>
                    <a:pt x="809906" y="1062473"/>
                    <a:pt x="811463" y="1068701"/>
                  </a:cubicBezTo>
                  <a:cubicBezTo>
                    <a:pt x="812242" y="1077264"/>
                    <a:pt x="811463" y="1086604"/>
                    <a:pt x="817691" y="1093610"/>
                  </a:cubicBezTo>
                  <a:cubicBezTo>
                    <a:pt x="823918" y="1103730"/>
                    <a:pt x="830146" y="1113071"/>
                    <a:pt x="828589" y="1125526"/>
                  </a:cubicBezTo>
                  <a:cubicBezTo>
                    <a:pt x="834038" y="1136424"/>
                    <a:pt x="829367" y="1150436"/>
                    <a:pt x="839487" y="1158999"/>
                  </a:cubicBezTo>
                  <a:cubicBezTo>
                    <a:pt x="842601" y="1162891"/>
                    <a:pt x="845714" y="1166783"/>
                    <a:pt x="848828" y="1170676"/>
                  </a:cubicBezTo>
                  <a:cubicBezTo>
                    <a:pt x="853499" y="1176124"/>
                    <a:pt x="852720" y="1183130"/>
                    <a:pt x="855056" y="1189358"/>
                  </a:cubicBezTo>
                  <a:cubicBezTo>
                    <a:pt x="854277" y="1198699"/>
                    <a:pt x="858948" y="1206483"/>
                    <a:pt x="864397" y="1213489"/>
                  </a:cubicBezTo>
                  <a:cubicBezTo>
                    <a:pt x="865954" y="1216603"/>
                    <a:pt x="865954" y="1220495"/>
                    <a:pt x="866732" y="1224387"/>
                  </a:cubicBezTo>
                  <a:cubicBezTo>
                    <a:pt x="865954" y="1232950"/>
                    <a:pt x="867510" y="1240735"/>
                    <a:pt x="874517" y="1246183"/>
                  </a:cubicBezTo>
                  <a:cubicBezTo>
                    <a:pt x="875295" y="1248519"/>
                    <a:pt x="876852" y="1250075"/>
                    <a:pt x="877630" y="1252411"/>
                  </a:cubicBezTo>
                  <a:cubicBezTo>
                    <a:pt x="877630" y="1261752"/>
                    <a:pt x="879965" y="1270315"/>
                    <a:pt x="885415" y="1278099"/>
                  </a:cubicBezTo>
                  <a:cubicBezTo>
                    <a:pt x="888528" y="1284327"/>
                    <a:pt x="890863" y="1291333"/>
                    <a:pt x="893977" y="1296781"/>
                  </a:cubicBezTo>
                  <a:cubicBezTo>
                    <a:pt x="908768" y="1341931"/>
                    <a:pt x="923558" y="1387858"/>
                    <a:pt x="939126" y="1433007"/>
                  </a:cubicBezTo>
                  <a:cubicBezTo>
                    <a:pt x="944576" y="1443127"/>
                    <a:pt x="943019" y="1455582"/>
                    <a:pt x="950024" y="1465702"/>
                  </a:cubicBezTo>
                  <a:lnTo>
                    <a:pt x="950024" y="1465702"/>
                  </a:lnTo>
                  <a:cubicBezTo>
                    <a:pt x="953917" y="1469594"/>
                    <a:pt x="955474" y="1475043"/>
                    <a:pt x="955474" y="1480492"/>
                  </a:cubicBezTo>
                  <a:cubicBezTo>
                    <a:pt x="957030" y="1489833"/>
                    <a:pt x="951581" y="1501510"/>
                    <a:pt x="961701" y="1509294"/>
                  </a:cubicBezTo>
                  <a:lnTo>
                    <a:pt x="961701" y="1509294"/>
                  </a:lnTo>
                  <a:cubicBezTo>
                    <a:pt x="967150" y="1517857"/>
                    <a:pt x="964815" y="1529533"/>
                    <a:pt x="971821" y="1537318"/>
                  </a:cubicBezTo>
                  <a:cubicBezTo>
                    <a:pt x="974934" y="1542767"/>
                    <a:pt x="978827" y="1548216"/>
                    <a:pt x="981940" y="1554443"/>
                  </a:cubicBezTo>
                  <a:cubicBezTo>
                    <a:pt x="988168" y="1559114"/>
                    <a:pt x="988168" y="1566120"/>
                    <a:pt x="988168" y="1572347"/>
                  </a:cubicBezTo>
                  <a:cubicBezTo>
                    <a:pt x="988946" y="1580910"/>
                    <a:pt x="986611" y="1590251"/>
                    <a:pt x="992838" y="1598035"/>
                  </a:cubicBezTo>
                  <a:cubicBezTo>
                    <a:pt x="1000623" y="1619831"/>
                    <a:pt x="1008407" y="1641628"/>
                    <a:pt x="1016191" y="1663424"/>
                  </a:cubicBezTo>
                  <a:cubicBezTo>
                    <a:pt x="1024754" y="1672765"/>
                    <a:pt x="1019305" y="1686777"/>
                    <a:pt x="1027089" y="1696118"/>
                  </a:cubicBezTo>
                  <a:cubicBezTo>
                    <a:pt x="1026311" y="1708573"/>
                    <a:pt x="1036431" y="1717136"/>
                    <a:pt x="1037988" y="1728812"/>
                  </a:cubicBezTo>
                  <a:cubicBezTo>
                    <a:pt x="1042658" y="1734261"/>
                    <a:pt x="1043437" y="1740489"/>
                    <a:pt x="1043437" y="1747495"/>
                  </a:cubicBezTo>
                  <a:cubicBezTo>
                    <a:pt x="1043437" y="1756057"/>
                    <a:pt x="1042658" y="1764620"/>
                    <a:pt x="1050442" y="1770848"/>
                  </a:cubicBezTo>
                  <a:cubicBezTo>
                    <a:pt x="1054335" y="1777075"/>
                    <a:pt x="1056670" y="1784081"/>
                    <a:pt x="1059784" y="1790309"/>
                  </a:cubicBezTo>
                  <a:cubicBezTo>
                    <a:pt x="1073017" y="1833901"/>
                    <a:pt x="1087029" y="1877493"/>
                    <a:pt x="1100262" y="1921085"/>
                  </a:cubicBezTo>
                  <a:cubicBezTo>
                    <a:pt x="1102598" y="1928091"/>
                    <a:pt x="1103376" y="1935097"/>
                    <a:pt x="1104933" y="1942103"/>
                  </a:cubicBezTo>
                  <a:cubicBezTo>
                    <a:pt x="1110382" y="1950666"/>
                    <a:pt x="1109603" y="1961564"/>
                    <a:pt x="1115053" y="1970127"/>
                  </a:cubicBezTo>
                  <a:cubicBezTo>
                    <a:pt x="1118166" y="1977911"/>
                    <a:pt x="1122058" y="1984917"/>
                    <a:pt x="1125172" y="1992701"/>
                  </a:cubicBezTo>
                  <a:cubicBezTo>
                    <a:pt x="1131400" y="1997372"/>
                    <a:pt x="1131400" y="2004378"/>
                    <a:pt x="1131400" y="2011384"/>
                  </a:cubicBezTo>
                  <a:cubicBezTo>
                    <a:pt x="1132178" y="2019946"/>
                    <a:pt x="1129064" y="2029288"/>
                    <a:pt x="1136849" y="2037072"/>
                  </a:cubicBezTo>
                  <a:cubicBezTo>
                    <a:pt x="1139962" y="2051862"/>
                    <a:pt x="1150082" y="2064317"/>
                    <a:pt x="1149304" y="2079886"/>
                  </a:cubicBezTo>
                  <a:cubicBezTo>
                    <a:pt x="1153974" y="2086892"/>
                    <a:pt x="1153974" y="2096233"/>
                    <a:pt x="1158645" y="2103239"/>
                  </a:cubicBezTo>
                  <a:lnTo>
                    <a:pt x="1159423" y="2103239"/>
                  </a:lnTo>
                  <a:cubicBezTo>
                    <a:pt x="1163315" y="2107131"/>
                    <a:pt x="1164872" y="2111802"/>
                    <a:pt x="1164872" y="2117251"/>
                  </a:cubicBezTo>
                  <a:cubicBezTo>
                    <a:pt x="1164094" y="2127370"/>
                    <a:pt x="1165651" y="2137490"/>
                    <a:pt x="1173435" y="2145274"/>
                  </a:cubicBezTo>
                  <a:cubicBezTo>
                    <a:pt x="1174214" y="2147610"/>
                    <a:pt x="1174992" y="2149945"/>
                    <a:pt x="1175770" y="2152280"/>
                  </a:cubicBezTo>
                  <a:cubicBezTo>
                    <a:pt x="1176549" y="2161622"/>
                    <a:pt x="1176549" y="2171741"/>
                    <a:pt x="1181998" y="2180304"/>
                  </a:cubicBezTo>
                  <a:cubicBezTo>
                    <a:pt x="1182776" y="2181861"/>
                    <a:pt x="1182776" y="2183418"/>
                    <a:pt x="1182776" y="2184975"/>
                  </a:cubicBezTo>
                  <a:cubicBezTo>
                    <a:pt x="1189004" y="2193537"/>
                    <a:pt x="1184333" y="2205992"/>
                    <a:pt x="1192896" y="2213777"/>
                  </a:cubicBezTo>
                  <a:cubicBezTo>
                    <a:pt x="1196010" y="2220782"/>
                    <a:pt x="1199902" y="2228567"/>
                    <a:pt x="1203015" y="2235573"/>
                  </a:cubicBezTo>
                  <a:cubicBezTo>
                    <a:pt x="1207686" y="2241022"/>
                    <a:pt x="1206908" y="2248027"/>
                    <a:pt x="1208465" y="2254255"/>
                  </a:cubicBezTo>
                  <a:cubicBezTo>
                    <a:pt x="1209243" y="2262818"/>
                    <a:pt x="1206129" y="2272159"/>
                    <a:pt x="1213913" y="2279165"/>
                  </a:cubicBezTo>
                  <a:cubicBezTo>
                    <a:pt x="1217027" y="2293955"/>
                    <a:pt x="1227147" y="2305632"/>
                    <a:pt x="1225590" y="2321979"/>
                  </a:cubicBezTo>
                  <a:cubicBezTo>
                    <a:pt x="1231818" y="2332098"/>
                    <a:pt x="1228704" y="2346110"/>
                    <a:pt x="1236488" y="2356230"/>
                  </a:cubicBezTo>
                  <a:lnTo>
                    <a:pt x="1236488" y="2356230"/>
                  </a:lnTo>
                  <a:cubicBezTo>
                    <a:pt x="1241937" y="2366349"/>
                    <a:pt x="1238045" y="2380361"/>
                    <a:pt x="1247386" y="2389702"/>
                  </a:cubicBezTo>
                  <a:cubicBezTo>
                    <a:pt x="1251278" y="2397487"/>
                    <a:pt x="1254392" y="2404493"/>
                    <a:pt x="1258284" y="2412277"/>
                  </a:cubicBezTo>
                  <a:cubicBezTo>
                    <a:pt x="1261398" y="2416948"/>
                    <a:pt x="1260619" y="2422397"/>
                    <a:pt x="1262955" y="2427067"/>
                  </a:cubicBezTo>
                  <a:cubicBezTo>
                    <a:pt x="1264512" y="2437187"/>
                    <a:pt x="1262176" y="2448085"/>
                    <a:pt x="1269182" y="2456648"/>
                  </a:cubicBezTo>
                  <a:cubicBezTo>
                    <a:pt x="1276967" y="2478444"/>
                    <a:pt x="1283972" y="2500240"/>
                    <a:pt x="1291757" y="2522036"/>
                  </a:cubicBezTo>
                  <a:cubicBezTo>
                    <a:pt x="1295649" y="2526707"/>
                    <a:pt x="1296427" y="2531377"/>
                    <a:pt x="1296427" y="2536827"/>
                  </a:cubicBezTo>
                  <a:cubicBezTo>
                    <a:pt x="1297984" y="2546946"/>
                    <a:pt x="1292535" y="2557844"/>
                    <a:pt x="1302655" y="2565628"/>
                  </a:cubicBezTo>
                  <a:cubicBezTo>
                    <a:pt x="1308882" y="2571856"/>
                    <a:pt x="1311218" y="2579640"/>
                    <a:pt x="1312775" y="2588203"/>
                  </a:cubicBezTo>
                  <a:cubicBezTo>
                    <a:pt x="1316667" y="2593652"/>
                    <a:pt x="1316667" y="2600658"/>
                    <a:pt x="1318224" y="2606886"/>
                  </a:cubicBezTo>
                  <a:cubicBezTo>
                    <a:pt x="1319002" y="2615448"/>
                    <a:pt x="1319002" y="2624790"/>
                    <a:pt x="1324451" y="2632574"/>
                  </a:cubicBezTo>
                  <a:cubicBezTo>
                    <a:pt x="1330679" y="2644250"/>
                    <a:pt x="1336128" y="2655927"/>
                    <a:pt x="1335349" y="2669939"/>
                  </a:cubicBezTo>
                  <a:cubicBezTo>
                    <a:pt x="1339241" y="2687064"/>
                    <a:pt x="1343133" y="2704968"/>
                    <a:pt x="1350139" y="2722094"/>
                  </a:cubicBezTo>
                  <a:cubicBezTo>
                    <a:pt x="1357924" y="2741555"/>
                    <a:pt x="1357145" y="2761015"/>
                    <a:pt x="1344690" y="2778919"/>
                  </a:cubicBezTo>
                  <a:cubicBezTo>
                    <a:pt x="1336906" y="2789818"/>
                    <a:pt x="1337685" y="2803051"/>
                    <a:pt x="1336128" y="2815506"/>
                  </a:cubicBezTo>
                  <a:cubicBezTo>
                    <a:pt x="1336128" y="2818619"/>
                    <a:pt x="1335349" y="2821733"/>
                    <a:pt x="1335349" y="2824847"/>
                  </a:cubicBezTo>
                  <a:cubicBezTo>
                    <a:pt x="1327565" y="2834967"/>
                    <a:pt x="1328343" y="2847421"/>
                    <a:pt x="1325230" y="2859098"/>
                  </a:cubicBezTo>
                  <a:cubicBezTo>
                    <a:pt x="1325230" y="2863769"/>
                    <a:pt x="1324451" y="2869217"/>
                    <a:pt x="1324451" y="2873888"/>
                  </a:cubicBezTo>
                  <a:cubicBezTo>
                    <a:pt x="1319780" y="2881673"/>
                    <a:pt x="1320559" y="2890235"/>
                    <a:pt x="1316667" y="2898020"/>
                  </a:cubicBezTo>
                  <a:cubicBezTo>
                    <a:pt x="1312775" y="2907361"/>
                    <a:pt x="1307325" y="2915923"/>
                    <a:pt x="1307325" y="2926043"/>
                  </a:cubicBezTo>
                  <a:cubicBezTo>
                    <a:pt x="1306547" y="2931492"/>
                    <a:pt x="1304990" y="2936163"/>
                    <a:pt x="1301877" y="2940055"/>
                  </a:cubicBezTo>
                  <a:cubicBezTo>
                    <a:pt x="1301877" y="2943169"/>
                    <a:pt x="1301098" y="2947061"/>
                    <a:pt x="1301098" y="2950175"/>
                  </a:cubicBezTo>
                  <a:cubicBezTo>
                    <a:pt x="1297984" y="2955624"/>
                    <a:pt x="1296427" y="2961851"/>
                    <a:pt x="1292535" y="2966522"/>
                  </a:cubicBezTo>
                  <a:cubicBezTo>
                    <a:pt x="1285529" y="2975085"/>
                    <a:pt x="1285529" y="2986761"/>
                    <a:pt x="1280859" y="2996881"/>
                  </a:cubicBezTo>
                  <a:cubicBezTo>
                    <a:pt x="1280859" y="2999995"/>
                    <a:pt x="1280080" y="3003108"/>
                    <a:pt x="1280080" y="3006222"/>
                  </a:cubicBezTo>
                  <a:cubicBezTo>
                    <a:pt x="1271518" y="3015563"/>
                    <a:pt x="1275410" y="3028796"/>
                    <a:pt x="1269182" y="3038916"/>
                  </a:cubicBezTo>
                  <a:cubicBezTo>
                    <a:pt x="1264512" y="3058377"/>
                    <a:pt x="1261398" y="3077838"/>
                    <a:pt x="1255171" y="3096520"/>
                  </a:cubicBezTo>
                  <a:cubicBezTo>
                    <a:pt x="1250500" y="3112089"/>
                    <a:pt x="1243494" y="3121430"/>
                    <a:pt x="1224812" y="3108197"/>
                  </a:cubicBezTo>
                  <a:cubicBezTo>
                    <a:pt x="1196010" y="3087958"/>
                    <a:pt x="1165651" y="3070054"/>
                    <a:pt x="1135292" y="3051371"/>
                  </a:cubicBezTo>
                  <a:cubicBezTo>
                    <a:pt x="1125951" y="3045922"/>
                    <a:pt x="1117388" y="3038916"/>
                    <a:pt x="1105711" y="3039695"/>
                  </a:cubicBezTo>
                  <a:cubicBezTo>
                    <a:pt x="1085472" y="3012449"/>
                    <a:pt x="1051999" y="3004665"/>
                    <a:pt x="1027089" y="2984426"/>
                  </a:cubicBezTo>
                  <a:cubicBezTo>
                    <a:pt x="1016970" y="2975085"/>
                    <a:pt x="1006072" y="2968857"/>
                    <a:pt x="993617" y="2963408"/>
                  </a:cubicBezTo>
                  <a:cubicBezTo>
                    <a:pt x="974934" y="2952510"/>
                    <a:pt x="957030" y="2941612"/>
                    <a:pt x="938348" y="2930714"/>
                  </a:cubicBezTo>
                  <a:cubicBezTo>
                    <a:pt x="932899" y="2923708"/>
                    <a:pt x="923558" y="2923708"/>
                    <a:pt x="916552" y="2919816"/>
                  </a:cubicBezTo>
                  <a:cubicBezTo>
                    <a:pt x="890863" y="2901912"/>
                    <a:pt x="865175" y="2884008"/>
                    <a:pt x="838709" y="2865325"/>
                  </a:cubicBezTo>
                  <a:cubicBezTo>
                    <a:pt x="832481" y="2859098"/>
                    <a:pt x="833259" y="2849757"/>
                    <a:pt x="828589" y="2842751"/>
                  </a:cubicBezTo>
                  <a:cubicBezTo>
                    <a:pt x="820804" y="2819398"/>
                    <a:pt x="813020" y="2796045"/>
                    <a:pt x="806014" y="2772692"/>
                  </a:cubicBezTo>
                  <a:cubicBezTo>
                    <a:pt x="801344" y="2763351"/>
                    <a:pt x="801344" y="2753231"/>
                    <a:pt x="795895" y="2743890"/>
                  </a:cubicBezTo>
                  <a:cubicBezTo>
                    <a:pt x="795116" y="2742333"/>
                    <a:pt x="794338" y="2741555"/>
                    <a:pt x="795116" y="2739998"/>
                  </a:cubicBezTo>
                  <a:cubicBezTo>
                    <a:pt x="788889" y="2728321"/>
                    <a:pt x="791224" y="2714309"/>
                    <a:pt x="782661" y="2703411"/>
                  </a:cubicBezTo>
                  <a:cubicBezTo>
                    <a:pt x="777991" y="2695627"/>
                    <a:pt x="780326" y="2685507"/>
                    <a:pt x="773320" y="2678501"/>
                  </a:cubicBezTo>
                  <a:lnTo>
                    <a:pt x="773320" y="2678501"/>
                  </a:lnTo>
                  <a:cubicBezTo>
                    <a:pt x="767871" y="2668382"/>
                    <a:pt x="769428" y="2655148"/>
                    <a:pt x="759308" y="2647364"/>
                  </a:cubicBezTo>
                  <a:cubicBezTo>
                    <a:pt x="757752" y="2644250"/>
                    <a:pt x="756973" y="2640358"/>
                    <a:pt x="756973" y="2636466"/>
                  </a:cubicBezTo>
                  <a:cubicBezTo>
                    <a:pt x="756195" y="2628682"/>
                    <a:pt x="758530" y="2619340"/>
                    <a:pt x="751524" y="2613113"/>
                  </a:cubicBezTo>
                  <a:cubicBezTo>
                    <a:pt x="748410" y="2606107"/>
                    <a:pt x="744518" y="2598323"/>
                    <a:pt x="741404" y="2591317"/>
                  </a:cubicBezTo>
                  <a:cubicBezTo>
                    <a:pt x="734399" y="2581197"/>
                    <a:pt x="735177" y="2568742"/>
                    <a:pt x="730506" y="2557844"/>
                  </a:cubicBezTo>
                  <a:cubicBezTo>
                    <a:pt x="732842" y="2542275"/>
                    <a:pt x="718830" y="2530599"/>
                    <a:pt x="718830" y="2515030"/>
                  </a:cubicBezTo>
                  <a:cubicBezTo>
                    <a:pt x="713381" y="2504911"/>
                    <a:pt x="714159" y="2492456"/>
                    <a:pt x="707932" y="2482336"/>
                  </a:cubicBezTo>
                  <a:cubicBezTo>
                    <a:pt x="707932" y="2479222"/>
                    <a:pt x="707153" y="2476108"/>
                    <a:pt x="707153" y="2472995"/>
                  </a:cubicBezTo>
                  <a:cubicBezTo>
                    <a:pt x="702483" y="2462097"/>
                    <a:pt x="703261" y="2449642"/>
                    <a:pt x="695477" y="2440301"/>
                  </a:cubicBezTo>
                  <a:cubicBezTo>
                    <a:pt x="690028" y="2433295"/>
                    <a:pt x="693920" y="2422397"/>
                    <a:pt x="686136" y="2416169"/>
                  </a:cubicBezTo>
                  <a:cubicBezTo>
                    <a:pt x="683800" y="2408385"/>
                    <a:pt x="681465" y="2400601"/>
                    <a:pt x="675238" y="2394373"/>
                  </a:cubicBezTo>
                  <a:cubicBezTo>
                    <a:pt x="669010" y="2389702"/>
                    <a:pt x="669788" y="2382696"/>
                    <a:pt x="669788" y="2376469"/>
                  </a:cubicBezTo>
                  <a:cubicBezTo>
                    <a:pt x="669788" y="2367906"/>
                    <a:pt x="670567" y="2358565"/>
                    <a:pt x="662783" y="2352338"/>
                  </a:cubicBezTo>
                  <a:cubicBezTo>
                    <a:pt x="658112" y="2344553"/>
                    <a:pt x="657333" y="2335990"/>
                    <a:pt x="654220" y="2328206"/>
                  </a:cubicBezTo>
                  <a:cubicBezTo>
                    <a:pt x="646435" y="2299404"/>
                    <a:pt x="638651" y="2271380"/>
                    <a:pt x="630867" y="2242578"/>
                  </a:cubicBezTo>
                  <a:cubicBezTo>
                    <a:pt x="624639" y="2232459"/>
                    <a:pt x="627753" y="2218447"/>
                    <a:pt x="619969" y="2209106"/>
                  </a:cubicBezTo>
                  <a:lnTo>
                    <a:pt x="619969" y="2209106"/>
                  </a:lnTo>
                  <a:cubicBezTo>
                    <a:pt x="614520" y="2198986"/>
                    <a:pt x="618412" y="2184975"/>
                    <a:pt x="609071" y="2175633"/>
                  </a:cubicBezTo>
                  <a:lnTo>
                    <a:pt x="609071" y="2175633"/>
                  </a:lnTo>
                  <a:cubicBezTo>
                    <a:pt x="603622" y="2166292"/>
                    <a:pt x="607514" y="2153058"/>
                    <a:pt x="597394" y="2145274"/>
                  </a:cubicBezTo>
                  <a:cubicBezTo>
                    <a:pt x="595837" y="2142939"/>
                    <a:pt x="595059" y="2141382"/>
                    <a:pt x="594280" y="2139047"/>
                  </a:cubicBezTo>
                  <a:cubicBezTo>
                    <a:pt x="592724" y="2129705"/>
                    <a:pt x="589610" y="2121143"/>
                    <a:pt x="584161" y="2112580"/>
                  </a:cubicBezTo>
                  <a:cubicBezTo>
                    <a:pt x="580269" y="2106352"/>
                    <a:pt x="580269" y="2098568"/>
                    <a:pt x="577155" y="2092341"/>
                  </a:cubicBezTo>
                  <a:cubicBezTo>
                    <a:pt x="577933" y="2090784"/>
                    <a:pt x="577933" y="2089227"/>
                    <a:pt x="576376" y="2087670"/>
                  </a:cubicBezTo>
                  <a:cubicBezTo>
                    <a:pt x="568592" y="2078329"/>
                    <a:pt x="572484" y="2064317"/>
                    <a:pt x="565478" y="2054976"/>
                  </a:cubicBezTo>
                  <a:cubicBezTo>
                    <a:pt x="566257" y="2039407"/>
                    <a:pt x="552245" y="2027731"/>
                    <a:pt x="553802" y="2011384"/>
                  </a:cubicBezTo>
                  <a:cubicBezTo>
                    <a:pt x="549910" y="2000486"/>
                    <a:pt x="549131" y="1988809"/>
                    <a:pt x="540568" y="1980247"/>
                  </a:cubicBezTo>
                  <a:cubicBezTo>
                    <a:pt x="539012" y="1977133"/>
                    <a:pt x="538233" y="1973240"/>
                    <a:pt x="538233" y="1969348"/>
                  </a:cubicBezTo>
                  <a:cubicBezTo>
                    <a:pt x="539012" y="1960007"/>
                    <a:pt x="534341" y="1953001"/>
                    <a:pt x="528892" y="1945995"/>
                  </a:cubicBezTo>
                  <a:cubicBezTo>
                    <a:pt x="528114" y="1943660"/>
                    <a:pt x="527335" y="1941325"/>
                    <a:pt x="527335" y="1938989"/>
                  </a:cubicBezTo>
                  <a:cubicBezTo>
                    <a:pt x="527335" y="1929648"/>
                    <a:pt x="528114" y="1919528"/>
                    <a:pt x="519551" y="1913301"/>
                  </a:cubicBezTo>
                  <a:cubicBezTo>
                    <a:pt x="517994" y="1910966"/>
                    <a:pt x="517215" y="1908631"/>
                    <a:pt x="517215" y="1906295"/>
                  </a:cubicBezTo>
                  <a:cubicBezTo>
                    <a:pt x="517215" y="1896175"/>
                    <a:pt x="516437" y="1886834"/>
                    <a:pt x="508653" y="1879828"/>
                  </a:cubicBezTo>
                  <a:cubicBezTo>
                    <a:pt x="507874" y="1877493"/>
                    <a:pt x="506317" y="1875158"/>
                    <a:pt x="506317" y="1872822"/>
                  </a:cubicBezTo>
                  <a:cubicBezTo>
                    <a:pt x="504761" y="1863481"/>
                    <a:pt x="508653" y="1853361"/>
                    <a:pt x="500090" y="1845577"/>
                  </a:cubicBezTo>
                  <a:cubicBezTo>
                    <a:pt x="496976" y="1838572"/>
                    <a:pt x="493084" y="1830787"/>
                    <a:pt x="489970" y="1823781"/>
                  </a:cubicBezTo>
                  <a:cubicBezTo>
                    <a:pt x="485300" y="1819111"/>
                    <a:pt x="486078" y="1812105"/>
                    <a:pt x="483743" y="1805877"/>
                  </a:cubicBezTo>
                  <a:cubicBezTo>
                    <a:pt x="482964" y="1797315"/>
                    <a:pt x="482964" y="1787973"/>
                    <a:pt x="478294" y="1780189"/>
                  </a:cubicBezTo>
                  <a:cubicBezTo>
                    <a:pt x="471288" y="1758393"/>
                    <a:pt x="463503" y="1736596"/>
                    <a:pt x="456498" y="1714022"/>
                  </a:cubicBezTo>
                  <a:cubicBezTo>
                    <a:pt x="453384" y="1710130"/>
                    <a:pt x="454162" y="1703903"/>
                    <a:pt x="451827" y="1699232"/>
                  </a:cubicBezTo>
                  <a:cubicBezTo>
                    <a:pt x="450270" y="1689112"/>
                    <a:pt x="451827" y="1678993"/>
                    <a:pt x="444821" y="1670430"/>
                  </a:cubicBezTo>
                  <a:lnTo>
                    <a:pt x="444043" y="1670430"/>
                  </a:lnTo>
                  <a:cubicBezTo>
                    <a:pt x="440150" y="1663424"/>
                    <a:pt x="440150" y="1654083"/>
                    <a:pt x="434702" y="1647077"/>
                  </a:cubicBezTo>
                  <a:lnTo>
                    <a:pt x="433923" y="1647855"/>
                  </a:lnTo>
                  <a:cubicBezTo>
                    <a:pt x="430031" y="1643963"/>
                    <a:pt x="430809" y="1637736"/>
                    <a:pt x="429252" y="1633065"/>
                  </a:cubicBezTo>
                  <a:cubicBezTo>
                    <a:pt x="427695" y="1622945"/>
                    <a:pt x="428474" y="1612826"/>
                    <a:pt x="423025" y="1603484"/>
                  </a:cubicBezTo>
                  <a:cubicBezTo>
                    <a:pt x="412905" y="1586359"/>
                    <a:pt x="414462" y="1564563"/>
                    <a:pt x="402007" y="1548216"/>
                  </a:cubicBezTo>
                  <a:cubicBezTo>
                    <a:pt x="395001" y="1538096"/>
                    <a:pt x="397337" y="1524863"/>
                    <a:pt x="391109" y="1513965"/>
                  </a:cubicBezTo>
                  <a:cubicBezTo>
                    <a:pt x="392666" y="1495282"/>
                    <a:pt x="377876" y="1479713"/>
                    <a:pt x="378654" y="1461031"/>
                  </a:cubicBezTo>
                  <a:cubicBezTo>
                    <a:pt x="371648" y="1444684"/>
                    <a:pt x="372427" y="1432229"/>
                    <a:pt x="365421" y="1422110"/>
                  </a:cubicBezTo>
                  <a:close/>
                </a:path>
              </a:pathLst>
            </a:custGeom>
            <a:solidFill>
              <a:schemeClr val="accent2"/>
            </a:solidFill>
            <a:ln w="7773" cap="flat">
              <a:noFill/>
              <a:prstDash val="solid"/>
              <a:miter/>
            </a:ln>
          </p:spPr>
          <p:txBody>
            <a:bodyPr rtlCol="0" anchor="ctr"/>
            <a:lstStyle/>
            <a:p>
              <a:endParaRPr lang="en-US">
                <a:latin typeface="Al Tarikh" pitchFamily="2" charset="-78"/>
                <a:cs typeface="Al Tarikh" pitchFamily="2" charset="-78"/>
              </a:endParaRPr>
            </a:p>
          </p:txBody>
        </p:sp>
      </p:grpSp>
      <p:sp>
        <p:nvSpPr>
          <p:cNvPr id="108" name="TextBox 107">
            <a:extLst>
              <a:ext uri="{FF2B5EF4-FFF2-40B4-BE49-F238E27FC236}">
                <a16:creationId xmlns:a16="http://schemas.microsoft.com/office/drawing/2014/main" id="{F10D6C7A-7531-467C-ABD2-E1FE9903B651}"/>
              </a:ext>
            </a:extLst>
          </p:cNvPr>
          <p:cNvSpPr txBox="1"/>
          <p:nvPr/>
        </p:nvSpPr>
        <p:spPr>
          <a:xfrm>
            <a:off x="662393" y="4820409"/>
            <a:ext cx="4198426" cy="769441"/>
          </a:xfrm>
          <a:prstGeom prst="rect">
            <a:avLst/>
          </a:prstGeom>
          <a:noFill/>
        </p:spPr>
        <p:txBody>
          <a:bodyPr wrap="square" rtlCol="0" anchor="ctr">
            <a:spAutoFit/>
          </a:bodyPr>
          <a:lstStyle/>
          <a:p>
            <a:pPr algn="ctr"/>
            <a:r>
              <a:rPr lang="ar-DZ" altLang="ko-KR" sz="4400" b="1" dirty="0">
                <a:solidFill>
                  <a:schemeClr val="tx1">
                    <a:lumMod val="75000"/>
                    <a:lumOff val="25000"/>
                  </a:schemeClr>
                </a:solidFill>
                <a:latin typeface="Al Tarikh" pitchFamily="2" charset="-78"/>
                <a:cs typeface="Al Tarikh" pitchFamily="2" charset="-78"/>
              </a:rPr>
              <a:t>أكتب هنا</a:t>
            </a:r>
            <a:endParaRPr lang="en-US" altLang="ko-KR" sz="4400" b="1" dirty="0">
              <a:solidFill>
                <a:schemeClr val="tx1">
                  <a:lumMod val="75000"/>
                  <a:lumOff val="25000"/>
                </a:schemeClr>
              </a:solidFill>
              <a:latin typeface="Al Tarikh" pitchFamily="2" charset="-78"/>
              <a:cs typeface="Al Tarikh" pitchFamily="2" charset="-78"/>
            </a:endParaRPr>
          </a:p>
        </p:txBody>
      </p:sp>
      <p:sp>
        <p:nvSpPr>
          <p:cNvPr id="109" name="TextBox 108">
            <a:extLst>
              <a:ext uri="{FF2B5EF4-FFF2-40B4-BE49-F238E27FC236}">
                <a16:creationId xmlns:a16="http://schemas.microsoft.com/office/drawing/2014/main" id="{72800C2B-0F27-4D86-85BC-CB32D86B0A6C}"/>
              </a:ext>
            </a:extLst>
          </p:cNvPr>
          <p:cNvSpPr txBox="1"/>
          <p:nvPr/>
        </p:nvSpPr>
        <p:spPr>
          <a:xfrm>
            <a:off x="662393" y="5467571"/>
            <a:ext cx="4198426" cy="584775"/>
          </a:xfrm>
          <a:prstGeom prst="rect">
            <a:avLst/>
          </a:prstGeom>
          <a:noFill/>
        </p:spPr>
        <p:txBody>
          <a:bodyPr wrap="square" rtlCol="0" anchor="ctr">
            <a:spAutoFit/>
          </a:bodyPr>
          <a:lstStyle/>
          <a:p>
            <a:pPr algn="ctr"/>
            <a:r>
              <a:rPr lang="ar-DZ" altLang="ko-KR" sz="3200" b="1" dirty="0">
                <a:solidFill>
                  <a:schemeClr val="tx1">
                    <a:lumMod val="75000"/>
                    <a:lumOff val="25000"/>
                  </a:schemeClr>
                </a:solidFill>
                <a:latin typeface="Al Tarikh" pitchFamily="2" charset="-78"/>
                <a:cs typeface="Al Tarikh" pitchFamily="2" charset="-78"/>
              </a:rPr>
              <a:t>عنوان أساس</a:t>
            </a:r>
            <a:endParaRPr lang="ko-KR" altLang="en-US" sz="3200" b="1" dirty="0">
              <a:solidFill>
                <a:schemeClr val="tx1">
                  <a:lumMod val="75000"/>
                  <a:lumOff val="25000"/>
                </a:schemeClr>
              </a:solidFill>
              <a:latin typeface="Al Tarikh" pitchFamily="2" charset="-78"/>
              <a:cs typeface="Al Tarikh" pitchFamily="2" charset="-78"/>
            </a:endParaRPr>
          </a:p>
        </p:txBody>
      </p:sp>
    </p:spTree>
    <p:extLst>
      <p:ext uri="{BB962C8B-B14F-4D97-AF65-F5344CB8AC3E}">
        <p14:creationId xmlns:p14="http://schemas.microsoft.com/office/powerpoint/2010/main" val="34231334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81"/>
                                        </p:tgtEl>
                                        <p:attrNameLst>
                                          <p:attrName>style.visibility</p:attrName>
                                        </p:attrNameLst>
                                      </p:cBhvr>
                                      <p:to>
                                        <p:strVal val="visible"/>
                                      </p:to>
                                    </p:set>
                                    <p:anim calcmode="lin" valueType="num">
                                      <p:cBhvr>
                                        <p:cTn id="25" dur="500" fill="hold"/>
                                        <p:tgtEl>
                                          <p:spTgt spid="81"/>
                                        </p:tgtEl>
                                        <p:attrNameLst>
                                          <p:attrName>ppt_w</p:attrName>
                                        </p:attrNameLst>
                                      </p:cBhvr>
                                      <p:tavLst>
                                        <p:tav tm="0">
                                          <p:val>
                                            <p:fltVal val="0"/>
                                          </p:val>
                                        </p:tav>
                                        <p:tav tm="100000">
                                          <p:val>
                                            <p:strVal val="#ppt_w"/>
                                          </p:val>
                                        </p:tav>
                                      </p:tavLst>
                                    </p:anim>
                                    <p:anim calcmode="lin" valueType="num">
                                      <p:cBhvr>
                                        <p:cTn id="26" dur="500" fill="hold"/>
                                        <p:tgtEl>
                                          <p:spTgt spid="81"/>
                                        </p:tgtEl>
                                        <p:attrNameLst>
                                          <p:attrName>ppt_h</p:attrName>
                                        </p:attrNameLst>
                                      </p:cBhvr>
                                      <p:tavLst>
                                        <p:tav tm="0">
                                          <p:val>
                                            <p:fltVal val="0"/>
                                          </p:val>
                                        </p:tav>
                                        <p:tav tm="100000">
                                          <p:val>
                                            <p:strVal val="#ppt_h"/>
                                          </p:val>
                                        </p:tav>
                                      </p:tavLst>
                                    </p:anim>
                                    <p:animEffect transition="in" filter="fade">
                                      <p:cBhvr>
                                        <p:cTn id="27" dur="500"/>
                                        <p:tgtEl>
                                          <p:spTgt spid="81"/>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08"/>
                                        </p:tgtEl>
                                        <p:attrNameLst>
                                          <p:attrName>style.visibility</p:attrName>
                                        </p:attrNameLst>
                                      </p:cBhvr>
                                      <p:to>
                                        <p:strVal val="visible"/>
                                      </p:to>
                                    </p:set>
                                    <p:anim calcmode="lin" valueType="num">
                                      <p:cBhvr>
                                        <p:cTn id="31" dur="500" fill="hold"/>
                                        <p:tgtEl>
                                          <p:spTgt spid="108"/>
                                        </p:tgtEl>
                                        <p:attrNameLst>
                                          <p:attrName>ppt_w</p:attrName>
                                        </p:attrNameLst>
                                      </p:cBhvr>
                                      <p:tavLst>
                                        <p:tav tm="0">
                                          <p:val>
                                            <p:fltVal val="0"/>
                                          </p:val>
                                        </p:tav>
                                        <p:tav tm="100000">
                                          <p:val>
                                            <p:strVal val="#ppt_w"/>
                                          </p:val>
                                        </p:tav>
                                      </p:tavLst>
                                    </p:anim>
                                    <p:anim calcmode="lin" valueType="num">
                                      <p:cBhvr>
                                        <p:cTn id="32" dur="500" fill="hold"/>
                                        <p:tgtEl>
                                          <p:spTgt spid="108"/>
                                        </p:tgtEl>
                                        <p:attrNameLst>
                                          <p:attrName>ppt_h</p:attrName>
                                        </p:attrNameLst>
                                      </p:cBhvr>
                                      <p:tavLst>
                                        <p:tav tm="0">
                                          <p:val>
                                            <p:fltVal val="0"/>
                                          </p:val>
                                        </p:tav>
                                        <p:tav tm="100000">
                                          <p:val>
                                            <p:strVal val="#ppt_h"/>
                                          </p:val>
                                        </p:tav>
                                      </p:tavLst>
                                    </p:anim>
                                    <p:animEffect transition="in" filter="fade">
                                      <p:cBhvr>
                                        <p:cTn id="33" dur="500"/>
                                        <p:tgtEl>
                                          <p:spTgt spid="108"/>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09"/>
                                        </p:tgtEl>
                                        <p:attrNameLst>
                                          <p:attrName>style.visibility</p:attrName>
                                        </p:attrNameLst>
                                      </p:cBhvr>
                                      <p:to>
                                        <p:strVal val="visible"/>
                                      </p:to>
                                    </p:set>
                                    <p:anim calcmode="lin" valueType="num">
                                      <p:cBhvr>
                                        <p:cTn id="37" dur="500" fill="hold"/>
                                        <p:tgtEl>
                                          <p:spTgt spid="109"/>
                                        </p:tgtEl>
                                        <p:attrNameLst>
                                          <p:attrName>ppt_w</p:attrName>
                                        </p:attrNameLst>
                                      </p:cBhvr>
                                      <p:tavLst>
                                        <p:tav tm="0">
                                          <p:val>
                                            <p:fltVal val="0"/>
                                          </p:val>
                                        </p:tav>
                                        <p:tav tm="100000">
                                          <p:val>
                                            <p:strVal val="#ppt_w"/>
                                          </p:val>
                                        </p:tav>
                                      </p:tavLst>
                                    </p:anim>
                                    <p:anim calcmode="lin" valueType="num">
                                      <p:cBhvr>
                                        <p:cTn id="38" dur="500" fill="hold"/>
                                        <p:tgtEl>
                                          <p:spTgt spid="109"/>
                                        </p:tgtEl>
                                        <p:attrNameLst>
                                          <p:attrName>ppt_h</p:attrName>
                                        </p:attrNameLst>
                                      </p:cBhvr>
                                      <p:tavLst>
                                        <p:tav tm="0">
                                          <p:val>
                                            <p:fltVal val="0"/>
                                          </p:val>
                                        </p:tav>
                                        <p:tav tm="100000">
                                          <p:val>
                                            <p:strVal val="#ppt_h"/>
                                          </p:val>
                                        </p:tav>
                                      </p:tavLst>
                                    </p:anim>
                                    <p:animEffect transition="in" filter="fade">
                                      <p:cBhvr>
                                        <p:cTn id="39"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أكتب هنا عنوان أساسي</a:t>
            </a:r>
            <a:endParaRPr lang="en-US" dirty="0">
              <a:solidFill>
                <a:schemeClr val="accent5">
                  <a:lumMod val="50000"/>
                </a:schemeClr>
              </a:solidFill>
              <a:latin typeface="Al Tarikh" pitchFamily="2" charset="-78"/>
              <a:cs typeface="Al Tarikh" pitchFamily="2" charset="-78"/>
            </a:endParaRPr>
          </a:p>
        </p:txBody>
      </p:sp>
      <p:sp>
        <p:nvSpPr>
          <p:cNvPr id="3" name="Rounded Rectangle 3">
            <a:extLst>
              <a:ext uri="{FF2B5EF4-FFF2-40B4-BE49-F238E27FC236}">
                <a16:creationId xmlns:a16="http://schemas.microsoft.com/office/drawing/2014/main" id="{B8E952AD-069D-467B-8A12-89FE52C1BCA8}"/>
              </a:ext>
            </a:extLst>
          </p:cNvPr>
          <p:cNvSpPr/>
          <p:nvPr/>
        </p:nvSpPr>
        <p:spPr>
          <a:xfrm>
            <a:off x="905346" y="4412447"/>
            <a:ext cx="2628000" cy="576064"/>
          </a:xfrm>
          <a:prstGeom prst="roundRect">
            <a:avLst>
              <a:gd name="adj" fmla="val 50000"/>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4" name="Rounded Rectangle 4">
            <a:extLst>
              <a:ext uri="{FF2B5EF4-FFF2-40B4-BE49-F238E27FC236}">
                <a16:creationId xmlns:a16="http://schemas.microsoft.com/office/drawing/2014/main" id="{964D0018-0D48-43B4-AA76-E8B6E4C703C1}"/>
              </a:ext>
            </a:extLst>
          </p:cNvPr>
          <p:cNvSpPr/>
          <p:nvPr/>
        </p:nvSpPr>
        <p:spPr>
          <a:xfrm rot="18600000">
            <a:off x="2793223" y="4081775"/>
            <a:ext cx="1440000" cy="576000"/>
          </a:xfrm>
          <a:prstGeom prst="roundRect">
            <a:avLst>
              <a:gd name="adj" fmla="val 50000"/>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5" name="Rounded Rectangle 11">
            <a:extLst>
              <a:ext uri="{FF2B5EF4-FFF2-40B4-BE49-F238E27FC236}">
                <a16:creationId xmlns:a16="http://schemas.microsoft.com/office/drawing/2014/main" id="{31948680-E812-43F8-9277-2BB4AA36FC20}"/>
              </a:ext>
            </a:extLst>
          </p:cNvPr>
          <p:cNvSpPr/>
          <p:nvPr/>
        </p:nvSpPr>
        <p:spPr>
          <a:xfrm>
            <a:off x="3496682" y="3750891"/>
            <a:ext cx="2628000" cy="576064"/>
          </a:xfrm>
          <a:prstGeom prst="roundRect">
            <a:avLst>
              <a:gd name="adj" fmla="val 50000"/>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6" name="Rounded Rectangle 13">
            <a:extLst>
              <a:ext uri="{FF2B5EF4-FFF2-40B4-BE49-F238E27FC236}">
                <a16:creationId xmlns:a16="http://schemas.microsoft.com/office/drawing/2014/main" id="{58A3D917-5183-4B69-9473-F93D7D622DE7}"/>
              </a:ext>
            </a:extLst>
          </p:cNvPr>
          <p:cNvSpPr/>
          <p:nvPr/>
        </p:nvSpPr>
        <p:spPr>
          <a:xfrm>
            <a:off x="6088018" y="3089335"/>
            <a:ext cx="2628000" cy="576064"/>
          </a:xfrm>
          <a:prstGeom prst="roundRect">
            <a:avLst>
              <a:gd name="adj" fmla="val 50000"/>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7" name="Rounded Rectangle 15">
            <a:extLst>
              <a:ext uri="{FF2B5EF4-FFF2-40B4-BE49-F238E27FC236}">
                <a16:creationId xmlns:a16="http://schemas.microsoft.com/office/drawing/2014/main" id="{577A2175-69FE-4EB9-8CA1-5B7E08F8B86D}"/>
              </a:ext>
            </a:extLst>
          </p:cNvPr>
          <p:cNvSpPr/>
          <p:nvPr/>
        </p:nvSpPr>
        <p:spPr>
          <a:xfrm>
            <a:off x="8703025" y="2427779"/>
            <a:ext cx="2628000" cy="576064"/>
          </a:xfrm>
          <a:prstGeom prst="roundRect">
            <a:avLst>
              <a:gd name="adj" fmla="val 50000"/>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grpSp>
        <p:nvGrpSpPr>
          <p:cNvPr id="8" name="Group 7">
            <a:extLst>
              <a:ext uri="{FF2B5EF4-FFF2-40B4-BE49-F238E27FC236}">
                <a16:creationId xmlns:a16="http://schemas.microsoft.com/office/drawing/2014/main" id="{7A4920C6-5E9D-4E25-82F0-880BD2F96D56}"/>
              </a:ext>
            </a:extLst>
          </p:cNvPr>
          <p:cNvGrpSpPr/>
          <p:nvPr/>
        </p:nvGrpSpPr>
        <p:grpSpPr>
          <a:xfrm>
            <a:off x="7579164" y="1579867"/>
            <a:ext cx="3619748" cy="531950"/>
            <a:chOff x="302738" y="4417056"/>
            <a:chExt cx="3619748" cy="531950"/>
          </a:xfrm>
        </p:grpSpPr>
        <p:sp>
          <p:nvSpPr>
            <p:cNvPr id="9" name="TextBox 8">
              <a:extLst>
                <a:ext uri="{FF2B5EF4-FFF2-40B4-BE49-F238E27FC236}">
                  <a16:creationId xmlns:a16="http://schemas.microsoft.com/office/drawing/2014/main" id="{D03B0FD9-C293-4341-8C9F-218192E5B5BD}"/>
                </a:ext>
              </a:extLst>
            </p:cNvPr>
            <p:cNvSpPr txBox="1"/>
            <p:nvPr/>
          </p:nvSpPr>
          <p:spPr>
            <a:xfrm>
              <a:off x="302738" y="4417056"/>
              <a:ext cx="3619748" cy="276999"/>
            </a:xfrm>
            <a:prstGeom prst="rect">
              <a:avLst/>
            </a:prstGeom>
            <a:noFill/>
          </p:spPr>
          <p:txBody>
            <a:bodyPr wrap="square" lIns="0" rtlCol="0" anchor="ctr">
              <a:spAutoFit/>
            </a:bodyPr>
            <a:lstStyle/>
            <a:p>
              <a:pPr algn="r"/>
              <a:r>
                <a:rPr lang="ar-DZ" altLang="ko-KR" sz="1200" b="1" dirty="0">
                  <a:solidFill>
                    <a:schemeClr val="tx1">
                      <a:lumMod val="75000"/>
                      <a:lumOff val="25000"/>
                    </a:schemeClr>
                  </a:solidFill>
                  <a:latin typeface="Al Tarikh" pitchFamily="2" charset="-78"/>
                  <a:cs typeface="Al Tarikh" pitchFamily="2" charset="-78"/>
                </a:rPr>
                <a:t>أكتب نص هنا</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10" name="TextBox 9">
              <a:extLst>
                <a:ext uri="{FF2B5EF4-FFF2-40B4-BE49-F238E27FC236}">
                  <a16:creationId xmlns:a16="http://schemas.microsoft.com/office/drawing/2014/main" id="{D9EEBB7D-BBC6-4324-8AA2-D220378CE479}"/>
                </a:ext>
              </a:extLst>
            </p:cNvPr>
            <p:cNvSpPr txBox="1"/>
            <p:nvPr/>
          </p:nvSpPr>
          <p:spPr>
            <a:xfrm>
              <a:off x="302738" y="4672007"/>
              <a:ext cx="3619748" cy="276999"/>
            </a:xfrm>
            <a:prstGeom prst="rect">
              <a:avLst/>
            </a:prstGeom>
            <a:noFill/>
          </p:spPr>
          <p:txBody>
            <a:bodyPr wrap="square" lIns="0"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grpSp>
      <p:sp>
        <p:nvSpPr>
          <p:cNvPr id="11" name="TextBox 10">
            <a:extLst>
              <a:ext uri="{FF2B5EF4-FFF2-40B4-BE49-F238E27FC236}">
                <a16:creationId xmlns:a16="http://schemas.microsoft.com/office/drawing/2014/main" id="{6AA22351-B02B-4273-9CBA-7BB6F3630732}"/>
              </a:ext>
            </a:extLst>
          </p:cNvPr>
          <p:cNvSpPr txBox="1"/>
          <p:nvPr/>
        </p:nvSpPr>
        <p:spPr>
          <a:xfrm>
            <a:off x="9237269" y="2554104"/>
            <a:ext cx="1512168" cy="307777"/>
          </a:xfrm>
          <a:prstGeom prst="rect">
            <a:avLst/>
          </a:prstGeom>
          <a:noFill/>
        </p:spPr>
        <p:txBody>
          <a:bodyPr wrap="square" lIns="0" rtlCol="0" anchor="ctr">
            <a:spAutoFit/>
          </a:bodyPr>
          <a:lstStyle/>
          <a:p>
            <a:pPr algn="ctr"/>
            <a:r>
              <a:rPr lang="ar-DZ" altLang="ko-KR" sz="1400" b="1" dirty="0">
                <a:solidFill>
                  <a:schemeClr val="bg1"/>
                </a:solidFill>
                <a:latin typeface="Al Tarikh" pitchFamily="2" charset="-78"/>
                <a:cs typeface="Al Tarikh" pitchFamily="2" charset="-78"/>
              </a:rPr>
              <a:t>أكتب نص هنا</a:t>
            </a:r>
            <a:endParaRPr lang="ko-KR" altLang="en-US" sz="1400" b="1" dirty="0">
              <a:solidFill>
                <a:schemeClr val="bg1"/>
              </a:solidFill>
              <a:latin typeface="Al Tarikh" pitchFamily="2" charset="-78"/>
              <a:cs typeface="Al Tarikh" pitchFamily="2" charset="-78"/>
            </a:endParaRPr>
          </a:p>
        </p:txBody>
      </p:sp>
      <p:grpSp>
        <p:nvGrpSpPr>
          <p:cNvPr id="12" name="Group 11">
            <a:extLst>
              <a:ext uri="{FF2B5EF4-FFF2-40B4-BE49-F238E27FC236}">
                <a16:creationId xmlns:a16="http://schemas.microsoft.com/office/drawing/2014/main" id="{7538148A-EB83-4848-A44F-6EB7DF6BCFE6}"/>
              </a:ext>
            </a:extLst>
          </p:cNvPr>
          <p:cNvGrpSpPr/>
          <p:nvPr/>
        </p:nvGrpSpPr>
        <p:grpSpPr>
          <a:xfrm>
            <a:off x="1947018" y="2898723"/>
            <a:ext cx="3619748" cy="531950"/>
            <a:chOff x="302738" y="4417056"/>
            <a:chExt cx="3619748" cy="531950"/>
          </a:xfrm>
        </p:grpSpPr>
        <p:sp>
          <p:nvSpPr>
            <p:cNvPr id="13" name="TextBox 12">
              <a:extLst>
                <a:ext uri="{FF2B5EF4-FFF2-40B4-BE49-F238E27FC236}">
                  <a16:creationId xmlns:a16="http://schemas.microsoft.com/office/drawing/2014/main" id="{99FD571D-EE78-44C5-8313-EEB320F38FE4}"/>
                </a:ext>
              </a:extLst>
            </p:cNvPr>
            <p:cNvSpPr txBox="1"/>
            <p:nvPr/>
          </p:nvSpPr>
          <p:spPr>
            <a:xfrm>
              <a:off x="302738" y="4417056"/>
              <a:ext cx="3619748" cy="276999"/>
            </a:xfrm>
            <a:prstGeom prst="rect">
              <a:avLst/>
            </a:prstGeom>
            <a:noFill/>
          </p:spPr>
          <p:txBody>
            <a:bodyPr wrap="square" lIns="0" rtlCol="0" anchor="ctr">
              <a:spAutoFit/>
            </a:bodyPr>
            <a:lstStyle/>
            <a:p>
              <a:pPr algn="r"/>
              <a:r>
                <a:rPr lang="ar-DZ" altLang="ko-KR" sz="1200" b="1" dirty="0">
                  <a:solidFill>
                    <a:schemeClr val="tx1">
                      <a:lumMod val="75000"/>
                      <a:lumOff val="25000"/>
                    </a:schemeClr>
                  </a:solidFill>
                  <a:latin typeface="Al Tarikh" pitchFamily="2" charset="-78"/>
                  <a:cs typeface="Al Tarikh" pitchFamily="2" charset="-78"/>
                </a:rPr>
                <a:t>أكتب نص هنا</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14" name="TextBox 13">
              <a:extLst>
                <a:ext uri="{FF2B5EF4-FFF2-40B4-BE49-F238E27FC236}">
                  <a16:creationId xmlns:a16="http://schemas.microsoft.com/office/drawing/2014/main" id="{326C1F9A-5C3C-473A-A2D9-F5B44ACF259F}"/>
                </a:ext>
              </a:extLst>
            </p:cNvPr>
            <p:cNvSpPr txBox="1"/>
            <p:nvPr/>
          </p:nvSpPr>
          <p:spPr>
            <a:xfrm>
              <a:off x="302738" y="4672007"/>
              <a:ext cx="3619748" cy="276999"/>
            </a:xfrm>
            <a:prstGeom prst="rect">
              <a:avLst/>
            </a:prstGeom>
            <a:noFill/>
          </p:spPr>
          <p:txBody>
            <a:bodyPr wrap="square" lIns="0"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grpSp>
      <p:sp>
        <p:nvSpPr>
          <p:cNvPr id="15" name="TextBox 14">
            <a:extLst>
              <a:ext uri="{FF2B5EF4-FFF2-40B4-BE49-F238E27FC236}">
                <a16:creationId xmlns:a16="http://schemas.microsoft.com/office/drawing/2014/main" id="{8979F482-F129-486B-A93C-3A8A18266B2C}"/>
              </a:ext>
            </a:extLst>
          </p:cNvPr>
          <p:cNvSpPr txBox="1"/>
          <p:nvPr/>
        </p:nvSpPr>
        <p:spPr>
          <a:xfrm>
            <a:off x="4054598" y="3891625"/>
            <a:ext cx="1512168" cy="307777"/>
          </a:xfrm>
          <a:prstGeom prst="rect">
            <a:avLst/>
          </a:prstGeom>
          <a:noFill/>
        </p:spPr>
        <p:txBody>
          <a:bodyPr wrap="square" lIns="0" rtlCol="0" anchor="ctr">
            <a:spAutoFit/>
          </a:bodyPr>
          <a:lstStyle/>
          <a:p>
            <a:pPr algn="ctr"/>
            <a:r>
              <a:rPr lang="ar-DZ" altLang="ko-KR" sz="1400" b="1" dirty="0">
                <a:solidFill>
                  <a:schemeClr val="bg1"/>
                </a:solidFill>
                <a:latin typeface="Al Tarikh" pitchFamily="2" charset="-78"/>
                <a:cs typeface="Al Tarikh" pitchFamily="2" charset="-78"/>
              </a:rPr>
              <a:t>أكتب نص هنا</a:t>
            </a:r>
            <a:endParaRPr lang="ko-KR" altLang="en-US" sz="1400" b="1" dirty="0">
              <a:solidFill>
                <a:schemeClr val="bg1"/>
              </a:solidFill>
              <a:latin typeface="Al Tarikh" pitchFamily="2" charset="-78"/>
              <a:cs typeface="Al Tarikh" pitchFamily="2" charset="-78"/>
            </a:endParaRPr>
          </a:p>
        </p:txBody>
      </p:sp>
      <p:grpSp>
        <p:nvGrpSpPr>
          <p:cNvPr id="16" name="Group 15">
            <a:extLst>
              <a:ext uri="{FF2B5EF4-FFF2-40B4-BE49-F238E27FC236}">
                <a16:creationId xmlns:a16="http://schemas.microsoft.com/office/drawing/2014/main" id="{184CD359-1D90-4DE4-ADAF-20DAFC5B5A75}"/>
              </a:ext>
            </a:extLst>
          </p:cNvPr>
          <p:cNvGrpSpPr/>
          <p:nvPr/>
        </p:nvGrpSpPr>
        <p:grpSpPr>
          <a:xfrm>
            <a:off x="7922965" y="3808485"/>
            <a:ext cx="3408061" cy="531950"/>
            <a:chOff x="302738" y="4417056"/>
            <a:chExt cx="3619748" cy="531950"/>
          </a:xfrm>
        </p:grpSpPr>
        <p:sp>
          <p:nvSpPr>
            <p:cNvPr id="17" name="TextBox 16">
              <a:extLst>
                <a:ext uri="{FF2B5EF4-FFF2-40B4-BE49-F238E27FC236}">
                  <a16:creationId xmlns:a16="http://schemas.microsoft.com/office/drawing/2014/main" id="{46DE4577-1EFD-4FD0-9066-5AB2E0574677}"/>
                </a:ext>
              </a:extLst>
            </p:cNvPr>
            <p:cNvSpPr txBox="1"/>
            <p:nvPr/>
          </p:nvSpPr>
          <p:spPr>
            <a:xfrm>
              <a:off x="302738" y="4417056"/>
              <a:ext cx="3619748" cy="276999"/>
            </a:xfrm>
            <a:prstGeom prst="rect">
              <a:avLst/>
            </a:prstGeom>
            <a:noFill/>
          </p:spPr>
          <p:txBody>
            <a:bodyPr wrap="square" lIns="0" rtlCol="0" anchor="ctr">
              <a:spAutoFit/>
            </a:bodyPr>
            <a:lstStyle/>
            <a:p>
              <a:pPr algn="r"/>
              <a:r>
                <a:rPr lang="ar-DZ" altLang="ko-KR" sz="1200" b="1" dirty="0">
                  <a:solidFill>
                    <a:schemeClr val="tx1">
                      <a:lumMod val="75000"/>
                      <a:lumOff val="25000"/>
                    </a:schemeClr>
                  </a:solidFill>
                  <a:latin typeface="Al Tarikh" pitchFamily="2" charset="-78"/>
                  <a:cs typeface="Al Tarikh" pitchFamily="2" charset="-78"/>
                </a:rPr>
                <a:t>أكتب نص هنا</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18" name="TextBox 17">
              <a:extLst>
                <a:ext uri="{FF2B5EF4-FFF2-40B4-BE49-F238E27FC236}">
                  <a16:creationId xmlns:a16="http://schemas.microsoft.com/office/drawing/2014/main" id="{BB735644-8749-41EF-B472-8FA44CCBFBC9}"/>
                </a:ext>
              </a:extLst>
            </p:cNvPr>
            <p:cNvSpPr txBox="1"/>
            <p:nvPr/>
          </p:nvSpPr>
          <p:spPr>
            <a:xfrm>
              <a:off x="302738" y="4672007"/>
              <a:ext cx="3619748" cy="276999"/>
            </a:xfrm>
            <a:prstGeom prst="rect">
              <a:avLst/>
            </a:prstGeom>
            <a:noFill/>
          </p:spPr>
          <p:txBody>
            <a:bodyPr wrap="square" lIns="0"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grpSp>
      <p:sp>
        <p:nvSpPr>
          <p:cNvPr id="19" name="TextBox 18">
            <a:extLst>
              <a:ext uri="{FF2B5EF4-FFF2-40B4-BE49-F238E27FC236}">
                <a16:creationId xmlns:a16="http://schemas.microsoft.com/office/drawing/2014/main" id="{0D7F72EE-0402-471E-9770-56D7BB491392}"/>
              </a:ext>
            </a:extLst>
          </p:cNvPr>
          <p:cNvSpPr txBox="1"/>
          <p:nvPr/>
        </p:nvSpPr>
        <p:spPr>
          <a:xfrm>
            <a:off x="1463262" y="4551405"/>
            <a:ext cx="1512168" cy="307777"/>
          </a:xfrm>
          <a:prstGeom prst="rect">
            <a:avLst/>
          </a:prstGeom>
          <a:noFill/>
        </p:spPr>
        <p:txBody>
          <a:bodyPr wrap="square" lIns="0" rtlCol="0" anchor="ctr">
            <a:spAutoFit/>
          </a:bodyPr>
          <a:lstStyle/>
          <a:p>
            <a:pPr algn="ctr"/>
            <a:r>
              <a:rPr lang="ar-DZ" altLang="ko-KR" sz="1400" b="1" dirty="0">
                <a:solidFill>
                  <a:schemeClr val="bg1"/>
                </a:solidFill>
                <a:latin typeface="Al Tarikh" pitchFamily="2" charset="-78"/>
                <a:cs typeface="Al Tarikh" pitchFamily="2" charset="-78"/>
              </a:rPr>
              <a:t>أكتب نص هنا</a:t>
            </a:r>
            <a:endParaRPr lang="ko-KR" altLang="en-US" sz="1400" b="1" dirty="0">
              <a:solidFill>
                <a:schemeClr val="bg1"/>
              </a:solidFill>
              <a:latin typeface="Al Tarikh" pitchFamily="2" charset="-78"/>
              <a:cs typeface="Al Tarikh" pitchFamily="2" charset="-78"/>
            </a:endParaRPr>
          </a:p>
        </p:txBody>
      </p:sp>
      <p:grpSp>
        <p:nvGrpSpPr>
          <p:cNvPr id="20" name="Group 19">
            <a:extLst>
              <a:ext uri="{FF2B5EF4-FFF2-40B4-BE49-F238E27FC236}">
                <a16:creationId xmlns:a16="http://schemas.microsoft.com/office/drawing/2014/main" id="{368E9550-8CDA-426E-83BC-12C0693135C2}"/>
              </a:ext>
            </a:extLst>
          </p:cNvPr>
          <p:cNvGrpSpPr/>
          <p:nvPr/>
        </p:nvGrpSpPr>
        <p:grpSpPr>
          <a:xfrm>
            <a:off x="2772646" y="5133259"/>
            <a:ext cx="3549273" cy="531950"/>
            <a:chOff x="302738" y="4417056"/>
            <a:chExt cx="3619748" cy="531950"/>
          </a:xfrm>
        </p:grpSpPr>
        <p:sp>
          <p:nvSpPr>
            <p:cNvPr id="21" name="TextBox 20">
              <a:extLst>
                <a:ext uri="{FF2B5EF4-FFF2-40B4-BE49-F238E27FC236}">
                  <a16:creationId xmlns:a16="http://schemas.microsoft.com/office/drawing/2014/main" id="{3081772C-0EE4-47BF-889C-0A9FBC370538}"/>
                </a:ext>
              </a:extLst>
            </p:cNvPr>
            <p:cNvSpPr txBox="1"/>
            <p:nvPr/>
          </p:nvSpPr>
          <p:spPr>
            <a:xfrm>
              <a:off x="302738" y="4417056"/>
              <a:ext cx="3619748" cy="276999"/>
            </a:xfrm>
            <a:prstGeom prst="rect">
              <a:avLst/>
            </a:prstGeom>
            <a:noFill/>
          </p:spPr>
          <p:txBody>
            <a:bodyPr wrap="square" lIns="0" rtlCol="0" anchor="ctr">
              <a:spAutoFit/>
            </a:bodyPr>
            <a:lstStyle/>
            <a:p>
              <a:pPr algn="r"/>
              <a:r>
                <a:rPr lang="ar-DZ" altLang="ko-KR" sz="1200" b="1" dirty="0">
                  <a:solidFill>
                    <a:schemeClr val="tx1">
                      <a:lumMod val="75000"/>
                      <a:lumOff val="25000"/>
                    </a:schemeClr>
                  </a:solidFill>
                  <a:latin typeface="Al Tarikh" pitchFamily="2" charset="-78"/>
                  <a:cs typeface="Al Tarikh" pitchFamily="2" charset="-78"/>
                </a:rPr>
                <a:t>أكتب نص هنا</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22" name="TextBox 21">
              <a:extLst>
                <a:ext uri="{FF2B5EF4-FFF2-40B4-BE49-F238E27FC236}">
                  <a16:creationId xmlns:a16="http://schemas.microsoft.com/office/drawing/2014/main" id="{8766D7A4-0621-4D23-A589-D0AAAE61BB6C}"/>
                </a:ext>
              </a:extLst>
            </p:cNvPr>
            <p:cNvSpPr txBox="1"/>
            <p:nvPr/>
          </p:nvSpPr>
          <p:spPr>
            <a:xfrm>
              <a:off x="302738" y="4672007"/>
              <a:ext cx="3619748" cy="276999"/>
            </a:xfrm>
            <a:prstGeom prst="rect">
              <a:avLst/>
            </a:prstGeom>
            <a:noFill/>
          </p:spPr>
          <p:txBody>
            <a:bodyPr wrap="square" lIns="0"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grpSp>
      <p:sp>
        <p:nvSpPr>
          <p:cNvPr id="23" name="TextBox 22">
            <a:extLst>
              <a:ext uri="{FF2B5EF4-FFF2-40B4-BE49-F238E27FC236}">
                <a16:creationId xmlns:a16="http://schemas.microsoft.com/office/drawing/2014/main" id="{C9950878-842E-4A4E-AE7D-D6D44F701AD4}"/>
              </a:ext>
            </a:extLst>
          </p:cNvPr>
          <p:cNvSpPr txBox="1"/>
          <p:nvPr/>
        </p:nvSpPr>
        <p:spPr>
          <a:xfrm>
            <a:off x="6645934" y="3234967"/>
            <a:ext cx="1512168" cy="307777"/>
          </a:xfrm>
          <a:prstGeom prst="rect">
            <a:avLst/>
          </a:prstGeom>
          <a:noFill/>
        </p:spPr>
        <p:txBody>
          <a:bodyPr wrap="square" lIns="0" rtlCol="0" anchor="ctr">
            <a:spAutoFit/>
          </a:bodyPr>
          <a:lstStyle/>
          <a:p>
            <a:pPr algn="ctr"/>
            <a:r>
              <a:rPr lang="ar-DZ" altLang="ko-KR" sz="1400" b="1" dirty="0">
                <a:solidFill>
                  <a:schemeClr val="bg1"/>
                </a:solidFill>
                <a:latin typeface="Al Tarikh" pitchFamily="2" charset="-78"/>
                <a:cs typeface="Al Tarikh" pitchFamily="2" charset="-78"/>
              </a:rPr>
              <a:t>أكتب نص هنا</a:t>
            </a:r>
            <a:endParaRPr lang="ko-KR" altLang="en-US" sz="1400" b="1" dirty="0">
              <a:solidFill>
                <a:schemeClr val="bg1"/>
              </a:solidFill>
              <a:latin typeface="Al Tarikh" pitchFamily="2" charset="-78"/>
              <a:cs typeface="Al Tarikh" pitchFamily="2" charset="-78"/>
            </a:endParaRPr>
          </a:p>
        </p:txBody>
      </p:sp>
      <p:cxnSp>
        <p:nvCxnSpPr>
          <p:cNvPr id="24" name="Elbow Connector 34">
            <a:extLst>
              <a:ext uri="{FF2B5EF4-FFF2-40B4-BE49-F238E27FC236}">
                <a16:creationId xmlns:a16="http://schemas.microsoft.com/office/drawing/2014/main" id="{B5D9F6A3-2FC2-4A4F-8BFF-AAB5B3EEEE45}"/>
              </a:ext>
            </a:extLst>
          </p:cNvPr>
          <p:cNvCxnSpPr/>
          <p:nvPr/>
        </p:nvCxnSpPr>
        <p:spPr>
          <a:xfrm rot="16200000" flipH="1">
            <a:off x="2164451" y="5126508"/>
            <a:ext cx="465045" cy="360037"/>
          </a:xfrm>
          <a:prstGeom prst="bentConnector3">
            <a:avLst>
              <a:gd name="adj1" fmla="val 99156"/>
            </a:avLst>
          </a:prstGeom>
          <a:ln>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5" name="Elbow Connector 44">
            <a:extLst>
              <a:ext uri="{FF2B5EF4-FFF2-40B4-BE49-F238E27FC236}">
                <a16:creationId xmlns:a16="http://schemas.microsoft.com/office/drawing/2014/main" id="{56D6BF8E-7D76-4BA8-A0C3-FAD9497B31F1}"/>
              </a:ext>
            </a:extLst>
          </p:cNvPr>
          <p:cNvCxnSpPr/>
          <p:nvPr/>
        </p:nvCxnSpPr>
        <p:spPr>
          <a:xfrm rot="16200000" flipH="1">
            <a:off x="7340077" y="3806134"/>
            <a:ext cx="465045" cy="360037"/>
          </a:xfrm>
          <a:prstGeom prst="bentConnector3">
            <a:avLst>
              <a:gd name="adj1" fmla="val 99156"/>
            </a:avLst>
          </a:prstGeom>
          <a:ln>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6" name="Rounded Rectangle 4">
            <a:extLst>
              <a:ext uri="{FF2B5EF4-FFF2-40B4-BE49-F238E27FC236}">
                <a16:creationId xmlns:a16="http://schemas.microsoft.com/office/drawing/2014/main" id="{45F7175A-8511-4785-92F5-6335F5622CA1}"/>
              </a:ext>
            </a:extLst>
          </p:cNvPr>
          <p:cNvSpPr/>
          <p:nvPr/>
        </p:nvSpPr>
        <p:spPr>
          <a:xfrm rot="18600000">
            <a:off x="5378425" y="3417133"/>
            <a:ext cx="1440000" cy="576000"/>
          </a:xfrm>
          <a:prstGeom prst="roundRect">
            <a:avLst>
              <a:gd name="adj" fmla="val 50000"/>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27" name="Rounded Rectangle 4">
            <a:extLst>
              <a:ext uri="{FF2B5EF4-FFF2-40B4-BE49-F238E27FC236}">
                <a16:creationId xmlns:a16="http://schemas.microsoft.com/office/drawing/2014/main" id="{F6EBD3C6-B115-476E-BCB6-C432AE483862}"/>
              </a:ext>
            </a:extLst>
          </p:cNvPr>
          <p:cNvSpPr/>
          <p:nvPr/>
        </p:nvSpPr>
        <p:spPr>
          <a:xfrm rot="18600000">
            <a:off x="7985610" y="2764484"/>
            <a:ext cx="1440000" cy="576000"/>
          </a:xfrm>
          <a:prstGeom prst="roundRect">
            <a:avLst>
              <a:gd name="adj" fmla="val 50000"/>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Tree>
    <p:extLst>
      <p:ext uri="{BB962C8B-B14F-4D97-AF65-F5344CB8AC3E}">
        <p14:creationId xmlns:p14="http://schemas.microsoft.com/office/powerpoint/2010/main" val="15573097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500" fill="hold"/>
                                        <p:tgtEl>
                                          <p:spTgt spid="20"/>
                                        </p:tgtEl>
                                        <p:attrNameLst>
                                          <p:attrName>ppt_w</p:attrName>
                                        </p:attrNameLst>
                                      </p:cBhvr>
                                      <p:tavLst>
                                        <p:tav tm="0">
                                          <p:val>
                                            <p:fltVal val="0"/>
                                          </p:val>
                                        </p:tav>
                                        <p:tav tm="100000">
                                          <p:val>
                                            <p:strVal val="#ppt_w"/>
                                          </p:val>
                                        </p:tav>
                                      </p:tavLst>
                                    </p:anim>
                                    <p:anim calcmode="lin" valueType="num">
                                      <p:cBhvr>
                                        <p:cTn id="80" dur="500" fill="hold"/>
                                        <p:tgtEl>
                                          <p:spTgt spid="20"/>
                                        </p:tgtEl>
                                        <p:attrNameLst>
                                          <p:attrName>ppt_h</p:attrName>
                                        </p:attrNameLst>
                                      </p:cBhvr>
                                      <p:tavLst>
                                        <p:tav tm="0">
                                          <p:val>
                                            <p:fltVal val="0"/>
                                          </p:val>
                                        </p:tav>
                                        <p:tav tm="100000">
                                          <p:val>
                                            <p:strVal val="#ppt_h"/>
                                          </p:val>
                                        </p:tav>
                                      </p:tavLst>
                                    </p:anim>
                                    <p:animEffect transition="in" filter="fade">
                                      <p:cBhvr>
                                        <p:cTn id="81" dur="500"/>
                                        <p:tgtEl>
                                          <p:spTgt spid="20"/>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p:cTn id="91" dur="500" fill="hold"/>
                                        <p:tgtEl>
                                          <p:spTgt spid="24"/>
                                        </p:tgtEl>
                                        <p:attrNameLst>
                                          <p:attrName>ppt_w</p:attrName>
                                        </p:attrNameLst>
                                      </p:cBhvr>
                                      <p:tavLst>
                                        <p:tav tm="0">
                                          <p:val>
                                            <p:fltVal val="0"/>
                                          </p:val>
                                        </p:tav>
                                        <p:tav tm="100000">
                                          <p:val>
                                            <p:strVal val="#ppt_w"/>
                                          </p:val>
                                        </p:tav>
                                      </p:tavLst>
                                    </p:anim>
                                    <p:anim calcmode="lin" valueType="num">
                                      <p:cBhvr>
                                        <p:cTn id="92" dur="500" fill="hold"/>
                                        <p:tgtEl>
                                          <p:spTgt spid="24"/>
                                        </p:tgtEl>
                                        <p:attrNameLst>
                                          <p:attrName>ppt_h</p:attrName>
                                        </p:attrNameLst>
                                      </p:cBhvr>
                                      <p:tavLst>
                                        <p:tav tm="0">
                                          <p:val>
                                            <p:fltVal val="0"/>
                                          </p:val>
                                        </p:tav>
                                        <p:tav tm="100000">
                                          <p:val>
                                            <p:strVal val="#ppt_h"/>
                                          </p:val>
                                        </p:tav>
                                      </p:tavLst>
                                    </p:anim>
                                    <p:animEffect transition="in" filter="fade">
                                      <p:cBhvr>
                                        <p:cTn id="93" dur="500"/>
                                        <p:tgtEl>
                                          <p:spTgt spid="24"/>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25"/>
                                        </p:tgtEl>
                                        <p:attrNameLst>
                                          <p:attrName>style.visibility</p:attrName>
                                        </p:attrNameLst>
                                      </p:cBhvr>
                                      <p:to>
                                        <p:strVal val="visible"/>
                                      </p:to>
                                    </p:set>
                                    <p:anim calcmode="lin" valueType="num">
                                      <p:cBhvr>
                                        <p:cTn id="97" dur="500" fill="hold"/>
                                        <p:tgtEl>
                                          <p:spTgt spid="25"/>
                                        </p:tgtEl>
                                        <p:attrNameLst>
                                          <p:attrName>ppt_w</p:attrName>
                                        </p:attrNameLst>
                                      </p:cBhvr>
                                      <p:tavLst>
                                        <p:tav tm="0">
                                          <p:val>
                                            <p:fltVal val="0"/>
                                          </p:val>
                                        </p:tav>
                                        <p:tav tm="100000">
                                          <p:val>
                                            <p:strVal val="#ppt_w"/>
                                          </p:val>
                                        </p:tav>
                                      </p:tavLst>
                                    </p:anim>
                                    <p:anim calcmode="lin" valueType="num">
                                      <p:cBhvr>
                                        <p:cTn id="98" dur="500" fill="hold"/>
                                        <p:tgtEl>
                                          <p:spTgt spid="25"/>
                                        </p:tgtEl>
                                        <p:attrNameLst>
                                          <p:attrName>ppt_h</p:attrName>
                                        </p:attrNameLst>
                                      </p:cBhvr>
                                      <p:tavLst>
                                        <p:tav tm="0">
                                          <p:val>
                                            <p:fltVal val="0"/>
                                          </p:val>
                                        </p:tav>
                                        <p:tav tm="100000">
                                          <p:val>
                                            <p:strVal val="#ppt_h"/>
                                          </p:val>
                                        </p:tav>
                                      </p:tavLst>
                                    </p:anim>
                                    <p:animEffect transition="in" filter="fade">
                                      <p:cBhvr>
                                        <p:cTn id="99" dur="500"/>
                                        <p:tgtEl>
                                          <p:spTgt spid="25"/>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26"/>
                                        </p:tgtEl>
                                        <p:attrNameLst>
                                          <p:attrName>style.visibility</p:attrName>
                                        </p:attrNameLst>
                                      </p:cBhvr>
                                      <p:to>
                                        <p:strVal val="visible"/>
                                      </p:to>
                                    </p:set>
                                    <p:anim calcmode="lin" valueType="num">
                                      <p:cBhvr>
                                        <p:cTn id="103" dur="500" fill="hold"/>
                                        <p:tgtEl>
                                          <p:spTgt spid="26"/>
                                        </p:tgtEl>
                                        <p:attrNameLst>
                                          <p:attrName>ppt_w</p:attrName>
                                        </p:attrNameLst>
                                      </p:cBhvr>
                                      <p:tavLst>
                                        <p:tav tm="0">
                                          <p:val>
                                            <p:fltVal val="0"/>
                                          </p:val>
                                        </p:tav>
                                        <p:tav tm="100000">
                                          <p:val>
                                            <p:strVal val="#ppt_w"/>
                                          </p:val>
                                        </p:tav>
                                      </p:tavLst>
                                    </p:anim>
                                    <p:anim calcmode="lin" valueType="num">
                                      <p:cBhvr>
                                        <p:cTn id="104" dur="500" fill="hold"/>
                                        <p:tgtEl>
                                          <p:spTgt spid="26"/>
                                        </p:tgtEl>
                                        <p:attrNameLst>
                                          <p:attrName>ppt_h</p:attrName>
                                        </p:attrNameLst>
                                      </p:cBhvr>
                                      <p:tavLst>
                                        <p:tav tm="0">
                                          <p:val>
                                            <p:fltVal val="0"/>
                                          </p:val>
                                        </p:tav>
                                        <p:tav tm="100000">
                                          <p:val>
                                            <p:strVal val="#ppt_h"/>
                                          </p:val>
                                        </p:tav>
                                      </p:tavLst>
                                    </p:anim>
                                    <p:animEffect transition="in" filter="fade">
                                      <p:cBhvr>
                                        <p:cTn id="105" dur="500"/>
                                        <p:tgtEl>
                                          <p:spTgt spid="26"/>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27"/>
                                        </p:tgtEl>
                                        <p:attrNameLst>
                                          <p:attrName>style.visibility</p:attrName>
                                        </p:attrNameLst>
                                      </p:cBhvr>
                                      <p:to>
                                        <p:strVal val="visible"/>
                                      </p:to>
                                    </p:set>
                                    <p:anim calcmode="lin" valueType="num">
                                      <p:cBhvr>
                                        <p:cTn id="109" dur="500" fill="hold"/>
                                        <p:tgtEl>
                                          <p:spTgt spid="27"/>
                                        </p:tgtEl>
                                        <p:attrNameLst>
                                          <p:attrName>ppt_w</p:attrName>
                                        </p:attrNameLst>
                                      </p:cBhvr>
                                      <p:tavLst>
                                        <p:tav tm="0">
                                          <p:val>
                                            <p:fltVal val="0"/>
                                          </p:val>
                                        </p:tav>
                                        <p:tav tm="100000">
                                          <p:val>
                                            <p:strVal val="#ppt_w"/>
                                          </p:val>
                                        </p:tav>
                                      </p:tavLst>
                                    </p:anim>
                                    <p:anim calcmode="lin" valueType="num">
                                      <p:cBhvr>
                                        <p:cTn id="110" dur="500" fill="hold"/>
                                        <p:tgtEl>
                                          <p:spTgt spid="27"/>
                                        </p:tgtEl>
                                        <p:attrNameLst>
                                          <p:attrName>ppt_h</p:attrName>
                                        </p:attrNameLst>
                                      </p:cBhvr>
                                      <p:tavLst>
                                        <p:tav tm="0">
                                          <p:val>
                                            <p:fltVal val="0"/>
                                          </p:val>
                                        </p:tav>
                                        <p:tav tm="100000">
                                          <p:val>
                                            <p:strVal val="#ppt_h"/>
                                          </p:val>
                                        </p:tav>
                                      </p:tavLst>
                                    </p:anim>
                                    <p:animEffect transition="in" filter="fade">
                                      <p:cBhvr>
                                        <p:cTn id="11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animBg="1"/>
      <p:bldP spid="5" grpId="0" animBg="1"/>
      <p:bldP spid="6" grpId="0" animBg="1"/>
      <p:bldP spid="7" grpId="0" animBg="1"/>
      <p:bldP spid="11" grpId="0"/>
      <p:bldP spid="15" grpId="0"/>
      <p:bldP spid="19" grpId="0"/>
      <p:bldP spid="23" grpId="0"/>
      <p:bldP spid="26"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92055" y="185594"/>
            <a:ext cx="11573197" cy="724247"/>
          </a:xfrm>
        </p:spPr>
        <p:txBody>
          <a:bodyPr/>
          <a:lstStyle/>
          <a:p>
            <a:r>
              <a:rPr lang="ar-DZ">
                <a:solidFill>
                  <a:schemeClr val="accent5">
                    <a:lumMod val="50000"/>
                  </a:schemeClr>
                </a:solidFill>
                <a:latin typeface="Al Tarikh" pitchFamily="2" charset="-78"/>
                <a:cs typeface="Al Tarikh" pitchFamily="2" charset="-78"/>
              </a:rPr>
              <a:t>عنوان أساسي</a:t>
            </a:r>
            <a:endParaRPr lang="en-US" dirty="0">
              <a:solidFill>
                <a:schemeClr val="accent5">
                  <a:lumMod val="50000"/>
                </a:schemeClr>
              </a:solidFill>
              <a:latin typeface="Al Tarikh" pitchFamily="2" charset="-78"/>
              <a:cs typeface="Al Tarikh" pitchFamily="2" charset="-78"/>
            </a:endParaRPr>
          </a:p>
        </p:txBody>
      </p:sp>
      <p:sp>
        <p:nvSpPr>
          <p:cNvPr id="3" name="Arrow: Up 2">
            <a:extLst>
              <a:ext uri="{FF2B5EF4-FFF2-40B4-BE49-F238E27FC236}">
                <a16:creationId xmlns:a16="http://schemas.microsoft.com/office/drawing/2014/main" id="{6D7A5A1C-A9A7-4B49-8082-A5ED3DFCDA1C}"/>
              </a:ext>
            </a:extLst>
          </p:cNvPr>
          <p:cNvSpPr/>
          <p:nvPr/>
        </p:nvSpPr>
        <p:spPr>
          <a:xfrm>
            <a:off x="92055" y="2559726"/>
            <a:ext cx="4119327" cy="4298274"/>
          </a:xfrm>
          <a:prstGeom prst="upArrow">
            <a:avLst>
              <a:gd name="adj1" fmla="val 50000"/>
              <a:gd name="adj2" fmla="val 41648"/>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tx1">
                  <a:lumMod val="75000"/>
                  <a:lumOff val="25000"/>
                </a:schemeClr>
              </a:solidFill>
              <a:latin typeface="Al Tarikh" pitchFamily="2" charset="-78"/>
              <a:cs typeface="Al Tarikh" pitchFamily="2" charset="-78"/>
            </a:endParaRPr>
          </a:p>
        </p:txBody>
      </p:sp>
      <p:sp>
        <p:nvSpPr>
          <p:cNvPr id="4" name="TextBox 3">
            <a:extLst>
              <a:ext uri="{FF2B5EF4-FFF2-40B4-BE49-F238E27FC236}">
                <a16:creationId xmlns:a16="http://schemas.microsoft.com/office/drawing/2014/main" id="{84E1EB51-C6C8-4737-8FB2-F465E7ECF9F3}"/>
              </a:ext>
            </a:extLst>
          </p:cNvPr>
          <p:cNvSpPr txBox="1"/>
          <p:nvPr/>
        </p:nvSpPr>
        <p:spPr>
          <a:xfrm>
            <a:off x="873803" y="3084890"/>
            <a:ext cx="2555831" cy="1015663"/>
          </a:xfrm>
          <a:prstGeom prst="rect">
            <a:avLst/>
          </a:prstGeom>
          <a:noFill/>
        </p:spPr>
        <p:txBody>
          <a:bodyPr wrap="square" rtlCol="0">
            <a:spAutoFit/>
          </a:bodyPr>
          <a:lstStyle/>
          <a:p>
            <a:pPr algn="ctr"/>
            <a:r>
              <a:rPr lang="en-US" altLang="ko-KR" sz="6000" b="1" dirty="0">
                <a:solidFill>
                  <a:schemeClr val="bg1"/>
                </a:solidFill>
                <a:latin typeface="Al Tarikh" pitchFamily="2" charset="-78"/>
                <a:cs typeface="Al Tarikh" pitchFamily="2" charset="-78"/>
              </a:rPr>
              <a:t>$15</a:t>
            </a:r>
            <a:endParaRPr lang="ko-KR" altLang="en-US" sz="6000" b="1" dirty="0">
              <a:solidFill>
                <a:schemeClr val="bg1"/>
              </a:solidFill>
              <a:latin typeface="Al Tarikh" pitchFamily="2" charset="-78"/>
              <a:cs typeface="Al Tarikh" pitchFamily="2" charset="-78"/>
            </a:endParaRPr>
          </a:p>
        </p:txBody>
      </p:sp>
      <p:sp>
        <p:nvSpPr>
          <p:cNvPr id="5" name="TextBox 4">
            <a:extLst>
              <a:ext uri="{FF2B5EF4-FFF2-40B4-BE49-F238E27FC236}">
                <a16:creationId xmlns:a16="http://schemas.microsoft.com/office/drawing/2014/main" id="{B014FD28-BD92-47DF-A0D0-E00174DFD30E}"/>
              </a:ext>
            </a:extLst>
          </p:cNvPr>
          <p:cNvSpPr txBox="1"/>
          <p:nvPr/>
        </p:nvSpPr>
        <p:spPr>
          <a:xfrm>
            <a:off x="482871" y="1495919"/>
            <a:ext cx="3861861" cy="1200329"/>
          </a:xfrm>
          <a:prstGeom prst="rect">
            <a:avLst/>
          </a:prstGeom>
          <a:noFill/>
        </p:spPr>
        <p:txBody>
          <a:bodyPr wrap="square" rtlCol="0">
            <a:spAutoFit/>
          </a:bodyPr>
          <a:lstStyle/>
          <a:p>
            <a:pPr algn="ctr"/>
            <a:r>
              <a:rPr lang="en-US" altLang="ko-KR" sz="7200" b="1" dirty="0">
                <a:solidFill>
                  <a:schemeClr val="accent1"/>
                </a:solidFill>
                <a:latin typeface="Al Tarikh" pitchFamily="2" charset="-78"/>
                <a:cs typeface="Al Tarikh" pitchFamily="2" charset="-78"/>
              </a:rPr>
              <a:t>32.45%</a:t>
            </a:r>
            <a:endParaRPr lang="ko-KR" altLang="en-US" sz="7200" b="1" dirty="0">
              <a:solidFill>
                <a:schemeClr val="accent1"/>
              </a:solidFill>
              <a:latin typeface="Al Tarikh" pitchFamily="2" charset="-78"/>
              <a:cs typeface="Al Tarikh" pitchFamily="2" charset="-78"/>
            </a:endParaRPr>
          </a:p>
        </p:txBody>
      </p:sp>
      <p:grpSp>
        <p:nvGrpSpPr>
          <p:cNvPr id="6" name="Group 5">
            <a:extLst>
              <a:ext uri="{FF2B5EF4-FFF2-40B4-BE49-F238E27FC236}">
                <a16:creationId xmlns:a16="http://schemas.microsoft.com/office/drawing/2014/main" id="{37A1EEC3-AA6B-4065-AF79-2F3D2F2DFCBB}"/>
              </a:ext>
            </a:extLst>
          </p:cNvPr>
          <p:cNvGrpSpPr/>
          <p:nvPr/>
        </p:nvGrpSpPr>
        <p:grpSpPr>
          <a:xfrm>
            <a:off x="995496" y="4178674"/>
            <a:ext cx="2312445" cy="1270532"/>
            <a:chOff x="-548507" y="477868"/>
            <a:chExt cx="11570449" cy="6357177"/>
          </a:xfrm>
        </p:grpSpPr>
        <p:sp>
          <p:nvSpPr>
            <p:cNvPr id="7" name="Freeform: Shape 6">
              <a:extLst>
                <a:ext uri="{FF2B5EF4-FFF2-40B4-BE49-F238E27FC236}">
                  <a16:creationId xmlns:a16="http://schemas.microsoft.com/office/drawing/2014/main" id="{8CB70CC0-AF7F-48FF-9B64-3533425A5E4A}"/>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pPr algn="r"/>
              <a:endParaRPr lang="en-US">
                <a:solidFill>
                  <a:schemeClr val="tx1">
                    <a:lumMod val="75000"/>
                    <a:lumOff val="25000"/>
                  </a:schemeClr>
                </a:solidFill>
                <a:latin typeface="Al Tarikh" pitchFamily="2" charset="-78"/>
                <a:cs typeface="Al Tarikh" pitchFamily="2" charset="-78"/>
              </a:endParaRPr>
            </a:p>
          </p:txBody>
        </p:sp>
        <p:sp>
          <p:nvSpPr>
            <p:cNvPr id="8" name="Freeform: Shape 7">
              <a:extLst>
                <a:ext uri="{FF2B5EF4-FFF2-40B4-BE49-F238E27FC236}">
                  <a16:creationId xmlns:a16="http://schemas.microsoft.com/office/drawing/2014/main" id="{3B520F75-9B10-4EF5-93A3-34AA2E57AB46}"/>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pPr algn="r"/>
              <a:endParaRPr lang="en-US">
                <a:solidFill>
                  <a:schemeClr val="tx1">
                    <a:lumMod val="75000"/>
                    <a:lumOff val="25000"/>
                  </a:schemeClr>
                </a:solidFill>
                <a:latin typeface="Al Tarikh" pitchFamily="2" charset="-78"/>
                <a:cs typeface="Al Tarikh" pitchFamily="2" charset="-78"/>
              </a:endParaRPr>
            </a:p>
          </p:txBody>
        </p:sp>
        <p:sp>
          <p:nvSpPr>
            <p:cNvPr id="9" name="Freeform: Shape 8">
              <a:extLst>
                <a:ext uri="{FF2B5EF4-FFF2-40B4-BE49-F238E27FC236}">
                  <a16:creationId xmlns:a16="http://schemas.microsoft.com/office/drawing/2014/main" id="{6D33DA05-7C77-4BC5-89AC-EDD615300970}"/>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chemeClr val="accent1">
                <a:alpha val="40000"/>
              </a:schemeClr>
            </a:solidFill>
            <a:ln w="9525" cap="flat">
              <a:noFill/>
              <a:prstDash val="solid"/>
              <a:miter/>
            </a:ln>
          </p:spPr>
          <p:txBody>
            <a:bodyPr rtlCol="0" anchor="ctr"/>
            <a:lstStyle/>
            <a:p>
              <a:pPr algn="r"/>
              <a:endParaRPr lang="en-US">
                <a:solidFill>
                  <a:schemeClr val="tx1">
                    <a:lumMod val="75000"/>
                    <a:lumOff val="25000"/>
                  </a:schemeClr>
                </a:solidFill>
                <a:latin typeface="Al Tarikh" pitchFamily="2" charset="-78"/>
                <a:cs typeface="Al Tarikh" pitchFamily="2" charset="-78"/>
              </a:endParaRPr>
            </a:p>
          </p:txBody>
        </p:sp>
        <p:sp>
          <p:nvSpPr>
            <p:cNvPr id="10" name="Freeform: Shape 9">
              <a:extLst>
                <a:ext uri="{FF2B5EF4-FFF2-40B4-BE49-F238E27FC236}">
                  <a16:creationId xmlns:a16="http://schemas.microsoft.com/office/drawing/2014/main" id="{D5794BD5-C3C7-4FFF-B85A-BF8DF2A2F750}"/>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pPr algn="r"/>
              <a:endParaRPr lang="en-US" dirty="0">
                <a:solidFill>
                  <a:schemeClr val="tx1">
                    <a:lumMod val="75000"/>
                    <a:lumOff val="25000"/>
                  </a:schemeClr>
                </a:solidFill>
                <a:latin typeface="Al Tarikh" pitchFamily="2" charset="-78"/>
                <a:cs typeface="Al Tarikh" pitchFamily="2" charset="-78"/>
              </a:endParaRPr>
            </a:p>
          </p:txBody>
        </p:sp>
        <p:sp>
          <p:nvSpPr>
            <p:cNvPr id="11" name="Freeform: Shape 10">
              <a:extLst>
                <a:ext uri="{FF2B5EF4-FFF2-40B4-BE49-F238E27FC236}">
                  <a16:creationId xmlns:a16="http://schemas.microsoft.com/office/drawing/2014/main" id="{D617B434-45CD-481C-AECD-2A363C3EEFBD}"/>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pPr algn="r"/>
              <a:endParaRPr lang="en-US">
                <a:solidFill>
                  <a:schemeClr val="tx1">
                    <a:lumMod val="75000"/>
                    <a:lumOff val="25000"/>
                  </a:schemeClr>
                </a:solidFill>
                <a:latin typeface="Al Tarikh" pitchFamily="2" charset="-78"/>
                <a:cs typeface="Al Tarikh" pitchFamily="2" charset="-78"/>
              </a:endParaRPr>
            </a:p>
          </p:txBody>
        </p:sp>
        <p:grpSp>
          <p:nvGrpSpPr>
            <p:cNvPr id="12" name="Group 11">
              <a:extLst>
                <a:ext uri="{FF2B5EF4-FFF2-40B4-BE49-F238E27FC236}">
                  <a16:creationId xmlns:a16="http://schemas.microsoft.com/office/drawing/2014/main" id="{30051D81-DE1B-4904-B031-F0AAEDD41956}"/>
                </a:ext>
              </a:extLst>
            </p:cNvPr>
            <p:cNvGrpSpPr/>
            <p:nvPr/>
          </p:nvGrpSpPr>
          <p:grpSpPr>
            <a:xfrm>
              <a:off x="1606" y="6382978"/>
              <a:ext cx="413937" cy="115242"/>
              <a:chOff x="5955" y="6353672"/>
              <a:chExt cx="413937" cy="115242"/>
            </a:xfrm>
          </p:grpSpPr>
          <p:sp>
            <p:nvSpPr>
              <p:cNvPr id="17" name="Rectangle: Rounded Corners 16">
                <a:extLst>
                  <a:ext uri="{FF2B5EF4-FFF2-40B4-BE49-F238E27FC236}">
                    <a16:creationId xmlns:a16="http://schemas.microsoft.com/office/drawing/2014/main" id="{4B6FB8FB-B680-4EA0-A8B0-542B088464B8}"/>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tx1">
                      <a:lumMod val="75000"/>
                      <a:lumOff val="25000"/>
                    </a:schemeClr>
                  </a:solidFill>
                  <a:latin typeface="Al Tarikh" pitchFamily="2" charset="-78"/>
                  <a:cs typeface="Al Tarikh" pitchFamily="2" charset="-78"/>
                </a:endParaRPr>
              </a:p>
            </p:txBody>
          </p:sp>
          <p:sp>
            <p:nvSpPr>
              <p:cNvPr id="18" name="Rectangle: Rounded Corners 17">
                <a:extLst>
                  <a:ext uri="{FF2B5EF4-FFF2-40B4-BE49-F238E27FC236}">
                    <a16:creationId xmlns:a16="http://schemas.microsoft.com/office/drawing/2014/main" id="{281B3BB2-3478-41ED-B9BB-BF5D5E9160FE}"/>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tx1">
                      <a:lumMod val="75000"/>
                      <a:lumOff val="25000"/>
                    </a:schemeClr>
                  </a:solidFill>
                  <a:latin typeface="Al Tarikh" pitchFamily="2" charset="-78"/>
                  <a:cs typeface="Al Tarikh" pitchFamily="2" charset="-78"/>
                </a:endParaRPr>
              </a:p>
            </p:txBody>
          </p:sp>
        </p:grpSp>
        <p:grpSp>
          <p:nvGrpSpPr>
            <p:cNvPr id="13" name="Group 12">
              <a:extLst>
                <a:ext uri="{FF2B5EF4-FFF2-40B4-BE49-F238E27FC236}">
                  <a16:creationId xmlns:a16="http://schemas.microsoft.com/office/drawing/2014/main" id="{A3F454D2-17A3-43A6-8270-3E936B568D5E}"/>
                </a:ext>
              </a:extLst>
            </p:cNvPr>
            <p:cNvGrpSpPr/>
            <p:nvPr/>
          </p:nvGrpSpPr>
          <p:grpSpPr>
            <a:xfrm>
              <a:off x="9855291" y="6381600"/>
              <a:ext cx="885989" cy="115242"/>
              <a:chOff x="5955" y="6353672"/>
              <a:chExt cx="413937" cy="115242"/>
            </a:xfrm>
          </p:grpSpPr>
          <p:sp>
            <p:nvSpPr>
              <p:cNvPr id="15" name="Rectangle: Rounded Corners 14">
                <a:extLst>
                  <a:ext uri="{FF2B5EF4-FFF2-40B4-BE49-F238E27FC236}">
                    <a16:creationId xmlns:a16="http://schemas.microsoft.com/office/drawing/2014/main" id="{4108640A-422C-451D-8416-C5E002575C1C}"/>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tx1">
                      <a:lumMod val="75000"/>
                      <a:lumOff val="25000"/>
                    </a:schemeClr>
                  </a:solidFill>
                  <a:latin typeface="Al Tarikh" pitchFamily="2" charset="-78"/>
                  <a:cs typeface="Al Tarikh" pitchFamily="2" charset="-78"/>
                </a:endParaRPr>
              </a:p>
            </p:txBody>
          </p:sp>
          <p:sp>
            <p:nvSpPr>
              <p:cNvPr id="16" name="Rectangle: Rounded Corners 15">
                <a:extLst>
                  <a:ext uri="{FF2B5EF4-FFF2-40B4-BE49-F238E27FC236}">
                    <a16:creationId xmlns:a16="http://schemas.microsoft.com/office/drawing/2014/main" id="{D957C7E7-A208-47D2-A6D1-FEC0A7943A8C}"/>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solidFill>
                    <a:schemeClr val="tx1">
                      <a:lumMod val="75000"/>
                      <a:lumOff val="25000"/>
                    </a:schemeClr>
                  </a:solidFill>
                  <a:latin typeface="Al Tarikh" pitchFamily="2" charset="-78"/>
                  <a:cs typeface="Al Tarikh" pitchFamily="2" charset="-78"/>
                </a:endParaRPr>
              </a:p>
            </p:txBody>
          </p:sp>
        </p:grpSp>
        <p:sp>
          <p:nvSpPr>
            <p:cNvPr id="14" name="Freeform: Shape 13">
              <a:extLst>
                <a:ext uri="{FF2B5EF4-FFF2-40B4-BE49-F238E27FC236}">
                  <a16:creationId xmlns:a16="http://schemas.microsoft.com/office/drawing/2014/main" id="{92360D32-DA73-4681-B55D-A07DF111A272}"/>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chemeClr val="accent1">
                <a:alpha val="40000"/>
              </a:schemeClr>
            </a:solidFill>
            <a:ln w="9525" cap="flat">
              <a:noFill/>
              <a:prstDash val="solid"/>
              <a:miter/>
            </a:ln>
          </p:spPr>
          <p:txBody>
            <a:bodyPr rtlCol="0" anchor="ctr"/>
            <a:lstStyle/>
            <a:p>
              <a:pPr algn="r"/>
              <a:endParaRPr lang="en-US" dirty="0">
                <a:solidFill>
                  <a:schemeClr val="tx1">
                    <a:lumMod val="75000"/>
                    <a:lumOff val="25000"/>
                  </a:schemeClr>
                </a:solidFill>
                <a:latin typeface="Al Tarikh" pitchFamily="2" charset="-78"/>
                <a:cs typeface="Al Tarikh" pitchFamily="2" charset="-78"/>
              </a:endParaRPr>
            </a:p>
          </p:txBody>
        </p:sp>
      </p:grpSp>
      <p:grpSp>
        <p:nvGrpSpPr>
          <p:cNvPr id="19" name="Group 18">
            <a:extLst>
              <a:ext uri="{FF2B5EF4-FFF2-40B4-BE49-F238E27FC236}">
                <a16:creationId xmlns:a16="http://schemas.microsoft.com/office/drawing/2014/main" id="{DB5C161C-559C-43D5-9726-0BAF8FB6425B}"/>
              </a:ext>
            </a:extLst>
          </p:cNvPr>
          <p:cNvGrpSpPr/>
          <p:nvPr/>
        </p:nvGrpSpPr>
        <p:grpSpPr>
          <a:xfrm>
            <a:off x="1325281" y="5552745"/>
            <a:ext cx="1652874" cy="681172"/>
            <a:chOff x="2079596" y="4282215"/>
            <a:chExt cx="3303213" cy="681172"/>
          </a:xfrm>
        </p:grpSpPr>
        <p:sp>
          <p:nvSpPr>
            <p:cNvPr id="20" name="TextBox 19">
              <a:extLst>
                <a:ext uri="{FF2B5EF4-FFF2-40B4-BE49-F238E27FC236}">
                  <a16:creationId xmlns:a16="http://schemas.microsoft.com/office/drawing/2014/main" id="{3C5F9951-9D5A-4204-AA42-AACC60C62710}"/>
                </a:ext>
              </a:extLst>
            </p:cNvPr>
            <p:cNvSpPr txBox="1"/>
            <p:nvPr/>
          </p:nvSpPr>
          <p:spPr>
            <a:xfrm>
              <a:off x="2079596" y="4501722"/>
              <a:ext cx="3303211"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en-US" altLang="ko-KR" sz="1200" dirty="0">
                <a:solidFill>
                  <a:schemeClr val="tx1">
                    <a:lumMod val="75000"/>
                    <a:lumOff val="25000"/>
                  </a:schemeClr>
                </a:solidFill>
                <a:latin typeface="Al Tarikh" pitchFamily="2" charset="-78"/>
                <a:cs typeface="Al Tarikh" pitchFamily="2" charset="-78"/>
              </a:endParaRPr>
            </a:p>
          </p:txBody>
        </p:sp>
        <p:sp>
          <p:nvSpPr>
            <p:cNvPr id="21" name="TextBox 20">
              <a:extLst>
                <a:ext uri="{FF2B5EF4-FFF2-40B4-BE49-F238E27FC236}">
                  <a16:creationId xmlns:a16="http://schemas.microsoft.com/office/drawing/2014/main" id="{DFD30C11-4108-4A95-87AC-6E0E6E68958C}"/>
                </a:ext>
              </a:extLst>
            </p:cNvPr>
            <p:cNvSpPr txBox="1"/>
            <p:nvPr/>
          </p:nvSpPr>
          <p:spPr>
            <a:xfrm>
              <a:off x="2079598" y="4282215"/>
              <a:ext cx="3303211" cy="276999"/>
            </a:xfrm>
            <a:prstGeom prst="rect">
              <a:avLst/>
            </a:prstGeom>
            <a:noFill/>
          </p:spPr>
          <p:txBody>
            <a:bodyPr wrap="square" rtlCol="0">
              <a:spAutoFit/>
            </a:bodyPr>
            <a:lstStyle/>
            <a:p>
              <a:pPr algn="r"/>
              <a:r>
                <a:rPr lang="ar-DZ" altLang="ko-KR" sz="1200" b="1" dirty="0">
                  <a:solidFill>
                    <a:schemeClr val="tx1">
                      <a:lumMod val="75000"/>
                      <a:lumOff val="25000"/>
                    </a:schemeClr>
                  </a:solidFill>
                  <a:latin typeface="Al Tarikh" pitchFamily="2" charset="-78"/>
                  <a:cs typeface="Al Tarikh" pitchFamily="2" charset="-78"/>
                </a:rPr>
                <a:t>أكتب عنوان هنا</a:t>
              </a:r>
              <a:endParaRPr lang="ko-KR" altLang="en-US" sz="1200" b="1" dirty="0">
                <a:solidFill>
                  <a:schemeClr val="tx1">
                    <a:lumMod val="75000"/>
                    <a:lumOff val="25000"/>
                  </a:schemeClr>
                </a:solidFill>
                <a:latin typeface="Al Tarikh" pitchFamily="2" charset="-78"/>
                <a:cs typeface="Al Tarikh" pitchFamily="2" charset="-78"/>
              </a:endParaRPr>
            </a:p>
          </p:txBody>
        </p:sp>
      </p:grpSp>
      <p:sp>
        <p:nvSpPr>
          <p:cNvPr id="22" name="Rectangle 1">
            <a:extLst>
              <a:ext uri="{FF2B5EF4-FFF2-40B4-BE49-F238E27FC236}">
                <a16:creationId xmlns:a16="http://schemas.microsoft.com/office/drawing/2014/main" id="{06BA683B-C3DA-4D01-AF1A-FC97FD8E6281}"/>
              </a:ext>
            </a:extLst>
          </p:cNvPr>
          <p:cNvSpPr>
            <a:spLocks noChangeAspect="1"/>
          </p:cNvSpPr>
          <p:nvPr/>
        </p:nvSpPr>
        <p:spPr>
          <a:xfrm>
            <a:off x="1770244" y="4371348"/>
            <a:ext cx="760321" cy="757502"/>
          </a:xfrm>
          <a:custGeom>
            <a:avLst/>
            <a:gdLst/>
            <a:ahLst/>
            <a:cxnLst/>
            <a:rect l="l" t="t" r="r" b="b"/>
            <a:pathLst>
              <a:path w="3960000" h="3945309">
                <a:moveTo>
                  <a:pt x="466104" y="2636906"/>
                </a:moveTo>
                <a:lnTo>
                  <a:pt x="466104" y="2780922"/>
                </a:lnTo>
                <a:lnTo>
                  <a:pt x="2050104" y="2780922"/>
                </a:lnTo>
                <a:lnTo>
                  <a:pt x="2050104" y="2636906"/>
                </a:lnTo>
                <a:close/>
                <a:moveTo>
                  <a:pt x="466104" y="2407894"/>
                </a:moveTo>
                <a:lnTo>
                  <a:pt x="466104" y="2551910"/>
                </a:lnTo>
                <a:lnTo>
                  <a:pt x="2050104" y="2551910"/>
                </a:lnTo>
                <a:lnTo>
                  <a:pt x="2050104" y="2407894"/>
                </a:lnTo>
                <a:close/>
                <a:moveTo>
                  <a:pt x="466104" y="2178881"/>
                </a:moveTo>
                <a:lnTo>
                  <a:pt x="466104" y="2322897"/>
                </a:lnTo>
                <a:lnTo>
                  <a:pt x="2050104" y="2322897"/>
                </a:lnTo>
                <a:lnTo>
                  <a:pt x="2050104" y="2178881"/>
                </a:lnTo>
                <a:close/>
                <a:moveTo>
                  <a:pt x="3358993" y="2178880"/>
                </a:moveTo>
                <a:cubicBezTo>
                  <a:pt x="3299346" y="2178880"/>
                  <a:pt x="3250993" y="2227233"/>
                  <a:pt x="3250993" y="2286880"/>
                </a:cubicBezTo>
                <a:cubicBezTo>
                  <a:pt x="3250993" y="2346527"/>
                  <a:pt x="3299346" y="2394880"/>
                  <a:pt x="3358993" y="2394880"/>
                </a:cubicBezTo>
                <a:cubicBezTo>
                  <a:pt x="3418640" y="2394880"/>
                  <a:pt x="3466993" y="2346527"/>
                  <a:pt x="3466993" y="2286880"/>
                </a:cubicBezTo>
                <a:cubicBezTo>
                  <a:pt x="3466993" y="2227233"/>
                  <a:pt x="3418640" y="2178880"/>
                  <a:pt x="3358993" y="2178880"/>
                </a:cubicBezTo>
                <a:close/>
                <a:moveTo>
                  <a:pt x="2962949" y="2178880"/>
                </a:moveTo>
                <a:cubicBezTo>
                  <a:pt x="2903302" y="2178880"/>
                  <a:pt x="2854949" y="2227233"/>
                  <a:pt x="2854949" y="2286880"/>
                </a:cubicBezTo>
                <a:cubicBezTo>
                  <a:pt x="2854949" y="2346527"/>
                  <a:pt x="2903302" y="2394880"/>
                  <a:pt x="2962949" y="2394880"/>
                </a:cubicBezTo>
                <a:cubicBezTo>
                  <a:pt x="3022596" y="2394880"/>
                  <a:pt x="3070949" y="2346527"/>
                  <a:pt x="3070949" y="2286880"/>
                </a:cubicBezTo>
                <a:cubicBezTo>
                  <a:pt x="3070949" y="2227233"/>
                  <a:pt x="3022596" y="2178880"/>
                  <a:pt x="2962949" y="2178880"/>
                </a:cubicBezTo>
                <a:close/>
                <a:moveTo>
                  <a:pt x="2566905" y="2178880"/>
                </a:moveTo>
                <a:cubicBezTo>
                  <a:pt x="2507258" y="2178880"/>
                  <a:pt x="2458905" y="2227233"/>
                  <a:pt x="2458905" y="2286880"/>
                </a:cubicBezTo>
                <a:cubicBezTo>
                  <a:pt x="2458905" y="2346527"/>
                  <a:pt x="2507258" y="2394880"/>
                  <a:pt x="2566905" y="2394880"/>
                </a:cubicBezTo>
                <a:cubicBezTo>
                  <a:pt x="2626552" y="2394880"/>
                  <a:pt x="2674905" y="2346527"/>
                  <a:pt x="2674905" y="2286880"/>
                </a:cubicBezTo>
                <a:cubicBezTo>
                  <a:pt x="2674905" y="2227233"/>
                  <a:pt x="2626552" y="2178880"/>
                  <a:pt x="2566905" y="2178880"/>
                </a:cubicBezTo>
                <a:close/>
                <a:moveTo>
                  <a:pt x="154649" y="2155901"/>
                </a:moveTo>
                <a:lnTo>
                  <a:pt x="154649" y="2803901"/>
                </a:lnTo>
                <a:lnTo>
                  <a:pt x="298665" y="2803901"/>
                </a:lnTo>
                <a:lnTo>
                  <a:pt x="298665" y="2155901"/>
                </a:lnTo>
                <a:close/>
                <a:moveTo>
                  <a:pt x="3645310" y="2153519"/>
                </a:moveTo>
                <a:lnTo>
                  <a:pt x="3645310" y="2801519"/>
                </a:lnTo>
                <a:lnTo>
                  <a:pt x="3789326" y="2801519"/>
                </a:lnTo>
                <a:lnTo>
                  <a:pt x="3789326" y="2153519"/>
                </a:lnTo>
                <a:close/>
                <a:moveTo>
                  <a:pt x="0" y="2032992"/>
                </a:moveTo>
                <a:lnTo>
                  <a:pt x="3960000" y="2032992"/>
                </a:lnTo>
                <a:lnTo>
                  <a:pt x="3960000" y="2897088"/>
                </a:lnTo>
                <a:lnTo>
                  <a:pt x="2124016" y="2897088"/>
                </a:lnTo>
                <a:lnTo>
                  <a:pt x="2124016" y="3513261"/>
                </a:lnTo>
                <a:lnTo>
                  <a:pt x="2268032" y="3513261"/>
                </a:lnTo>
                <a:cubicBezTo>
                  <a:pt x="2331437" y="3513261"/>
                  <a:pt x="2388462" y="3540577"/>
                  <a:pt x="2426674" y="3585269"/>
                </a:cubicBezTo>
                <a:lnTo>
                  <a:pt x="3960000" y="3585269"/>
                </a:lnTo>
                <a:lnTo>
                  <a:pt x="3960000" y="3873301"/>
                </a:lnTo>
                <a:lnTo>
                  <a:pt x="2426674" y="3873301"/>
                </a:lnTo>
                <a:cubicBezTo>
                  <a:pt x="2388462" y="3917993"/>
                  <a:pt x="2331437" y="3945309"/>
                  <a:pt x="2268032" y="3945309"/>
                </a:cubicBezTo>
                <a:lnTo>
                  <a:pt x="1691968" y="3945309"/>
                </a:lnTo>
                <a:cubicBezTo>
                  <a:pt x="1628563" y="3945309"/>
                  <a:pt x="1571538" y="3917993"/>
                  <a:pt x="1533326" y="3873301"/>
                </a:cubicBezTo>
                <a:lnTo>
                  <a:pt x="0" y="3873301"/>
                </a:lnTo>
                <a:lnTo>
                  <a:pt x="0" y="3585269"/>
                </a:lnTo>
                <a:lnTo>
                  <a:pt x="1533326" y="3585269"/>
                </a:lnTo>
                <a:cubicBezTo>
                  <a:pt x="1571538" y="3540577"/>
                  <a:pt x="1628563" y="3513261"/>
                  <a:pt x="1691968" y="3513261"/>
                </a:cubicBezTo>
                <a:lnTo>
                  <a:pt x="1835984" y="3513261"/>
                </a:lnTo>
                <a:lnTo>
                  <a:pt x="1835984" y="2897088"/>
                </a:lnTo>
                <a:lnTo>
                  <a:pt x="0" y="2897088"/>
                </a:lnTo>
                <a:close/>
                <a:moveTo>
                  <a:pt x="466104" y="1620410"/>
                </a:moveTo>
                <a:lnTo>
                  <a:pt x="466104" y="1764426"/>
                </a:lnTo>
                <a:lnTo>
                  <a:pt x="2050104" y="1764426"/>
                </a:lnTo>
                <a:lnTo>
                  <a:pt x="2050104" y="1620410"/>
                </a:lnTo>
                <a:close/>
                <a:moveTo>
                  <a:pt x="466104" y="1391398"/>
                </a:moveTo>
                <a:lnTo>
                  <a:pt x="466104" y="1535414"/>
                </a:lnTo>
                <a:lnTo>
                  <a:pt x="2050104" y="1535414"/>
                </a:lnTo>
                <a:lnTo>
                  <a:pt x="2050104" y="1391398"/>
                </a:lnTo>
                <a:close/>
                <a:moveTo>
                  <a:pt x="466104" y="1162385"/>
                </a:moveTo>
                <a:lnTo>
                  <a:pt x="466104" y="1306401"/>
                </a:lnTo>
                <a:lnTo>
                  <a:pt x="2050104" y="1306401"/>
                </a:lnTo>
                <a:lnTo>
                  <a:pt x="2050104" y="1162385"/>
                </a:lnTo>
                <a:close/>
                <a:moveTo>
                  <a:pt x="3358993" y="1162384"/>
                </a:moveTo>
                <a:cubicBezTo>
                  <a:pt x="3299346" y="1162384"/>
                  <a:pt x="3250993" y="1210737"/>
                  <a:pt x="3250993" y="1270384"/>
                </a:cubicBezTo>
                <a:cubicBezTo>
                  <a:pt x="3250993" y="1330031"/>
                  <a:pt x="3299346" y="1378384"/>
                  <a:pt x="3358993" y="1378384"/>
                </a:cubicBezTo>
                <a:cubicBezTo>
                  <a:pt x="3418640" y="1378384"/>
                  <a:pt x="3466993" y="1330031"/>
                  <a:pt x="3466993" y="1270384"/>
                </a:cubicBezTo>
                <a:cubicBezTo>
                  <a:pt x="3466993" y="1210737"/>
                  <a:pt x="3418640" y="1162384"/>
                  <a:pt x="3358993" y="1162384"/>
                </a:cubicBezTo>
                <a:close/>
                <a:moveTo>
                  <a:pt x="2962949" y="1162384"/>
                </a:moveTo>
                <a:cubicBezTo>
                  <a:pt x="2903302" y="1162384"/>
                  <a:pt x="2854949" y="1210737"/>
                  <a:pt x="2854949" y="1270384"/>
                </a:cubicBezTo>
                <a:cubicBezTo>
                  <a:pt x="2854949" y="1330031"/>
                  <a:pt x="2903302" y="1378384"/>
                  <a:pt x="2962949" y="1378384"/>
                </a:cubicBezTo>
                <a:cubicBezTo>
                  <a:pt x="3022596" y="1378384"/>
                  <a:pt x="3070949" y="1330031"/>
                  <a:pt x="3070949" y="1270384"/>
                </a:cubicBezTo>
                <a:cubicBezTo>
                  <a:pt x="3070949" y="1210737"/>
                  <a:pt x="3022596" y="1162384"/>
                  <a:pt x="2962949" y="1162384"/>
                </a:cubicBezTo>
                <a:close/>
                <a:moveTo>
                  <a:pt x="2566905" y="1162384"/>
                </a:moveTo>
                <a:cubicBezTo>
                  <a:pt x="2507258" y="1162384"/>
                  <a:pt x="2458905" y="1210737"/>
                  <a:pt x="2458905" y="1270384"/>
                </a:cubicBezTo>
                <a:cubicBezTo>
                  <a:pt x="2458905" y="1330031"/>
                  <a:pt x="2507258" y="1378384"/>
                  <a:pt x="2566905" y="1378384"/>
                </a:cubicBezTo>
                <a:cubicBezTo>
                  <a:pt x="2626552" y="1378384"/>
                  <a:pt x="2674905" y="1330031"/>
                  <a:pt x="2674905" y="1270384"/>
                </a:cubicBezTo>
                <a:cubicBezTo>
                  <a:pt x="2674905" y="1210737"/>
                  <a:pt x="2626552" y="1162384"/>
                  <a:pt x="2566905" y="1162384"/>
                </a:cubicBezTo>
                <a:close/>
                <a:moveTo>
                  <a:pt x="154649" y="1139405"/>
                </a:moveTo>
                <a:lnTo>
                  <a:pt x="154649" y="1787405"/>
                </a:lnTo>
                <a:lnTo>
                  <a:pt x="298665" y="1787405"/>
                </a:lnTo>
                <a:lnTo>
                  <a:pt x="298665" y="1139405"/>
                </a:lnTo>
                <a:close/>
                <a:moveTo>
                  <a:pt x="3645310" y="1137023"/>
                </a:moveTo>
                <a:lnTo>
                  <a:pt x="3645310" y="1785023"/>
                </a:lnTo>
                <a:lnTo>
                  <a:pt x="3789326" y="1785023"/>
                </a:lnTo>
                <a:lnTo>
                  <a:pt x="3789326" y="1137023"/>
                </a:lnTo>
                <a:close/>
                <a:moveTo>
                  <a:pt x="0" y="1016496"/>
                </a:moveTo>
                <a:lnTo>
                  <a:pt x="3960000" y="1016496"/>
                </a:lnTo>
                <a:lnTo>
                  <a:pt x="3960000" y="1880592"/>
                </a:lnTo>
                <a:lnTo>
                  <a:pt x="0" y="1880592"/>
                </a:lnTo>
                <a:close/>
                <a:moveTo>
                  <a:pt x="466104" y="603914"/>
                </a:moveTo>
                <a:lnTo>
                  <a:pt x="466104" y="747930"/>
                </a:lnTo>
                <a:lnTo>
                  <a:pt x="2050104" y="747930"/>
                </a:lnTo>
                <a:lnTo>
                  <a:pt x="2050104" y="603914"/>
                </a:lnTo>
                <a:close/>
                <a:moveTo>
                  <a:pt x="466104" y="374902"/>
                </a:moveTo>
                <a:lnTo>
                  <a:pt x="466104" y="518918"/>
                </a:lnTo>
                <a:lnTo>
                  <a:pt x="2050104" y="518918"/>
                </a:lnTo>
                <a:lnTo>
                  <a:pt x="2050104" y="374902"/>
                </a:lnTo>
                <a:close/>
                <a:moveTo>
                  <a:pt x="466104" y="145889"/>
                </a:moveTo>
                <a:lnTo>
                  <a:pt x="466104" y="289905"/>
                </a:lnTo>
                <a:lnTo>
                  <a:pt x="2050104" y="289905"/>
                </a:lnTo>
                <a:lnTo>
                  <a:pt x="2050104" y="145889"/>
                </a:lnTo>
                <a:close/>
                <a:moveTo>
                  <a:pt x="3358993" y="145888"/>
                </a:moveTo>
                <a:cubicBezTo>
                  <a:pt x="3299346" y="145888"/>
                  <a:pt x="3250993" y="194241"/>
                  <a:pt x="3250993" y="253888"/>
                </a:cubicBezTo>
                <a:cubicBezTo>
                  <a:pt x="3250993" y="313535"/>
                  <a:pt x="3299346" y="361888"/>
                  <a:pt x="3358993" y="361888"/>
                </a:cubicBezTo>
                <a:cubicBezTo>
                  <a:pt x="3418640" y="361888"/>
                  <a:pt x="3466993" y="313535"/>
                  <a:pt x="3466993" y="253888"/>
                </a:cubicBezTo>
                <a:cubicBezTo>
                  <a:pt x="3466993" y="194241"/>
                  <a:pt x="3418640" y="145888"/>
                  <a:pt x="3358993" y="145888"/>
                </a:cubicBezTo>
                <a:close/>
                <a:moveTo>
                  <a:pt x="2962949" y="145888"/>
                </a:moveTo>
                <a:cubicBezTo>
                  <a:pt x="2903302" y="145888"/>
                  <a:pt x="2854949" y="194241"/>
                  <a:pt x="2854949" y="253888"/>
                </a:cubicBezTo>
                <a:cubicBezTo>
                  <a:pt x="2854949" y="313535"/>
                  <a:pt x="2903302" y="361888"/>
                  <a:pt x="2962949" y="361888"/>
                </a:cubicBezTo>
                <a:cubicBezTo>
                  <a:pt x="3022596" y="361888"/>
                  <a:pt x="3070949" y="313535"/>
                  <a:pt x="3070949" y="253888"/>
                </a:cubicBezTo>
                <a:cubicBezTo>
                  <a:pt x="3070949" y="194241"/>
                  <a:pt x="3022596" y="145888"/>
                  <a:pt x="2962949" y="145888"/>
                </a:cubicBezTo>
                <a:close/>
                <a:moveTo>
                  <a:pt x="2566905" y="145888"/>
                </a:moveTo>
                <a:cubicBezTo>
                  <a:pt x="2507258" y="145888"/>
                  <a:pt x="2458905" y="194241"/>
                  <a:pt x="2458905" y="253888"/>
                </a:cubicBezTo>
                <a:cubicBezTo>
                  <a:pt x="2458905" y="313535"/>
                  <a:pt x="2507258" y="361888"/>
                  <a:pt x="2566905" y="361888"/>
                </a:cubicBezTo>
                <a:cubicBezTo>
                  <a:pt x="2626552" y="361888"/>
                  <a:pt x="2674905" y="313535"/>
                  <a:pt x="2674905" y="253888"/>
                </a:cubicBezTo>
                <a:cubicBezTo>
                  <a:pt x="2674905" y="194241"/>
                  <a:pt x="2626552" y="145888"/>
                  <a:pt x="2566905" y="145888"/>
                </a:cubicBezTo>
                <a:close/>
                <a:moveTo>
                  <a:pt x="154649" y="122909"/>
                </a:moveTo>
                <a:lnTo>
                  <a:pt x="154649" y="770909"/>
                </a:lnTo>
                <a:lnTo>
                  <a:pt x="298665" y="770909"/>
                </a:lnTo>
                <a:lnTo>
                  <a:pt x="298665" y="122909"/>
                </a:lnTo>
                <a:close/>
                <a:moveTo>
                  <a:pt x="3645310" y="120527"/>
                </a:moveTo>
                <a:lnTo>
                  <a:pt x="3645310" y="768527"/>
                </a:lnTo>
                <a:lnTo>
                  <a:pt x="3789326" y="768527"/>
                </a:lnTo>
                <a:lnTo>
                  <a:pt x="3789326" y="120527"/>
                </a:lnTo>
                <a:close/>
                <a:moveTo>
                  <a:pt x="0" y="0"/>
                </a:moveTo>
                <a:lnTo>
                  <a:pt x="3960000" y="0"/>
                </a:lnTo>
                <a:lnTo>
                  <a:pt x="3960000" y="864096"/>
                </a:lnTo>
                <a:lnTo>
                  <a:pt x="0" y="86409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a:solidFill>
                <a:schemeClr val="tx1">
                  <a:lumMod val="75000"/>
                  <a:lumOff val="25000"/>
                </a:schemeClr>
              </a:solidFill>
              <a:latin typeface="Al Tarikh" pitchFamily="2" charset="-78"/>
              <a:cs typeface="Al Tarikh" pitchFamily="2" charset="-78"/>
            </a:endParaRPr>
          </a:p>
        </p:txBody>
      </p:sp>
      <p:sp>
        <p:nvSpPr>
          <p:cNvPr id="29" name="TextBox 28">
            <a:extLst>
              <a:ext uri="{FF2B5EF4-FFF2-40B4-BE49-F238E27FC236}">
                <a16:creationId xmlns:a16="http://schemas.microsoft.com/office/drawing/2014/main" id="{D64D2C89-418D-4B53-9D7A-A0FC48DF9373}"/>
              </a:ext>
            </a:extLst>
          </p:cNvPr>
          <p:cNvSpPr txBox="1"/>
          <p:nvPr/>
        </p:nvSpPr>
        <p:spPr>
          <a:xfrm>
            <a:off x="4417173" y="3590380"/>
            <a:ext cx="3054329" cy="2769989"/>
          </a:xfrm>
          <a:prstGeom prst="rect">
            <a:avLst/>
          </a:prstGeom>
          <a:noFill/>
        </p:spPr>
        <p:txBody>
          <a:bodyPr wrap="square" lIns="36000" tIns="0" rIns="36000" bIns="0" rtlCol="0" anchor="ctr">
            <a:spAutoFit/>
          </a:bodyPr>
          <a:lstStyle/>
          <a:p>
            <a:pPr algn="r"/>
            <a:r>
              <a:rPr lang="ar-DZ" altLang="ko-KR" sz="3600" dirty="0">
                <a:solidFill>
                  <a:schemeClr val="accent1"/>
                </a:solidFill>
                <a:latin typeface="Al Tarikh" pitchFamily="2" charset="-78"/>
                <a:cs typeface="Al Tarikh" pitchFamily="2" charset="-78"/>
              </a:rPr>
              <a:t>أكتب هنا</a:t>
            </a:r>
          </a:p>
          <a:p>
            <a:pPr algn="r"/>
            <a:r>
              <a:rPr lang="ar-DZ" altLang="ko-KR" sz="3600" dirty="0">
                <a:solidFill>
                  <a:schemeClr val="accent1"/>
                </a:solidFill>
                <a:latin typeface="Al Tarikh" pitchFamily="2" charset="-78"/>
                <a:cs typeface="Al Tarikh" pitchFamily="2" charset="-78"/>
              </a:rPr>
              <a:t>نص </a:t>
            </a:r>
          </a:p>
          <a:p>
            <a:pPr algn="r"/>
            <a:r>
              <a:rPr lang="ar-DZ" altLang="ko-KR" sz="3600" dirty="0">
                <a:solidFill>
                  <a:schemeClr val="accent1"/>
                </a:solidFill>
                <a:latin typeface="Al Tarikh" pitchFamily="2" charset="-78"/>
                <a:cs typeface="Al Tarikh" pitchFamily="2" charset="-78"/>
              </a:rPr>
              <a:t>مساعد به</a:t>
            </a:r>
          </a:p>
          <a:p>
            <a:pPr algn="r"/>
            <a:r>
              <a:rPr lang="ar-DZ" altLang="ko-KR" sz="3600" dirty="0">
                <a:solidFill>
                  <a:schemeClr val="accent1"/>
                </a:solidFill>
                <a:latin typeface="Al Tarikh" pitchFamily="2" charset="-78"/>
                <a:cs typeface="Al Tarikh" pitchFamily="2" charset="-78"/>
              </a:rPr>
              <a:t>شرح للعناصر</a:t>
            </a:r>
            <a:br>
              <a:rPr lang="ar-DZ" altLang="ko-KR" sz="3600" dirty="0">
                <a:solidFill>
                  <a:schemeClr val="accent1"/>
                </a:solidFill>
                <a:latin typeface="Al Tarikh" pitchFamily="2" charset="-78"/>
                <a:cs typeface="Al Tarikh" pitchFamily="2" charset="-78"/>
              </a:rPr>
            </a:br>
            <a:r>
              <a:rPr lang="ar-DZ" altLang="ko-KR" sz="3600" dirty="0">
                <a:solidFill>
                  <a:schemeClr val="accent1"/>
                </a:solidFill>
                <a:latin typeface="Al Tarikh" pitchFamily="2" charset="-78"/>
                <a:cs typeface="Al Tarikh" pitchFamily="2" charset="-78"/>
              </a:rPr>
              <a:t>المعروضة</a:t>
            </a:r>
            <a:endParaRPr lang="ko-KR" altLang="en-US" sz="3600" dirty="0">
              <a:solidFill>
                <a:schemeClr val="accent1"/>
              </a:solidFill>
              <a:latin typeface="Al Tarikh" pitchFamily="2" charset="-78"/>
              <a:cs typeface="Al Tarikh" pitchFamily="2" charset="-78"/>
            </a:endParaRPr>
          </a:p>
        </p:txBody>
      </p:sp>
      <p:sp>
        <p:nvSpPr>
          <p:cNvPr id="32" name="TextBox 22">
            <a:extLst>
              <a:ext uri="{FF2B5EF4-FFF2-40B4-BE49-F238E27FC236}">
                <a16:creationId xmlns:a16="http://schemas.microsoft.com/office/drawing/2014/main" id="{9BA64B69-A230-4B21-A351-8970B7B8F120}"/>
              </a:ext>
            </a:extLst>
          </p:cNvPr>
          <p:cNvSpPr txBox="1"/>
          <p:nvPr/>
        </p:nvSpPr>
        <p:spPr>
          <a:xfrm>
            <a:off x="7971354" y="1762354"/>
            <a:ext cx="3732743" cy="327782"/>
          </a:xfrm>
          <a:prstGeom prst="rect">
            <a:avLst/>
          </a:prstGeom>
          <a:noFill/>
        </p:spPr>
        <p:txBody>
          <a:bodyPr wrap="square" rtlCol="0">
            <a:spAutoFit/>
          </a:bodyPr>
          <a:lstStyle/>
          <a:p>
            <a:pPr algn="r">
              <a:lnSpc>
                <a:spcPct val="80000"/>
              </a:lnSpc>
            </a:pPr>
            <a:r>
              <a:rPr lang="ar-DZ" altLang="ko-KR" dirty="0">
                <a:solidFill>
                  <a:schemeClr val="accent1"/>
                </a:solidFill>
                <a:latin typeface="Al Tarikh" pitchFamily="2" charset="-78"/>
                <a:cs typeface="Al Tarikh" pitchFamily="2" charset="-78"/>
              </a:rPr>
              <a:t>عنوان فرعي بسيط</a:t>
            </a:r>
            <a:endParaRPr lang="en-US" altLang="ko-KR" dirty="0">
              <a:solidFill>
                <a:schemeClr val="accent1"/>
              </a:solidFill>
              <a:latin typeface="Al Tarikh" pitchFamily="2" charset="-78"/>
              <a:cs typeface="Al Tarikh" pitchFamily="2" charset="-78"/>
            </a:endParaRPr>
          </a:p>
        </p:txBody>
      </p:sp>
      <p:sp>
        <p:nvSpPr>
          <p:cNvPr id="33" name="TextBox 23">
            <a:extLst>
              <a:ext uri="{FF2B5EF4-FFF2-40B4-BE49-F238E27FC236}">
                <a16:creationId xmlns:a16="http://schemas.microsoft.com/office/drawing/2014/main" id="{879157AD-1585-461D-94E5-4F54E5449815}"/>
              </a:ext>
            </a:extLst>
          </p:cNvPr>
          <p:cNvSpPr txBox="1"/>
          <p:nvPr/>
        </p:nvSpPr>
        <p:spPr>
          <a:xfrm>
            <a:off x="7971354" y="4174378"/>
            <a:ext cx="3732743" cy="327782"/>
          </a:xfrm>
          <a:prstGeom prst="rect">
            <a:avLst/>
          </a:prstGeom>
          <a:noFill/>
        </p:spPr>
        <p:txBody>
          <a:bodyPr wrap="square" rtlCol="0">
            <a:spAutoFit/>
          </a:bodyPr>
          <a:lstStyle/>
          <a:p>
            <a:pPr algn="r">
              <a:lnSpc>
                <a:spcPct val="80000"/>
              </a:lnSpc>
            </a:pPr>
            <a:r>
              <a:rPr lang="ar-DZ" altLang="ko-KR" dirty="0">
                <a:solidFill>
                  <a:schemeClr val="accent3"/>
                </a:solidFill>
                <a:latin typeface="Al Tarikh" pitchFamily="2" charset="-78"/>
                <a:cs typeface="Al Tarikh" pitchFamily="2" charset="-78"/>
              </a:rPr>
              <a:t>عنوان فرعي بسيط</a:t>
            </a:r>
            <a:endParaRPr lang="en-US" altLang="ko-KR" dirty="0">
              <a:solidFill>
                <a:schemeClr val="accent3"/>
              </a:solidFill>
              <a:latin typeface="Al Tarikh" pitchFamily="2" charset="-78"/>
              <a:cs typeface="Al Tarikh" pitchFamily="2" charset="-78"/>
            </a:endParaRPr>
          </a:p>
        </p:txBody>
      </p:sp>
      <p:sp>
        <p:nvSpPr>
          <p:cNvPr id="34" name="TextBox 24">
            <a:extLst>
              <a:ext uri="{FF2B5EF4-FFF2-40B4-BE49-F238E27FC236}">
                <a16:creationId xmlns:a16="http://schemas.microsoft.com/office/drawing/2014/main" id="{B301CA3C-7F6D-45D1-9173-C27EFE50194C}"/>
              </a:ext>
            </a:extLst>
          </p:cNvPr>
          <p:cNvSpPr txBox="1"/>
          <p:nvPr/>
        </p:nvSpPr>
        <p:spPr>
          <a:xfrm>
            <a:off x="7971354" y="2968366"/>
            <a:ext cx="3732743" cy="327782"/>
          </a:xfrm>
          <a:prstGeom prst="rect">
            <a:avLst/>
          </a:prstGeom>
          <a:noFill/>
        </p:spPr>
        <p:txBody>
          <a:bodyPr wrap="square" rtlCol="0">
            <a:spAutoFit/>
          </a:bodyPr>
          <a:lstStyle/>
          <a:p>
            <a:pPr algn="r">
              <a:lnSpc>
                <a:spcPct val="80000"/>
              </a:lnSpc>
            </a:pPr>
            <a:r>
              <a:rPr lang="ar-DZ" altLang="ko-KR" dirty="0">
                <a:solidFill>
                  <a:schemeClr val="accent2"/>
                </a:solidFill>
                <a:latin typeface="Al Tarikh" pitchFamily="2" charset="-78"/>
                <a:cs typeface="Al Tarikh" pitchFamily="2" charset="-78"/>
              </a:rPr>
              <a:t>عنوان فرعي بسيط</a:t>
            </a:r>
            <a:endParaRPr lang="en-US" altLang="ko-KR" dirty="0">
              <a:solidFill>
                <a:schemeClr val="accent2"/>
              </a:solidFill>
              <a:latin typeface="Al Tarikh" pitchFamily="2" charset="-78"/>
              <a:cs typeface="Al Tarikh" pitchFamily="2" charset="-78"/>
            </a:endParaRPr>
          </a:p>
        </p:txBody>
      </p:sp>
      <p:sp>
        <p:nvSpPr>
          <p:cNvPr id="35" name="TextBox 25">
            <a:extLst>
              <a:ext uri="{FF2B5EF4-FFF2-40B4-BE49-F238E27FC236}">
                <a16:creationId xmlns:a16="http://schemas.microsoft.com/office/drawing/2014/main" id="{FD326135-FB23-4B0B-BF21-0599AACC71D8}"/>
              </a:ext>
            </a:extLst>
          </p:cNvPr>
          <p:cNvSpPr txBox="1"/>
          <p:nvPr/>
        </p:nvSpPr>
        <p:spPr>
          <a:xfrm>
            <a:off x="8777656" y="2076286"/>
            <a:ext cx="2926441" cy="461665"/>
          </a:xfrm>
          <a:prstGeom prst="rect">
            <a:avLst/>
          </a:prstGeom>
          <a:noFill/>
        </p:spPr>
        <p:txBody>
          <a:bodyPr wrap="square" rtlCol="0">
            <a:spAutoFit/>
          </a:bodyPr>
          <a:lstStyle/>
          <a:p>
            <a:pPr algn="r"/>
            <a:r>
              <a:rPr lang="ar-DZ" altLang="ko-KR" sz="1200" dirty="0">
                <a:solidFill>
                  <a:schemeClr val="tx1">
                    <a:lumMod val="85000"/>
                    <a:lumOff val="1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200" dirty="0">
              <a:solidFill>
                <a:schemeClr val="tx1">
                  <a:lumMod val="85000"/>
                  <a:lumOff val="15000"/>
                </a:schemeClr>
              </a:solidFill>
              <a:latin typeface="Al Tarikh" pitchFamily="2" charset="-78"/>
              <a:cs typeface="Al Tarikh" pitchFamily="2" charset="-78"/>
            </a:endParaRPr>
          </a:p>
        </p:txBody>
      </p:sp>
      <p:sp>
        <p:nvSpPr>
          <p:cNvPr id="36" name="TextBox 26">
            <a:extLst>
              <a:ext uri="{FF2B5EF4-FFF2-40B4-BE49-F238E27FC236}">
                <a16:creationId xmlns:a16="http://schemas.microsoft.com/office/drawing/2014/main" id="{66588BDC-0AB3-4DFB-87CF-D7C99ACB7758}"/>
              </a:ext>
            </a:extLst>
          </p:cNvPr>
          <p:cNvSpPr txBox="1"/>
          <p:nvPr/>
        </p:nvSpPr>
        <p:spPr>
          <a:xfrm>
            <a:off x="8777656" y="3279403"/>
            <a:ext cx="2926441" cy="461665"/>
          </a:xfrm>
          <a:prstGeom prst="rect">
            <a:avLst/>
          </a:prstGeom>
          <a:noFill/>
        </p:spPr>
        <p:txBody>
          <a:bodyPr wrap="square" rtlCol="0">
            <a:spAutoFit/>
          </a:bodyPr>
          <a:lstStyle/>
          <a:p>
            <a:pPr algn="r"/>
            <a:r>
              <a:rPr lang="ar-DZ" altLang="ko-KR" sz="1200" dirty="0">
                <a:solidFill>
                  <a:schemeClr val="tx1">
                    <a:lumMod val="85000"/>
                    <a:lumOff val="1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200" dirty="0">
              <a:solidFill>
                <a:schemeClr val="tx1">
                  <a:lumMod val="85000"/>
                  <a:lumOff val="15000"/>
                </a:schemeClr>
              </a:solidFill>
              <a:latin typeface="Al Tarikh" pitchFamily="2" charset="-78"/>
              <a:cs typeface="Al Tarikh" pitchFamily="2" charset="-78"/>
            </a:endParaRPr>
          </a:p>
        </p:txBody>
      </p:sp>
      <p:sp>
        <p:nvSpPr>
          <p:cNvPr id="37" name="TextBox 27">
            <a:extLst>
              <a:ext uri="{FF2B5EF4-FFF2-40B4-BE49-F238E27FC236}">
                <a16:creationId xmlns:a16="http://schemas.microsoft.com/office/drawing/2014/main" id="{F1FFDE3C-A5BF-436B-8D6B-DC8FA90A2020}"/>
              </a:ext>
            </a:extLst>
          </p:cNvPr>
          <p:cNvSpPr txBox="1"/>
          <p:nvPr/>
        </p:nvSpPr>
        <p:spPr>
          <a:xfrm>
            <a:off x="8777656" y="4482519"/>
            <a:ext cx="2926441" cy="461665"/>
          </a:xfrm>
          <a:prstGeom prst="rect">
            <a:avLst/>
          </a:prstGeom>
          <a:noFill/>
        </p:spPr>
        <p:txBody>
          <a:bodyPr wrap="square" rtlCol="0">
            <a:spAutoFit/>
          </a:bodyPr>
          <a:lstStyle/>
          <a:p>
            <a:pPr algn="r"/>
            <a:r>
              <a:rPr lang="ar-DZ" altLang="ko-KR" sz="1200" dirty="0">
                <a:solidFill>
                  <a:schemeClr val="tx1">
                    <a:lumMod val="85000"/>
                    <a:lumOff val="1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200" dirty="0">
              <a:solidFill>
                <a:schemeClr val="tx1">
                  <a:lumMod val="85000"/>
                  <a:lumOff val="15000"/>
                </a:schemeClr>
              </a:solidFill>
              <a:latin typeface="Al Tarikh" pitchFamily="2" charset="-78"/>
              <a:cs typeface="Al Tarikh" pitchFamily="2" charset="-78"/>
            </a:endParaRPr>
          </a:p>
        </p:txBody>
      </p:sp>
      <p:sp>
        <p:nvSpPr>
          <p:cNvPr id="38" name="TextBox 29">
            <a:extLst>
              <a:ext uri="{FF2B5EF4-FFF2-40B4-BE49-F238E27FC236}">
                <a16:creationId xmlns:a16="http://schemas.microsoft.com/office/drawing/2014/main" id="{E70615C9-FE3D-40C6-8CCA-A63EF81AF0D6}"/>
              </a:ext>
            </a:extLst>
          </p:cNvPr>
          <p:cNvSpPr txBox="1"/>
          <p:nvPr/>
        </p:nvSpPr>
        <p:spPr>
          <a:xfrm>
            <a:off x="7971354" y="5373078"/>
            <a:ext cx="3732743" cy="327782"/>
          </a:xfrm>
          <a:prstGeom prst="rect">
            <a:avLst/>
          </a:prstGeom>
          <a:noFill/>
        </p:spPr>
        <p:txBody>
          <a:bodyPr wrap="square" rtlCol="0">
            <a:spAutoFit/>
          </a:bodyPr>
          <a:lstStyle/>
          <a:p>
            <a:pPr algn="r">
              <a:lnSpc>
                <a:spcPct val="80000"/>
              </a:lnSpc>
            </a:pPr>
            <a:r>
              <a:rPr lang="ar-DZ" altLang="ko-KR" dirty="0">
                <a:solidFill>
                  <a:schemeClr val="accent4"/>
                </a:solidFill>
                <a:latin typeface="Al Tarikh" pitchFamily="2" charset="-78"/>
                <a:cs typeface="Al Tarikh" pitchFamily="2" charset="-78"/>
              </a:rPr>
              <a:t>عنوان فرعي بسيط</a:t>
            </a:r>
            <a:endParaRPr lang="en-US" altLang="ko-KR" dirty="0">
              <a:solidFill>
                <a:schemeClr val="accent4"/>
              </a:solidFill>
              <a:latin typeface="Al Tarikh" pitchFamily="2" charset="-78"/>
              <a:cs typeface="Al Tarikh" pitchFamily="2" charset="-78"/>
            </a:endParaRPr>
          </a:p>
        </p:txBody>
      </p:sp>
      <p:sp>
        <p:nvSpPr>
          <p:cNvPr id="39" name="TextBox 30">
            <a:extLst>
              <a:ext uri="{FF2B5EF4-FFF2-40B4-BE49-F238E27FC236}">
                <a16:creationId xmlns:a16="http://schemas.microsoft.com/office/drawing/2014/main" id="{687CA0D0-D03C-452C-9371-775DB7B05A8F}"/>
              </a:ext>
            </a:extLst>
          </p:cNvPr>
          <p:cNvSpPr txBox="1"/>
          <p:nvPr/>
        </p:nvSpPr>
        <p:spPr>
          <a:xfrm>
            <a:off x="8777656" y="5681219"/>
            <a:ext cx="2926441" cy="461665"/>
          </a:xfrm>
          <a:prstGeom prst="rect">
            <a:avLst/>
          </a:prstGeom>
          <a:noFill/>
        </p:spPr>
        <p:txBody>
          <a:bodyPr wrap="square" rtlCol="0">
            <a:spAutoFit/>
          </a:bodyPr>
          <a:lstStyle/>
          <a:p>
            <a:pPr algn="r"/>
            <a:r>
              <a:rPr lang="ar-DZ" altLang="ko-KR" sz="1200" dirty="0">
                <a:solidFill>
                  <a:schemeClr val="tx1">
                    <a:lumMod val="85000"/>
                    <a:lumOff val="1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200" dirty="0">
              <a:solidFill>
                <a:schemeClr val="tx1">
                  <a:lumMod val="85000"/>
                  <a:lumOff val="15000"/>
                </a:schemeClr>
              </a:solidFill>
              <a:latin typeface="Al Tarikh" pitchFamily="2" charset="-78"/>
              <a:cs typeface="Al Tarikh" pitchFamily="2" charset="-78"/>
            </a:endParaRPr>
          </a:p>
        </p:txBody>
      </p:sp>
    </p:spTree>
    <p:extLst>
      <p:ext uri="{BB962C8B-B14F-4D97-AF65-F5344CB8AC3E}">
        <p14:creationId xmlns:p14="http://schemas.microsoft.com/office/powerpoint/2010/main" val="27379425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500" fill="hold"/>
                                        <p:tgtEl>
                                          <p:spTgt spid="29"/>
                                        </p:tgtEl>
                                        <p:attrNameLst>
                                          <p:attrName>ppt_w</p:attrName>
                                        </p:attrNameLst>
                                      </p:cBhvr>
                                      <p:tavLst>
                                        <p:tav tm="0">
                                          <p:val>
                                            <p:fltVal val="0"/>
                                          </p:val>
                                        </p:tav>
                                        <p:tav tm="100000">
                                          <p:val>
                                            <p:strVal val="#ppt_w"/>
                                          </p:val>
                                        </p:tav>
                                      </p:tavLst>
                                    </p:anim>
                                    <p:anim calcmode="lin" valueType="num">
                                      <p:cBhvr>
                                        <p:cTn id="50" dur="500" fill="hold"/>
                                        <p:tgtEl>
                                          <p:spTgt spid="29"/>
                                        </p:tgtEl>
                                        <p:attrNameLst>
                                          <p:attrName>ppt_h</p:attrName>
                                        </p:attrNameLst>
                                      </p:cBhvr>
                                      <p:tavLst>
                                        <p:tav tm="0">
                                          <p:val>
                                            <p:fltVal val="0"/>
                                          </p:val>
                                        </p:tav>
                                        <p:tav tm="100000">
                                          <p:val>
                                            <p:strVal val="#ppt_h"/>
                                          </p:val>
                                        </p:tav>
                                      </p:tavLst>
                                    </p:anim>
                                    <p:animEffect transition="in" filter="fade">
                                      <p:cBhvr>
                                        <p:cTn id="51" dur="500"/>
                                        <p:tgtEl>
                                          <p:spTgt spid="2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p:cTn id="61" dur="500" fill="hold"/>
                                        <p:tgtEl>
                                          <p:spTgt spid="33"/>
                                        </p:tgtEl>
                                        <p:attrNameLst>
                                          <p:attrName>ppt_w</p:attrName>
                                        </p:attrNameLst>
                                      </p:cBhvr>
                                      <p:tavLst>
                                        <p:tav tm="0">
                                          <p:val>
                                            <p:fltVal val="0"/>
                                          </p:val>
                                        </p:tav>
                                        <p:tav tm="100000">
                                          <p:val>
                                            <p:strVal val="#ppt_w"/>
                                          </p:val>
                                        </p:tav>
                                      </p:tavLst>
                                    </p:anim>
                                    <p:anim calcmode="lin" valueType="num">
                                      <p:cBhvr>
                                        <p:cTn id="62" dur="500" fill="hold"/>
                                        <p:tgtEl>
                                          <p:spTgt spid="33"/>
                                        </p:tgtEl>
                                        <p:attrNameLst>
                                          <p:attrName>ppt_h</p:attrName>
                                        </p:attrNameLst>
                                      </p:cBhvr>
                                      <p:tavLst>
                                        <p:tav tm="0">
                                          <p:val>
                                            <p:fltVal val="0"/>
                                          </p:val>
                                        </p:tav>
                                        <p:tav tm="100000">
                                          <p:val>
                                            <p:strVal val="#ppt_h"/>
                                          </p:val>
                                        </p:tav>
                                      </p:tavLst>
                                    </p:anim>
                                    <p:animEffect transition="in" filter="fade">
                                      <p:cBhvr>
                                        <p:cTn id="63" dur="500"/>
                                        <p:tgtEl>
                                          <p:spTgt spid="33"/>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animEffect transition="in" filter="fade">
                                      <p:cBhvr>
                                        <p:cTn id="69" dur="500"/>
                                        <p:tgtEl>
                                          <p:spTgt spid="34"/>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p:cTn id="73" dur="500" fill="hold"/>
                                        <p:tgtEl>
                                          <p:spTgt spid="35"/>
                                        </p:tgtEl>
                                        <p:attrNameLst>
                                          <p:attrName>ppt_w</p:attrName>
                                        </p:attrNameLst>
                                      </p:cBhvr>
                                      <p:tavLst>
                                        <p:tav tm="0">
                                          <p:val>
                                            <p:fltVal val="0"/>
                                          </p:val>
                                        </p:tav>
                                        <p:tav tm="100000">
                                          <p:val>
                                            <p:strVal val="#ppt_w"/>
                                          </p:val>
                                        </p:tav>
                                      </p:tavLst>
                                    </p:anim>
                                    <p:anim calcmode="lin" valueType="num">
                                      <p:cBhvr>
                                        <p:cTn id="74" dur="500" fill="hold"/>
                                        <p:tgtEl>
                                          <p:spTgt spid="35"/>
                                        </p:tgtEl>
                                        <p:attrNameLst>
                                          <p:attrName>ppt_h</p:attrName>
                                        </p:attrNameLst>
                                      </p:cBhvr>
                                      <p:tavLst>
                                        <p:tav tm="0">
                                          <p:val>
                                            <p:fltVal val="0"/>
                                          </p:val>
                                        </p:tav>
                                        <p:tav tm="100000">
                                          <p:val>
                                            <p:strVal val="#ppt_h"/>
                                          </p:val>
                                        </p:tav>
                                      </p:tavLst>
                                    </p:anim>
                                    <p:animEffect transition="in" filter="fade">
                                      <p:cBhvr>
                                        <p:cTn id="75" dur="500"/>
                                        <p:tgtEl>
                                          <p:spTgt spid="35"/>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p:cTn id="79" dur="500" fill="hold"/>
                                        <p:tgtEl>
                                          <p:spTgt spid="36"/>
                                        </p:tgtEl>
                                        <p:attrNameLst>
                                          <p:attrName>ppt_w</p:attrName>
                                        </p:attrNameLst>
                                      </p:cBhvr>
                                      <p:tavLst>
                                        <p:tav tm="0">
                                          <p:val>
                                            <p:fltVal val="0"/>
                                          </p:val>
                                        </p:tav>
                                        <p:tav tm="100000">
                                          <p:val>
                                            <p:strVal val="#ppt_w"/>
                                          </p:val>
                                        </p:tav>
                                      </p:tavLst>
                                    </p:anim>
                                    <p:anim calcmode="lin" valueType="num">
                                      <p:cBhvr>
                                        <p:cTn id="80" dur="500" fill="hold"/>
                                        <p:tgtEl>
                                          <p:spTgt spid="36"/>
                                        </p:tgtEl>
                                        <p:attrNameLst>
                                          <p:attrName>ppt_h</p:attrName>
                                        </p:attrNameLst>
                                      </p:cBhvr>
                                      <p:tavLst>
                                        <p:tav tm="0">
                                          <p:val>
                                            <p:fltVal val="0"/>
                                          </p:val>
                                        </p:tav>
                                        <p:tav tm="100000">
                                          <p:val>
                                            <p:strVal val="#ppt_h"/>
                                          </p:val>
                                        </p:tav>
                                      </p:tavLst>
                                    </p:anim>
                                    <p:animEffect transition="in" filter="fade">
                                      <p:cBhvr>
                                        <p:cTn id="81" dur="500"/>
                                        <p:tgtEl>
                                          <p:spTgt spid="36"/>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p:cTn id="85" dur="500" fill="hold"/>
                                        <p:tgtEl>
                                          <p:spTgt spid="37"/>
                                        </p:tgtEl>
                                        <p:attrNameLst>
                                          <p:attrName>ppt_w</p:attrName>
                                        </p:attrNameLst>
                                      </p:cBhvr>
                                      <p:tavLst>
                                        <p:tav tm="0">
                                          <p:val>
                                            <p:fltVal val="0"/>
                                          </p:val>
                                        </p:tav>
                                        <p:tav tm="100000">
                                          <p:val>
                                            <p:strVal val="#ppt_w"/>
                                          </p:val>
                                        </p:tav>
                                      </p:tavLst>
                                    </p:anim>
                                    <p:anim calcmode="lin" valueType="num">
                                      <p:cBhvr>
                                        <p:cTn id="86" dur="500" fill="hold"/>
                                        <p:tgtEl>
                                          <p:spTgt spid="37"/>
                                        </p:tgtEl>
                                        <p:attrNameLst>
                                          <p:attrName>ppt_h</p:attrName>
                                        </p:attrNameLst>
                                      </p:cBhvr>
                                      <p:tavLst>
                                        <p:tav tm="0">
                                          <p:val>
                                            <p:fltVal val="0"/>
                                          </p:val>
                                        </p:tav>
                                        <p:tav tm="100000">
                                          <p:val>
                                            <p:strVal val="#ppt_h"/>
                                          </p:val>
                                        </p:tav>
                                      </p:tavLst>
                                    </p:anim>
                                    <p:animEffect transition="in" filter="fade">
                                      <p:cBhvr>
                                        <p:cTn id="87" dur="500"/>
                                        <p:tgtEl>
                                          <p:spTgt spid="37"/>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38"/>
                                        </p:tgtEl>
                                        <p:attrNameLst>
                                          <p:attrName>style.visibility</p:attrName>
                                        </p:attrNameLst>
                                      </p:cBhvr>
                                      <p:to>
                                        <p:strVal val="visible"/>
                                      </p:to>
                                    </p:set>
                                    <p:anim calcmode="lin" valueType="num">
                                      <p:cBhvr>
                                        <p:cTn id="91" dur="500" fill="hold"/>
                                        <p:tgtEl>
                                          <p:spTgt spid="38"/>
                                        </p:tgtEl>
                                        <p:attrNameLst>
                                          <p:attrName>ppt_w</p:attrName>
                                        </p:attrNameLst>
                                      </p:cBhvr>
                                      <p:tavLst>
                                        <p:tav tm="0">
                                          <p:val>
                                            <p:fltVal val="0"/>
                                          </p:val>
                                        </p:tav>
                                        <p:tav tm="100000">
                                          <p:val>
                                            <p:strVal val="#ppt_w"/>
                                          </p:val>
                                        </p:tav>
                                      </p:tavLst>
                                    </p:anim>
                                    <p:anim calcmode="lin" valueType="num">
                                      <p:cBhvr>
                                        <p:cTn id="92" dur="500" fill="hold"/>
                                        <p:tgtEl>
                                          <p:spTgt spid="38"/>
                                        </p:tgtEl>
                                        <p:attrNameLst>
                                          <p:attrName>ppt_h</p:attrName>
                                        </p:attrNameLst>
                                      </p:cBhvr>
                                      <p:tavLst>
                                        <p:tav tm="0">
                                          <p:val>
                                            <p:fltVal val="0"/>
                                          </p:val>
                                        </p:tav>
                                        <p:tav tm="100000">
                                          <p:val>
                                            <p:strVal val="#ppt_h"/>
                                          </p:val>
                                        </p:tav>
                                      </p:tavLst>
                                    </p:anim>
                                    <p:animEffect transition="in" filter="fade">
                                      <p:cBhvr>
                                        <p:cTn id="93" dur="500"/>
                                        <p:tgtEl>
                                          <p:spTgt spid="38"/>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39"/>
                                        </p:tgtEl>
                                        <p:attrNameLst>
                                          <p:attrName>style.visibility</p:attrName>
                                        </p:attrNameLst>
                                      </p:cBhvr>
                                      <p:to>
                                        <p:strVal val="visible"/>
                                      </p:to>
                                    </p:set>
                                    <p:anim calcmode="lin" valueType="num">
                                      <p:cBhvr>
                                        <p:cTn id="97" dur="500" fill="hold"/>
                                        <p:tgtEl>
                                          <p:spTgt spid="39"/>
                                        </p:tgtEl>
                                        <p:attrNameLst>
                                          <p:attrName>ppt_w</p:attrName>
                                        </p:attrNameLst>
                                      </p:cBhvr>
                                      <p:tavLst>
                                        <p:tav tm="0">
                                          <p:val>
                                            <p:fltVal val="0"/>
                                          </p:val>
                                        </p:tav>
                                        <p:tav tm="100000">
                                          <p:val>
                                            <p:strVal val="#ppt_w"/>
                                          </p:val>
                                        </p:tav>
                                      </p:tavLst>
                                    </p:anim>
                                    <p:anim calcmode="lin" valueType="num">
                                      <p:cBhvr>
                                        <p:cTn id="98" dur="500" fill="hold"/>
                                        <p:tgtEl>
                                          <p:spTgt spid="39"/>
                                        </p:tgtEl>
                                        <p:attrNameLst>
                                          <p:attrName>ppt_h</p:attrName>
                                        </p:attrNameLst>
                                      </p:cBhvr>
                                      <p:tavLst>
                                        <p:tav tm="0">
                                          <p:val>
                                            <p:fltVal val="0"/>
                                          </p:val>
                                        </p:tav>
                                        <p:tav tm="100000">
                                          <p:val>
                                            <p:strVal val="#ppt_h"/>
                                          </p:val>
                                        </p:tav>
                                      </p:tavLst>
                                    </p:anim>
                                    <p:animEffect transition="in" filter="fade">
                                      <p:cBhvr>
                                        <p:cTn id="9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p:bldP spid="5" grpId="0"/>
      <p:bldP spid="22" grpId="0" animBg="1"/>
      <p:bldP spid="29" grpId="0"/>
      <p:bldP spid="32" grpId="0"/>
      <p:bldP spid="33" grpId="0"/>
      <p:bldP spid="34" grpId="0"/>
      <p:bldP spid="35" grpId="0"/>
      <p:bldP spid="36" grpId="0"/>
      <p:bldP spid="37" grpId="0"/>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عنوان أساسي</a:t>
            </a:r>
            <a:endParaRPr lang="en-US" dirty="0">
              <a:solidFill>
                <a:schemeClr val="accent5">
                  <a:lumMod val="50000"/>
                </a:schemeClr>
              </a:solidFill>
              <a:latin typeface="Al Tarikh" pitchFamily="2" charset="-78"/>
              <a:cs typeface="Al Tarikh" pitchFamily="2" charset="-78"/>
            </a:endParaRPr>
          </a:p>
        </p:txBody>
      </p:sp>
      <p:grpSp>
        <p:nvGrpSpPr>
          <p:cNvPr id="3" name="Graphic 66">
            <a:extLst>
              <a:ext uri="{FF2B5EF4-FFF2-40B4-BE49-F238E27FC236}">
                <a16:creationId xmlns:a16="http://schemas.microsoft.com/office/drawing/2014/main" id="{B518E359-3B6A-432F-BE74-871B9CB26BFE}"/>
              </a:ext>
            </a:extLst>
          </p:cNvPr>
          <p:cNvGrpSpPr/>
          <p:nvPr/>
        </p:nvGrpSpPr>
        <p:grpSpPr>
          <a:xfrm>
            <a:off x="5517091" y="1539310"/>
            <a:ext cx="1516755" cy="4153151"/>
            <a:chOff x="7354684" y="1811872"/>
            <a:chExt cx="1908028" cy="5224528"/>
          </a:xfrm>
        </p:grpSpPr>
        <p:sp>
          <p:nvSpPr>
            <p:cNvPr id="4" name="Freeform: Shape 3">
              <a:extLst>
                <a:ext uri="{FF2B5EF4-FFF2-40B4-BE49-F238E27FC236}">
                  <a16:creationId xmlns:a16="http://schemas.microsoft.com/office/drawing/2014/main" id="{3B3EC644-7F3D-42ED-BB64-B15E2E381287}"/>
                </a:ext>
              </a:extLst>
            </p:cNvPr>
            <p:cNvSpPr/>
            <p:nvPr/>
          </p:nvSpPr>
          <p:spPr>
            <a:xfrm>
              <a:off x="7354343" y="1810707"/>
              <a:ext cx="1901090" cy="5217590"/>
            </a:xfrm>
            <a:custGeom>
              <a:avLst/>
              <a:gdLst>
                <a:gd name="connsiteX0" fmla="*/ 1829966 w 1901089"/>
                <a:gd name="connsiteY0" fmla="*/ 1619173 h 5217589"/>
                <a:gd name="connsiteX1" fmla="*/ 1678712 w 1901089"/>
                <a:gd name="connsiteY1" fmla="*/ 1402699 h 5217589"/>
                <a:gd name="connsiteX2" fmla="*/ 1483052 w 1901089"/>
                <a:gd name="connsiteY2" fmla="*/ 1064805 h 5217589"/>
                <a:gd name="connsiteX3" fmla="*/ 1382447 w 1901089"/>
                <a:gd name="connsiteY3" fmla="*/ 976688 h 5217589"/>
                <a:gd name="connsiteX4" fmla="*/ 1198583 w 1901089"/>
                <a:gd name="connsiteY4" fmla="*/ 916325 h 5217589"/>
                <a:gd name="connsiteX5" fmla="*/ 1198583 w 1901089"/>
                <a:gd name="connsiteY5" fmla="*/ 916325 h 5217589"/>
                <a:gd name="connsiteX6" fmla="*/ 1183318 w 1901089"/>
                <a:gd name="connsiteY6" fmla="*/ 895510 h 5217589"/>
                <a:gd name="connsiteX7" fmla="*/ 1129894 w 1901089"/>
                <a:gd name="connsiteY7" fmla="*/ 633243 h 5217589"/>
                <a:gd name="connsiteX8" fmla="*/ 1007780 w 1901089"/>
                <a:gd name="connsiteY8" fmla="*/ 230129 h 5217589"/>
                <a:gd name="connsiteX9" fmla="*/ 898155 w 1901089"/>
                <a:gd name="connsiteY9" fmla="*/ 60141 h 5217589"/>
                <a:gd name="connsiteX10" fmla="*/ 724698 w 1901089"/>
                <a:gd name="connsiteY10" fmla="*/ 1165 h 5217589"/>
                <a:gd name="connsiteX11" fmla="*/ 369458 w 1901089"/>
                <a:gd name="connsiteY11" fmla="*/ 151032 h 5217589"/>
                <a:gd name="connsiteX12" fmla="*/ 357663 w 1901089"/>
                <a:gd name="connsiteY12" fmla="*/ 211395 h 5217589"/>
                <a:gd name="connsiteX13" fmla="*/ 420107 w 1901089"/>
                <a:gd name="connsiteY13" fmla="*/ 254413 h 5217589"/>
                <a:gd name="connsiteX14" fmla="*/ 420107 w 1901089"/>
                <a:gd name="connsiteY14" fmla="*/ 254413 h 5217589"/>
                <a:gd name="connsiteX15" fmla="*/ 375702 w 1901089"/>
                <a:gd name="connsiteY15" fmla="*/ 293267 h 5217589"/>
                <a:gd name="connsiteX16" fmla="*/ 372233 w 1901089"/>
                <a:gd name="connsiteY16" fmla="*/ 312694 h 5217589"/>
                <a:gd name="connsiteX17" fmla="*/ 382640 w 1901089"/>
                <a:gd name="connsiteY17" fmla="*/ 409137 h 5217589"/>
                <a:gd name="connsiteX18" fmla="*/ 388191 w 1901089"/>
                <a:gd name="connsiteY18" fmla="*/ 479213 h 5217589"/>
                <a:gd name="connsiteX19" fmla="*/ 375008 w 1901089"/>
                <a:gd name="connsiteY19" fmla="*/ 516680 h 5217589"/>
                <a:gd name="connsiteX20" fmla="*/ 397211 w 1901089"/>
                <a:gd name="connsiteY20" fmla="*/ 554147 h 5217589"/>
                <a:gd name="connsiteX21" fmla="*/ 425658 w 1901089"/>
                <a:gd name="connsiteY21" fmla="*/ 585369 h 5217589"/>
                <a:gd name="connsiteX22" fmla="*/ 462431 w 1901089"/>
                <a:gd name="connsiteY22" fmla="*/ 711646 h 5217589"/>
                <a:gd name="connsiteX23" fmla="*/ 539446 w 1901089"/>
                <a:gd name="connsiteY23" fmla="*/ 763683 h 5217589"/>
                <a:gd name="connsiteX24" fmla="*/ 526957 w 1901089"/>
                <a:gd name="connsiteY24" fmla="*/ 799762 h 5217589"/>
                <a:gd name="connsiteX25" fmla="*/ 549159 w 1901089"/>
                <a:gd name="connsiteY25" fmla="*/ 863594 h 5217589"/>
                <a:gd name="connsiteX26" fmla="*/ 549159 w 1901089"/>
                <a:gd name="connsiteY26" fmla="*/ 863594 h 5217589"/>
                <a:gd name="connsiteX27" fmla="*/ 472144 w 1901089"/>
                <a:gd name="connsiteY27" fmla="*/ 917019 h 5217589"/>
                <a:gd name="connsiteX28" fmla="*/ 472144 w 1901089"/>
                <a:gd name="connsiteY28" fmla="*/ 917019 h 5217589"/>
                <a:gd name="connsiteX29" fmla="*/ 380559 w 1901089"/>
                <a:gd name="connsiteY29" fmla="*/ 932977 h 5217589"/>
                <a:gd name="connsiteX30" fmla="*/ 249425 w 1901089"/>
                <a:gd name="connsiteY30" fmla="*/ 1050234 h 5217589"/>
                <a:gd name="connsiteX31" fmla="*/ 200857 w 1901089"/>
                <a:gd name="connsiteY31" fmla="*/ 1232711 h 5217589"/>
                <a:gd name="connsiteX32" fmla="*/ 131474 w 1901089"/>
                <a:gd name="connsiteY32" fmla="*/ 1475551 h 5217589"/>
                <a:gd name="connsiteX33" fmla="*/ 81519 w 1901089"/>
                <a:gd name="connsiteY33" fmla="*/ 1608072 h 5217589"/>
                <a:gd name="connsiteX34" fmla="*/ 73193 w 1901089"/>
                <a:gd name="connsiteY34" fmla="*/ 1848831 h 5217589"/>
                <a:gd name="connsiteX35" fmla="*/ 116210 w 1901089"/>
                <a:gd name="connsiteY35" fmla="*/ 2194357 h 5217589"/>
                <a:gd name="connsiteX36" fmla="*/ 160615 w 1901089"/>
                <a:gd name="connsiteY36" fmla="*/ 2343530 h 5217589"/>
                <a:gd name="connsiteX37" fmla="*/ 171717 w 1901089"/>
                <a:gd name="connsiteY37" fmla="*/ 2349081 h 5217589"/>
                <a:gd name="connsiteX38" fmla="*/ 250119 w 1901089"/>
                <a:gd name="connsiteY38" fmla="*/ 2436503 h 5217589"/>
                <a:gd name="connsiteX39" fmla="*/ 250119 w 1901089"/>
                <a:gd name="connsiteY39" fmla="*/ 2436503 h 5217589"/>
                <a:gd name="connsiteX40" fmla="*/ 243875 w 1901089"/>
                <a:gd name="connsiteY40" fmla="*/ 2454543 h 5217589"/>
                <a:gd name="connsiteX41" fmla="*/ 238324 w 1901089"/>
                <a:gd name="connsiteY41" fmla="*/ 2548904 h 5217589"/>
                <a:gd name="connsiteX42" fmla="*/ 265383 w 1901089"/>
                <a:gd name="connsiteY42" fmla="*/ 2584983 h 5217589"/>
                <a:gd name="connsiteX43" fmla="*/ 282035 w 1901089"/>
                <a:gd name="connsiteY43" fmla="*/ 2608573 h 5217589"/>
                <a:gd name="connsiteX44" fmla="*/ 273709 w 1901089"/>
                <a:gd name="connsiteY44" fmla="*/ 2642570 h 5217589"/>
                <a:gd name="connsiteX45" fmla="*/ 137719 w 1901089"/>
                <a:gd name="connsiteY45" fmla="*/ 3205265 h 5217589"/>
                <a:gd name="connsiteX46" fmla="*/ 87069 w 1901089"/>
                <a:gd name="connsiteY46" fmla="*/ 3546629 h 5217589"/>
                <a:gd name="connsiteX47" fmla="*/ 114129 w 1901089"/>
                <a:gd name="connsiteY47" fmla="*/ 3930316 h 5217589"/>
                <a:gd name="connsiteX48" fmla="*/ 158534 w 1901089"/>
                <a:gd name="connsiteY48" fmla="*/ 4220336 h 5217589"/>
                <a:gd name="connsiteX49" fmla="*/ 177267 w 1901089"/>
                <a:gd name="connsiteY49" fmla="*/ 4517989 h 5217589"/>
                <a:gd name="connsiteX50" fmla="*/ 288973 w 1901089"/>
                <a:gd name="connsiteY50" fmla="*/ 4745564 h 5217589"/>
                <a:gd name="connsiteX51" fmla="*/ 322971 w 1901089"/>
                <a:gd name="connsiteY51" fmla="*/ 4845476 h 5217589"/>
                <a:gd name="connsiteX52" fmla="*/ 252894 w 1901089"/>
                <a:gd name="connsiteY52" fmla="*/ 5036972 h 5217589"/>
                <a:gd name="connsiteX53" fmla="*/ 213346 w 1901089"/>
                <a:gd name="connsiteY53" fmla="*/ 5083459 h 5217589"/>
                <a:gd name="connsiteX54" fmla="*/ 26706 w 1901089"/>
                <a:gd name="connsiteY54" fmla="*/ 5171575 h 5217589"/>
                <a:gd name="connsiteX55" fmla="*/ 1035 w 1901089"/>
                <a:gd name="connsiteY55" fmla="*/ 5189615 h 5217589"/>
                <a:gd name="connsiteX56" fmla="*/ 16993 w 1901089"/>
                <a:gd name="connsiteY56" fmla="*/ 5218755 h 5217589"/>
                <a:gd name="connsiteX57" fmla="*/ 425658 w 1901089"/>
                <a:gd name="connsiteY57" fmla="*/ 5213205 h 5217589"/>
                <a:gd name="connsiteX58" fmla="*/ 506142 w 1901089"/>
                <a:gd name="connsiteY58" fmla="*/ 5113988 h 5217589"/>
                <a:gd name="connsiteX59" fmla="*/ 620623 w 1901089"/>
                <a:gd name="connsiteY59" fmla="*/ 5077908 h 5217589"/>
                <a:gd name="connsiteX60" fmla="*/ 633112 w 1901089"/>
                <a:gd name="connsiteY60" fmla="*/ 5098029 h 5217589"/>
                <a:gd name="connsiteX61" fmla="*/ 634500 w 1901089"/>
                <a:gd name="connsiteY61" fmla="*/ 5212511 h 5217589"/>
                <a:gd name="connsiteX62" fmla="*/ 678905 w 1901089"/>
                <a:gd name="connsiteY62" fmla="*/ 5215980 h 5217589"/>
                <a:gd name="connsiteX63" fmla="*/ 684456 w 1901089"/>
                <a:gd name="connsiteY63" fmla="*/ 5092479 h 5217589"/>
                <a:gd name="connsiteX64" fmla="*/ 708740 w 1901089"/>
                <a:gd name="connsiteY64" fmla="*/ 5061256 h 5217589"/>
                <a:gd name="connsiteX65" fmla="*/ 744819 w 1901089"/>
                <a:gd name="connsiteY65" fmla="*/ 5021708 h 5217589"/>
                <a:gd name="connsiteX66" fmla="*/ 761471 w 1901089"/>
                <a:gd name="connsiteY66" fmla="*/ 5049461 h 5217589"/>
                <a:gd name="connsiteX67" fmla="*/ 762164 w 1901089"/>
                <a:gd name="connsiteY67" fmla="*/ 5172963 h 5217589"/>
                <a:gd name="connsiteX68" fmla="*/ 785061 w 1901089"/>
                <a:gd name="connsiteY68" fmla="*/ 5221531 h 5217589"/>
                <a:gd name="connsiteX69" fmla="*/ 1077856 w 1901089"/>
                <a:gd name="connsiteY69" fmla="*/ 5213205 h 5217589"/>
                <a:gd name="connsiteX70" fmla="*/ 1209684 w 1901089"/>
                <a:gd name="connsiteY70" fmla="*/ 4932898 h 5217589"/>
                <a:gd name="connsiteX71" fmla="*/ 1237437 w 1901089"/>
                <a:gd name="connsiteY71" fmla="*/ 4703935 h 5217589"/>
                <a:gd name="connsiteX72" fmla="*/ 1243681 w 1901089"/>
                <a:gd name="connsiteY72" fmla="*/ 4418077 h 5217589"/>
                <a:gd name="connsiteX73" fmla="*/ 1201358 w 1901089"/>
                <a:gd name="connsiteY73" fmla="*/ 3833874 h 5217589"/>
                <a:gd name="connsiteX74" fmla="*/ 1185400 w 1901089"/>
                <a:gd name="connsiteY74" fmla="*/ 3616012 h 5217589"/>
                <a:gd name="connsiteX75" fmla="*/ 1215928 w 1901089"/>
                <a:gd name="connsiteY75" fmla="*/ 3369703 h 5217589"/>
                <a:gd name="connsiteX76" fmla="*/ 1295718 w 1901089"/>
                <a:gd name="connsiteY76" fmla="*/ 2929122 h 5217589"/>
                <a:gd name="connsiteX77" fmla="*/ 1319309 w 1901089"/>
                <a:gd name="connsiteY77" fmla="*/ 2696689 h 5217589"/>
                <a:gd name="connsiteX78" fmla="*/ 1222867 w 1901089"/>
                <a:gd name="connsiteY78" fmla="*/ 2435116 h 5217589"/>
                <a:gd name="connsiteX79" fmla="*/ 1202052 w 1901089"/>
                <a:gd name="connsiteY79" fmla="*/ 2407362 h 5217589"/>
                <a:gd name="connsiteX80" fmla="*/ 1236049 w 1901089"/>
                <a:gd name="connsiteY80" fmla="*/ 2401812 h 5217589"/>
                <a:gd name="connsiteX81" fmla="*/ 1258946 w 1901089"/>
                <a:gd name="connsiteY81" fmla="*/ 2382385 h 5217589"/>
                <a:gd name="connsiteX82" fmla="*/ 1712015 w 1901089"/>
                <a:gd name="connsiteY82" fmla="*/ 2057673 h 5217589"/>
                <a:gd name="connsiteX83" fmla="*/ 1850087 w 1901089"/>
                <a:gd name="connsiteY83" fmla="*/ 1952211 h 5217589"/>
                <a:gd name="connsiteX84" fmla="*/ 1895880 w 1901089"/>
                <a:gd name="connsiteY84" fmla="*/ 1755164 h 5217589"/>
                <a:gd name="connsiteX85" fmla="*/ 1829966 w 1901089"/>
                <a:gd name="connsiteY85" fmla="*/ 1619173 h 5217589"/>
                <a:gd name="connsiteX86" fmla="*/ 230692 w 1901089"/>
                <a:gd name="connsiteY86" fmla="*/ 2354632 h 5217589"/>
                <a:gd name="connsiteX87" fmla="*/ 230692 w 1901089"/>
                <a:gd name="connsiteY87" fmla="*/ 2354632 h 5217589"/>
                <a:gd name="connsiteX88" fmla="*/ 230692 w 1901089"/>
                <a:gd name="connsiteY88" fmla="*/ 2354632 h 5217589"/>
                <a:gd name="connsiteX89" fmla="*/ 230692 w 1901089"/>
                <a:gd name="connsiteY89" fmla="*/ 2354632 h 5217589"/>
                <a:gd name="connsiteX90" fmla="*/ 270240 w 1901089"/>
                <a:gd name="connsiteY90" fmla="*/ 2303288 h 5217589"/>
                <a:gd name="connsiteX91" fmla="*/ 271628 w 1901089"/>
                <a:gd name="connsiteY91" fmla="*/ 2303288 h 5217589"/>
                <a:gd name="connsiteX92" fmla="*/ 270934 w 1901089"/>
                <a:gd name="connsiteY92" fmla="*/ 2303982 h 5217589"/>
                <a:gd name="connsiteX93" fmla="*/ 270240 w 1901089"/>
                <a:gd name="connsiteY93" fmla="*/ 2303288 h 5217589"/>
                <a:gd name="connsiteX94" fmla="*/ 803794 w 1901089"/>
                <a:gd name="connsiteY94" fmla="*/ 4826049 h 5217589"/>
                <a:gd name="connsiteX95" fmla="*/ 776735 w 1901089"/>
                <a:gd name="connsiteY95" fmla="*/ 4904451 h 5217589"/>
                <a:gd name="connsiteX96" fmla="*/ 747594 w 1901089"/>
                <a:gd name="connsiteY96" fmla="*/ 4991873 h 5217589"/>
                <a:gd name="connsiteX97" fmla="*/ 750369 w 1901089"/>
                <a:gd name="connsiteY97" fmla="*/ 4834374 h 5217589"/>
                <a:gd name="connsiteX98" fmla="*/ 585238 w 1901089"/>
                <a:gd name="connsiteY98" fmla="*/ 4073938 h 5217589"/>
                <a:gd name="connsiteX99" fmla="*/ 544996 w 1901089"/>
                <a:gd name="connsiteY99" fmla="*/ 3892155 h 5217589"/>
                <a:gd name="connsiteX100" fmla="*/ 565117 w 1901089"/>
                <a:gd name="connsiteY100" fmla="*/ 3647234 h 5217589"/>
                <a:gd name="connsiteX101" fmla="*/ 653233 w 1901089"/>
                <a:gd name="connsiteY101" fmla="*/ 3355826 h 5217589"/>
                <a:gd name="connsiteX102" fmla="*/ 685843 w 1901089"/>
                <a:gd name="connsiteY102" fmla="*/ 3104660 h 5217589"/>
                <a:gd name="connsiteX103" fmla="*/ 738574 w 1901089"/>
                <a:gd name="connsiteY103" fmla="*/ 3575770 h 5217589"/>
                <a:gd name="connsiteX104" fmla="*/ 776735 w 1901089"/>
                <a:gd name="connsiteY104" fmla="*/ 3999005 h 5217589"/>
                <a:gd name="connsiteX105" fmla="*/ 807957 w 1901089"/>
                <a:gd name="connsiteY105" fmla="*/ 4313309 h 5217589"/>
                <a:gd name="connsiteX106" fmla="*/ 859994 w 1901089"/>
                <a:gd name="connsiteY106" fmla="*/ 4644266 h 5217589"/>
                <a:gd name="connsiteX107" fmla="*/ 803794 w 1901089"/>
                <a:gd name="connsiteY107" fmla="*/ 4826049 h 5217589"/>
                <a:gd name="connsiteX108" fmla="*/ 1515662 w 1901089"/>
                <a:gd name="connsiteY108" fmla="*/ 1842586 h 5217589"/>
                <a:gd name="connsiteX109" fmla="*/ 1210378 w 1901089"/>
                <a:gd name="connsiteY109" fmla="*/ 2003554 h 5217589"/>
                <a:gd name="connsiteX110" fmla="*/ 1063286 w 1901089"/>
                <a:gd name="connsiteY110" fmla="*/ 2081263 h 5217589"/>
                <a:gd name="connsiteX111" fmla="*/ 1111854 w 1901089"/>
                <a:gd name="connsiteY111" fmla="*/ 1924458 h 5217589"/>
                <a:gd name="connsiteX112" fmla="*/ 1327635 w 1901089"/>
                <a:gd name="connsiteY112" fmla="*/ 1547709 h 5217589"/>
                <a:gd name="connsiteX113" fmla="*/ 1347756 w 1901089"/>
                <a:gd name="connsiteY113" fmla="*/ 1548403 h 5217589"/>
                <a:gd name="connsiteX114" fmla="*/ 1526763 w 1901089"/>
                <a:gd name="connsiteY114" fmla="*/ 1814139 h 5217589"/>
                <a:gd name="connsiteX115" fmla="*/ 1515662 w 1901089"/>
                <a:gd name="connsiteY115" fmla="*/ 1842586 h 5217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901089" h="5217589">
                  <a:moveTo>
                    <a:pt x="1829966" y="1619173"/>
                  </a:moveTo>
                  <a:cubicBezTo>
                    <a:pt x="1780011" y="1547015"/>
                    <a:pt x="1730055" y="1474163"/>
                    <a:pt x="1678712" y="1402699"/>
                  </a:cubicBezTo>
                  <a:cubicBezTo>
                    <a:pt x="1603084" y="1295849"/>
                    <a:pt x="1517050" y="1195244"/>
                    <a:pt x="1483052" y="1064805"/>
                  </a:cubicBezTo>
                  <a:cubicBezTo>
                    <a:pt x="1469176" y="1012073"/>
                    <a:pt x="1431015" y="990565"/>
                    <a:pt x="1382447" y="976688"/>
                  </a:cubicBezTo>
                  <a:cubicBezTo>
                    <a:pt x="1320002" y="959343"/>
                    <a:pt x="1257558" y="943385"/>
                    <a:pt x="1198583" y="916325"/>
                  </a:cubicBezTo>
                  <a:lnTo>
                    <a:pt x="1198583" y="916325"/>
                  </a:lnTo>
                  <a:cubicBezTo>
                    <a:pt x="1192338" y="910081"/>
                    <a:pt x="1185400" y="906612"/>
                    <a:pt x="1183318" y="895510"/>
                  </a:cubicBezTo>
                  <a:cubicBezTo>
                    <a:pt x="1168748" y="807394"/>
                    <a:pt x="1150015" y="720666"/>
                    <a:pt x="1129894" y="633243"/>
                  </a:cubicBezTo>
                  <a:cubicBezTo>
                    <a:pt x="1098671" y="495865"/>
                    <a:pt x="1064674" y="359875"/>
                    <a:pt x="1007780" y="230129"/>
                  </a:cubicBezTo>
                  <a:cubicBezTo>
                    <a:pt x="980720" y="167684"/>
                    <a:pt x="948804" y="108015"/>
                    <a:pt x="898155" y="60141"/>
                  </a:cubicBezTo>
                  <a:cubicBezTo>
                    <a:pt x="848893" y="13654"/>
                    <a:pt x="789918" y="-5079"/>
                    <a:pt x="724698" y="1165"/>
                  </a:cubicBezTo>
                  <a:cubicBezTo>
                    <a:pt x="591483" y="15042"/>
                    <a:pt x="477695" y="77487"/>
                    <a:pt x="369458" y="151032"/>
                  </a:cubicBezTo>
                  <a:cubicBezTo>
                    <a:pt x="345867" y="166990"/>
                    <a:pt x="343786" y="186418"/>
                    <a:pt x="357663" y="211395"/>
                  </a:cubicBezTo>
                  <a:cubicBezTo>
                    <a:pt x="371539" y="235679"/>
                    <a:pt x="388885" y="255107"/>
                    <a:pt x="420107" y="254413"/>
                  </a:cubicBezTo>
                  <a:cubicBezTo>
                    <a:pt x="420107" y="254413"/>
                    <a:pt x="420107" y="254413"/>
                    <a:pt x="420107" y="254413"/>
                  </a:cubicBezTo>
                  <a:cubicBezTo>
                    <a:pt x="386803" y="255107"/>
                    <a:pt x="380559" y="260657"/>
                    <a:pt x="375702" y="293267"/>
                  </a:cubicBezTo>
                  <a:cubicBezTo>
                    <a:pt x="375008" y="299512"/>
                    <a:pt x="372927" y="306450"/>
                    <a:pt x="372233" y="312694"/>
                  </a:cubicBezTo>
                  <a:cubicBezTo>
                    <a:pt x="370845" y="345304"/>
                    <a:pt x="361825" y="382771"/>
                    <a:pt x="382640" y="409137"/>
                  </a:cubicBezTo>
                  <a:cubicBezTo>
                    <a:pt x="402068" y="434808"/>
                    <a:pt x="397905" y="454929"/>
                    <a:pt x="388191" y="479213"/>
                  </a:cubicBezTo>
                  <a:cubicBezTo>
                    <a:pt x="383334" y="491702"/>
                    <a:pt x="379865" y="504191"/>
                    <a:pt x="375008" y="516680"/>
                  </a:cubicBezTo>
                  <a:cubicBezTo>
                    <a:pt x="366682" y="538883"/>
                    <a:pt x="376396" y="550678"/>
                    <a:pt x="397211" y="554147"/>
                  </a:cubicBezTo>
                  <a:cubicBezTo>
                    <a:pt x="415944" y="556922"/>
                    <a:pt x="422189" y="568023"/>
                    <a:pt x="425658" y="585369"/>
                  </a:cubicBezTo>
                  <a:cubicBezTo>
                    <a:pt x="434677" y="628386"/>
                    <a:pt x="446473" y="670710"/>
                    <a:pt x="462431" y="711646"/>
                  </a:cubicBezTo>
                  <a:cubicBezTo>
                    <a:pt x="479776" y="756745"/>
                    <a:pt x="492265" y="764377"/>
                    <a:pt x="539446" y="763683"/>
                  </a:cubicBezTo>
                  <a:cubicBezTo>
                    <a:pt x="515162" y="768540"/>
                    <a:pt x="514468" y="780335"/>
                    <a:pt x="526957" y="799762"/>
                  </a:cubicBezTo>
                  <a:cubicBezTo>
                    <a:pt x="538752" y="819189"/>
                    <a:pt x="544996" y="841392"/>
                    <a:pt x="549159" y="863594"/>
                  </a:cubicBezTo>
                  <a:cubicBezTo>
                    <a:pt x="549159" y="863594"/>
                    <a:pt x="549159" y="863594"/>
                    <a:pt x="549159" y="863594"/>
                  </a:cubicBezTo>
                  <a:cubicBezTo>
                    <a:pt x="514468" y="868451"/>
                    <a:pt x="493653" y="893429"/>
                    <a:pt x="472144" y="917019"/>
                  </a:cubicBezTo>
                  <a:cubicBezTo>
                    <a:pt x="472144" y="917019"/>
                    <a:pt x="472144" y="917019"/>
                    <a:pt x="472144" y="917019"/>
                  </a:cubicBezTo>
                  <a:cubicBezTo>
                    <a:pt x="440228" y="913550"/>
                    <a:pt x="411087" y="926733"/>
                    <a:pt x="380559" y="932977"/>
                  </a:cubicBezTo>
                  <a:cubicBezTo>
                    <a:pt x="314645" y="946854"/>
                    <a:pt x="273709" y="989177"/>
                    <a:pt x="249425" y="1050234"/>
                  </a:cubicBezTo>
                  <a:cubicBezTo>
                    <a:pt x="225835" y="1109209"/>
                    <a:pt x="214734" y="1171654"/>
                    <a:pt x="200857" y="1232711"/>
                  </a:cubicBezTo>
                  <a:cubicBezTo>
                    <a:pt x="182124" y="1315277"/>
                    <a:pt x="168247" y="1398536"/>
                    <a:pt x="131474" y="1475551"/>
                  </a:cubicBezTo>
                  <a:cubicBezTo>
                    <a:pt x="111353" y="1517875"/>
                    <a:pt x="91232" y="1560892"/>
                    <a:pt x="81519" y="1608072"/>
                  </a:cubicBezTo>
                  <a:cubicBezTo>
                    <a:pt x="65561" y="1687862"/>
                    <a:pt x="68336" y="1768346"/>
                    <a:pt x="73193" y="1848831"/>
                  </a:cubicBezTo>
                  <a:cubicBezTo>
                    <a:pt x="80825" y="1964700"/>
                    <a:pt x="96089" y="2079876"/>
                    <a:pt x="116210" y="2194357"/>
                  </a:cubicBezTo>
                  <a:cubicBezTo>
                    <a:pt x="125230" y="2245701"/>
                    <a:pt x="134944" y="2297044"/>
                    <a:pt x="160615" y="2343530"/>
                  </a:cubicBezTo>
                  <a:cubicBezTo>
                    <a:pt x="162697" y="2347000"/>
                    <a:pt x="162697" y="2358794"/>
                    <a:pt x="171717" y="2349081"/>
                  </a:cubicBezTo>
                  <a:cubicBezTo>
                    <a:pt x="180736" y="2393486"/>
                    <a:pt x="209877" y="2420545"/>
                    <a:pt x="250119" y="2436503"/>
                  </a:cubicBezTo>
                  <a:lnTo>
                    <a:pt x="250119" y="2436503"/>
                  </a:lnTo>
                  <a:cubicBezTo>
                    <a:pt x="243181" y="2440666"/>
                    <a:pt x="244568" y="2447605"/>
                    <a:pt x="243875" y="2454543"/>
                  </a:cubicBezTo>
                  <a:cubicBezTo>
                    <a:pt x="242487" y="2485765"/>
                    <a:pt x="242487" y="2517681"/>
                    <a:pt x="238324" y="2548904"/>
                  </a:cubicBezTo>
                  <a:cubicBezTo>
                    <a:pt x="235549" y="2571800"/>
                    <a:pt x="237630" y="2585676"/>
                    <a:pt x="265383" y="2584983"/>
                  </a:cubicBezTo>
                  <a:cubicBezTo>
                    <a:pt x="279954" y="2584289"/>
                    <a:pt x="288973" y="2591227"/>
                    <a:pt x="282035" y="2608573"/>
                  </a:cubicBezTo>
                  <a:cubicBezTo>
                    <a:pt x="277872" y="2618980"/>
                    <a:pt x="276485" y="2631469"/>
                    <a:pt x="273709" y="2642570"/>
                  </a:cubicBezTo>
                  <a:cubicBezTo>
                    <a:pt x="227223" y="2829904"/>
                    <a:pt x="176573" y="3016544"/>
                    <a:pt x="137719" y="3205265"/>
                  </a:cubicBezTo>
                  <a:cubicBezTo>
                    <a:pt x="114823" y="3318359"/>
                    <a:pt x="94702" y="3431453"/>
                    <a:pt x="87069" y="3546629"/>
                  </a:cubicBezTo>
                  <a:cubicBezTo>
                    <a:pt x="78050" y="3675681"/>
                    <a:pt x="91232" y="3803345"/>
                    <a:pt x="114129" y="3930316"/>
                  </a:cubicBezTo>
                  <a:cubicBezTo>
                    <a:pt x="131474" y="4026758"/>
                    <a:pt x="154371" y="4121813"/>
                    <a:pt x="158534" y="4220336"/>
                  </a:cubicBezTo>
                  <a:cubicBezTo>
                    <a:pt x="162697" y="4319554"/>
                    <a:pt x="169635" y="4418771"/>
                    <a:pt x="177267" y="4517989"/>
                  </a:cubicBezTo>
                  <a:cubicBezTo>
                    <a:pt x="184205" y="4608186"/>
                    <a:pt x="243181" y="4706710"/>
                    <a:pt x="288973" y="4745564"/>
                  </a:cubicBezTo>
                  <a:cubicBezTo>
                    <a:pt x="323665" y="4774705"/>
                    <a:pt x="332685" y="4805234"/>
                    <a:pt x="322971" y="4845476"/>
                  </a:cubicBezTo>
                  <a:cubicBezTo>
                    <a:pt x="307013" y="4912083"/>
                    <a:pt x="279954" y="4974528"/>
                    <a:pt x="252894" y="5036972"/>
                  </a:cubicBezTo>
                  <a:cubicBezTo>
                    <a:pt x="243875" y="5057093"/>
                    <a:pt x="231386" y="5071664"/>
                    <a:pt x="213346" y="5083459"/>
                  </a:cubicBezTo>
                  <a:cubicBezTo>
                    <a:pt x="155065" y="5120232"/>
                    <a:pt x="90539" y="5145210"/>
                    <a:pt x="26706" y="5171575"/>
                  </a:cubicBezTo>
                  <a:cubicBezTo>
                    <a:pt x="16993" y="5175738"/>
                    <a:pt x="5198" y="5177126"/>
                    <a:pt x="1035" y="5189615"/>
                  </a:cubicBezTo>
                  <a:cubicBezTo>
                    <a:pt x="-3128" y="5203491"/>
                    <a:pt x="5892" y="5211817"/>
                    <a:pt x="16993" y="5218755"/>
                  </a:cubicBezTo>
                  <a:cubicBezTo>
                    <a:pt x="137719" y="5220837"/>
                    <a:pt x="415944" y="5226387"/>
                    <a:pt x="425658" y="5213205"/>
                  </a:cubicBezTo>
                  <a:cubicBezTo>
                    <a:pt x="450636" y="5175738"/>
                    <a:pt x="472144" y="5138272"/>
                    <a:pt x="506142" y="5113988"/>
                  </a:cubicBezTo>
                  <a:cubicBezTo>
                    <a:pt x="539446" y="5089704"/>
                    <a:pt x="581075" y="5084847"/>
                    <a:pt x="620623" y="5077908"/>
                  </a:cubicBezTo>
                  <a:cubicBezTo>
                    <a:pt x="633112" y="5075827"/>
                    <a:pt x="633112" y="5089009"/>
                    <a:pt x="633112" y="5098029"/>
                  </a:cubicBezTo>
                  <a:cubicBezTo>
                    <a:pt x="635194" y="5125089"/>
                    <a:pt x="631725" y="5185452"/>
                    <a:pt x="634500" y="5212511"/>
                  </a:cubicBezTo>
                  <a:cubicBezTo>
                    <a:pt x="635194" y="5219449"/>
                    <a:pt x="655315" y="5222918"/>
                    <a:pt x="678905" y="5215980"/>
                  </a:cubicBezTo>
                  <a:cubicBezTo>
                    <a:pt x="680987" y="5154923"/>
                    <a:pt x="685149" y="5120232"/>
                    <a:pt x="684456" y="5092479"/>
                  </a:cubicBezTo>
                  <a:cubicBezTo>
                    <a:pt x="683762" y="5077214"/>
                    <a:pt x="698332" y="5070970"/>
                    <a:pt x="708740" y="5061256"/>
                  </a:cubicBezTo>
                  <a:cubicBezTo>
                    <a:pt x="728167" y="5042523"/>
                    <a:pt x="725392" y="5023790"/>
                    <a:pt x="744819" y="5021708"/>
                  </a:cubicBezTo>
                  <a:cubicBezTo>
                    <a:pt x="758695" y="5020321"/>
                    <a:pt x="764246" y="5034891"/>
                    <a:pt x="761471" y="5049461"/>
                  </a:cubicBezTo>
                  <a:cubicBezTo>
                    <a:pt x="754532" y="5086234"/>
                    <a:pt x="763552" y="5136190"/>
                    <a:pt x="762164" y="5172963"/>
                  </a:cubicBezTo>
                  <a:cubicBezTo>
                    <a:pt x="760777" y="5215980"/>
                    <a:pt x="774653" y="5221531"/>
                    <a:pt x="785061" y="5221531"/>
                  </a:cubicBezTo>
                  <a:cubicBezTo>
                    <a:pt x="878728" y="5227081"/>
                    <a:pt x="934234" y="5223612"/>
                    <a:pt x="1077856" y="5213205"/>
                  </a:cubicBezTo>
                  <a:cubicBezTo>
                    <a:pt x="1096590" y="5218062"/>
                    <a:pt x="1229111" y="5041829"/>
                    <a:pt x="1209684" y="4932898"/>
                  </a:cubicBezTo>
                  <a:cubicBezTo>
                    <a:pt x="1197195" y="4862127"/>
                    <a:pt x="1235355" y="4776787"/>
                    <a:pt x="1237437" y="4703935"/>
                  </a:cubicBezTo>
                  <a:cubicBezTo>
                    <a:pt x="1240212" y="4603330"/>
                    <a:pt x="1238825" y="4518682"/>
                    <a:pt x="1243681" y="4418077"/>
                  </a:cubicBezTo>
                  <a:cubicBezTo>
                    <a:pt x="1252701" y="4221724"/>
                    <a:pt x="1240906" y="4026758"/>
                    <a:pt x="1201358" y="3833874"/>
                  </a:cubicBezTo>
                  <a:cubicBezTo>
                    <a:pt x="1186787" y="3762409"/>
                    <a:pt x="1181237" y="3689557"/>
                    <a:pt x="1185400" y="3616012"/>
                  </a:cubicBezTo>
                  <a:cubicBezTo>
                    <a:pt x="1189563" y="3532752"/>
                    <a:pt x="1202746" y="3451574"/>
                    <a:pt x="1215928" y="3369703"/>
                  </a:cubicBezTo>
                  <a:cubicBezTo>
                    <a:pt x="1240212" y="3222611"/>
                    <a:pt x="1266578" y="3075519"/>
                    <a:pt x="1295718" y="2929122"/>
                  </a:cubicBezTo>
                  <a:cubicBezTo>
                    <a:pt x="1310983" y="2852800"/>
                    <a:pt x="1319309" y="2775092"/>
                    <a:pt x="1319309" y="2696689"/>
                  </a:cubicBezTo>
                  <a:cubicBezTo>
                    <a:pt x="1319309" y="2598165"/>
                    <a:pt x="1280454" y="2512824"/>
                    <a:pt x="1222867" y="2435116"/>
                  </a:cubicBezTo>
                  <a:cubicBezTo>
                    <a:pt x="1215928" y="2426096"/>
                    <a:pt x="1208990" y="2416382"/>
                    <a:pt x="1202052" y="2407362"/>
                  </a:cubicBezTo>
                  <a:cubicBezTo>
                    <a:pt x="1217316" y="2417770"/>
                    <a:pt x="1226336" y="2412219"/>
                    <a:pt x="1236049" y="2401812"/>
                  </a:cubicBezTo>
                  <a:cubicBezTo>
                    <a:pt x="1242988" y="2394874"/>
                    <a:pt x="1250620" y="2388629"/>
                    <a:pt x="1258946" y="2382385"/>
                  </a:cubicBezTo>
                  <a:cubicBezTo>
                    <a:pt x="1407425" y="2270678"/>
                    <a:pt x="1561455" y="2166604"/>
                    <a:pt x="1712015" y="2057673"/>
                  </a:cubicBezTo>
                  <a:cubicBezTo>
                    <a:pt x="1759196" y="2023675"/>
                    <a:pt x="1809845" y="1994534"/>
                    <a:pt x="1850087" y="1952211"/>
                  </a:cubicBezTo>
                  <a:cubicBezTo>
                    <a:pt x="1903512" y="1895317"/>
                    <a:pt x="1922246" y="1830791"/>
                    <a:pt x="1895880" y="1755164"/>
                  </a:cubicBezTo>
                  <a:cubicBezTo>
                    <a:pt x="1879228" y="1707290"/>
                    <a:pt x="1859107" y="1660803"/>
                    <a:pt x="1829966" y="1619173"/>
                  </a:cubicBezTo>
                  <a:close/>
                  <a:moveTo>
                    <a:pt x="230692" y="2354632"/>
                  </a:moveTo>
                  <a:cubicBezTo>
                    <a:pt x="230692" y="2354632"/>
                    <a:pt x="230692" y="2354632"/>
                    <a:pt x="230692" y="2354632"/>
                  </a:cubicBezTo>
                  <a:cubicBezTo>
                    <a:pt x="230692" y="2354632"/>
                    <a:pt x="230692" y="2354632"/>
                    <a:pt x="230692" y="2354632"/>
                  </a:cubicBezTo>
                  <a:cubicBezTo>
                    <a:pt x="230692" y="2354632"/>
                    <a:pt x="230692" y="2354632"/>
                    <a:pt x="230692" y="2354632"/>
                  </a:cubicBezTo>
                  <a:close/>
                  <a:moveTo>
                    <a:pt x="270240" y="2303288"/>
                  </a:moveTo>
                  <a:cubicBezTo>
                    <a:pt x="270934" y="2303288"/>
                    <a:pt x="270934" y="2303288"/>
                    <a:pt x="271628" y="2303288"/>
                  </a:cubicBezTo>
                  <a:cubicBezTo>
                    <a:pt x="271628" y="2303288"/>
                    <a:pt x="271628" y="2303982"/>
                    <a:pt x="270934" y="2303982"/>
                  </a:cubicBezTo>
                  <a:cubicBezTo>
                    <a:pt x="270934" y="2303982"/>
                    <a:pt x="270240" y="2303982"/>
                    <a:pt x="270240" y="2303288"/>
                  </a:cubicBezTo>
                  <a:close/>
                  <a:moveTo>
                    <a:pt x="803794" y="4826049"/>
                  </a:moveTo>
                  <a:cubicBezTo>
                    <a:pt x="778816" y="4848945"/>
                    <a:pt x="769797" y="4871841"/>
                    <a:pt x="776735" y="4904451"/>
                  </a:cubicBezTo>
                  <a:cubicBezTo>
                    <a:pt x="780204" y="4920409"/>
                    <a:pt x="747594" y="4968977"/>
                    <a:pt x="747594" y="4991873"/>
                  </a:cubicBezTo>
                  <a:cubicBezTo>
                    <a:pt x="732330" y="4946775"/>
                    <a:pt x="758001" y="4873923"/>
                    <a:pt x="750369" y="4834374"/>
                  </a:cubicBezTo>
                  <a:cubicBezTo>
                    <a:pt x="702495" y="4579046"/>
                    <a:pt x="649764" y="4325798"/>
                    <a:pt x="585238" y="4073938"/>
                  </a:cubicBezTo>
                  <a:cubicBezTo>
                    <a:pt x="569974" y="4013575"/>
                    <a:pt x="550547" y="3953906"/>
                    <a:pt x="544996" y="3892155"/>
                  </a:cubicBezTo>
                  <a:cubicBezTo>
                    <a:pt x="539446" y="3824854"/>
                    <a:pt x="535283" y="3706903"/>
                    <a:pt x="565117" y="3647234"/>
                  </a:cubicBezTo>
                  <a:cubicBezTo>
                    <a:pt x="617848" y="3543854"/>
                    <a:pt x="631031" y="3468226"/>
                    <a:pt x="653233" y="3355826"/>
                  </a:cubicBezTo>
                  <a:cubicBezTo>
                    <a:pt x="655315" y="3345419"/>
                    <a:pt x="683068" y="3115761"/>
                    <a:pt x="685843" y="3104660"/>
                  </a:cubicBezTo>
                  <a:cubicBezTo>
                    <a:pt x="704577" y="3183063"/>
                    <a:pt x="731636" y="3495286"/>
                    <a:pt x="738574" y="3575770"/>
                  </a:cubicBezTo>
                  <a:cubicBezTo>
                    <a:pt x="750369" y="3717310"/>
                    <a:pt x="763552" y="3858158"/>
                    <a:pt x="776735" y="3999005"/>
                  </a:cubicBezTo>
                  <a:cubicBezTo>
                    <a:pt x="786448" y="4103773"/>
                    <a:pt x="794081" y="4208541"/>
                    <a:pt x="807957" y="4313309"/>
                  </a:cubicBezTo>
                  <a:cubicBezTo>
                    <a:pt x="822528" y="4424322"/>
                    <a:pt x="839179" y="4534641"/>
                    <a:pt x="859994" y="4644266"/>
                  </a:cubicBezTo>
                  <a:cubicBezTo>
                    <a:pt x="873871" y="4717118"/>
                    <a:pt x="856525" y="4778174"/>
                    <a:pt x="803794" y="4826049"/>
                  </a:cubicBezTo>
                  <a:close/>
                  <a:moveTo>
                    <a:pt x="1515662" y="1842586"/>
                  </a:moveTo>
                  <a:cubicBezTo>
                    <a:pt x="1413669" y="1896705"/>
                    <a:pt x="1312370" y="1950130"/>
                    <a:pt x="1210378" y="2003554"/>
                  </a:cubicBezTo>
                  <a:cubicBezTo>
                    <a:pt x="1163197" y="2028532"/>
                    <a:pt x="1115323" y="2053510"/>
                    <a:pt x="1063286" y="2081263"/>
                  </a:cubicBezTo>
                  <a:cubicBezTo>
                    <a:pt x="1070224" y="2021594"/>
                    <a:pt x="1090345" y="1972332"/>
                    <a:pt x="1111854" y="1924458"/>
                  </a:cubicBezTo>
                  <a:cubicBezTo>
                    <a:pt x="1171523" y="1791937"/>
                    <a:pt x="1249232" y="1669823"/>
                    <a:pt x="1327635" y="1547709"/>
                  </a:cubicBezTo>
                  <a:cubicBezTo>
                    <a:pt x="1335961" y="1534526"/>
                    <a:pt x="1340124" y="1536608"/>
                    <a:pt x="1347756" y="1548403"/>
                  </a:cubicBezTo>
                  <a:cubicBezTo>
                    <a:pt x="1406731" y="1637213"/>
                    <a:pt x="1465706" y="1726023"/>
                    <a:pt x="1526763" y="1814139"/>
                  </a:cubicBezTo>
                  <a:cubicBezTo>
                    <a:pt x="1539252" y="1832873"/>
                    <a:pt x="1526763" y="1836342"/>
                    <a:pt x="1515662" y="1842586"/>
                  </a:cubicBezTo>
                  <a:close/>
                </a:path>
              </a:pathLst>
            </a:custGeom>
            <a:solidFill>
              <a:srgbClr val="000000"/>
            </a:solidFill>
            <a:ln w="6927" cap="flat">
              <a:noFill/>
              <a:prstDash val="solid"/>
              <a:miter/>
            </a:ln>
          </p:spPr>
          <p:txBody>
            <a:bodyPr rtlCol="0" anchor="ctr"/>
            <a:lstStyle/>
            <a:p>
              <a:endParaRPr lang="en-US">
                <a:latin typeface="Al Tarikh" pitchFamily="2" charset="-78"/>
                <a:cs typeface="Al Tarikh" pitchFamily="2" charset="-78"/>
              </a:endParaRPr>
            </a:p>
          </p:txBody>
        </p:sp>
        <p:sp>
          <p:nvSpPr>
            <p:cNvPr id="5" name="Freeform: Shape 4">
              <a:extLst>
                <a:ext uri="{FF2B5EF4-FFF2-40B4-BE49-F238E27FC236}">
                  <a16:creationId xmlns:a16="http://schemas.microsoft.com/office/drawing/2014/main" id="{3A3BA35F-B9B3-42DE-8153-6C69A1C50026}"/>
                </a:ext>
              </a:extLst>
            </p:cNvPr>
            <p:cNvSpPr/>
            <p:nvPr/>
          </p:nvSpPr>
          <p:spPr>
            <a:xfrm>
              <a:off x="7695937" y="1812094"/>
              <a:ext cx="846471" cy="1068496"/>
            </a:xfrm>
            <a:custGeom>
              <a:avLst/>
              <a:gdLst>
                <a:gd name="connsiteX0" fmla="*/ 849357 w 846470"/>
                <a:gd name="connsiteY0" fmla="*/ 915631 h 1068495"/>
                <a:gd name="connsiteX1" fmla="*/ 845888 w 846470"/>
                <a:gd name="connsiteY1" fmla="*/ 946854 h 1068495"/>
                <a:gd name="connsiteX2" fmla="*/ 827154 w 846470"/>
                <a:gd name="connsiteY2" fmla="*/ 963505 h 1068495"/>
                <a:gd name="connsiteX3" fmla="*/ 685613 w 846470"/>
                <a:gd name="connsiteY3" fmla="*/ 927426 h 1068495"/>
                <a:gd name="connsiteX4" fmla="*/ 659942 w 846470"/>
                <a:gd name="connsiteY4" fmla="*/ 939221 h 1068495"/>
                <a:gd name="connsiteX5" fmla="*/ 625944 w 846470"/>
                <a:gd name="connsiteY5" fmla="*/ 984320 h 1068495"/>
                <a:gd name="connsiteX6" fmla="*/ 514932 w 846470"/>
                <a:gd name="connsiteY6" fmla="*/ 1075212 h 1068495"/>
                <a:gd name="connsiteX7" fmla="*/ 517707 w 846470"/>
                <a:gd name="connsiteY7" fmla="*/ 1044683 h 1068495"/>
                <a:gd name="connsiteX8" fmla="*/ 541991 w 846470"/>
                <a:gd name="connsiteY8" fmla="*/ 878858 h 1068495"/>
                <a:gd name="connsiteX9" fmla="*/ 464282 w 846470"/>
                <a:gd name="connsiteY9" fmla="*/ 1029419 h 1068495"/>
                <a:gd name="connsiteX10" fmla="*/ 458732 w 846470"/>
                <a:gd name="connsiteY10" fmla="*/ 1040520 h 1068495"/>
                <a:gd name="connsiteX11" fmla="*/ 444161 w 846470"/>
                <a:gd name="connsiteY11" fmla="*/ 1055785 h 1068495"/>
                <a:gd name="connsiteX12" fmla="*/ 432366 w 846470"/>
                <a:gd name="connsiteY12" fmla="*/ 1036357 h 1068495"/>
                <a:gd name="connsiteX13" fmla="*/ 406001 w 846470"/>
                <a:gd name="connsiteY13" fmla="*/ 894817 h 1068495"/>
                <a:gd name="connsiteX14" fmla="*/ 361596 w 846470"/>
                <a:gd name="connsiteY14" fmla="*/ 714421 h 1068495"/>
                <a:gd name="connsiteX15" fmla="*/ 278336 w 846470"/>
                <a:gd name="connsiteY15" fmla="*/ 496559 h 1068495"/>
                <a:gd name="connsiteX16" fmla="*/ 90309 w 846470"/>
                <a:gd name="connsiteY16" fmla="*/ 271065 h 1068495"/>
                <a:gd name="connsiteX17" fmla="*/ 70882 w 846470"/>
                <a:gd name="connsiteY17" fmla="*/ 253025 h 1068495"/>
                <a:gd name="connsiteX18" fmla="*/ 8437 w 846470"/>
                <a:gd name="connsiteY18" fmla="*/ 210008 h 1068495"/>
                <a:gd name="connsiteX19" fmla="*/ 20232 w 846470"/>
                <a:gd name="connsiteY19" fmla="*/ 149645 h 1068495"/>
                <a:gd name="connsiteX20" fmla="*/ 376166 w 846470"/>
                <a:gd name="connsiteY20" fmla="*/ 1165 h 1068495"/>
                <a:gd name="connsiteX21" fmla="*/ 549623 w 846470"/>
                <a:gd name="connsiteY21" fmla="*/ 60141 h 1068495"/>
                <a:gd name="connsiteX22" fmla="*/ 659248 w 846470"/>
                <a:gd name="connsiteY22" fmla="*/ 230129 h 1068495"/>
                <a:gd name="connsiteX23" fmla="*/ 781362 w 846470"/>
                <a:gd name="connsiteY23" fmla="*/ 633243 h 1068495"/>
                <a:gd name="connsiteX24" fmla="*/ 834787 w 846470"/>
                <a:gd name="connsiteY24" fmla="*/ 895510 h 1068495"/>
                <a:gd name="connsiteX25" fmla="*/ 849357 w 846470"/>
                <a:gd name="connsiteY25" fmla="*/ 915631 h 106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6470" h="1068495">
                  <a:moveTo>
                    <a:pt x="849357" y="915631"/>
                  </a:moveTo>
                  <a:cubicBezTo>
                    <a:pt x="829930" y="923264"/>
                    <a:pt x="843806" y="937834"/>
                    <a:pt x="845888" y="946854"/>
                  </a:cubicBezTo>
                  <a:cubicBezTo>
                    <a:pt x="850051" y="966975"/>
                    <a:pt x="844500" y="968362"/>
                    <a:pt x="827154" y="963505"/>
                  </a:cubicBezTo>
                  <a:cubicBezTo>
                    <a:pt x="779974" y="951017"/>
                    <a:pt x="732794" y="939221"/>
                    <a:pt x="685613" y="927426"/>
                  </a:cubicBezTo>
                  <a:cubicBezTo>
                    <a:pt x="673818" y="924651"/>
                    <a:pt x="664105" y="923264"/>
                    <a:pt x="659942" y="939221"/>
                  </a:cubicBezTo>
                  <a:cubicBezTo>
                    <a:pt x="655085" y="958649"/>
                    <a:pt x="639821" y="971832"/>
                    <a:pt x="625944" y="984320"/>
                  </a:cubicBezTo>
                  <a:cubicBezTo>
                    <a:pt x="590559" y="1016236"/>
                    <a:pt x="555868" y="1050234"/>
                    <a:pt x="514932" y="1075212"/>
                  </a:cubicBezTo>
                  <a:cubicBezTo>
                    <a:pt x="507300" y="1064111"/>
                    <a:pt x="514238" y="1054397"/>
                    <a:pt x="517707" y="1044683"/>
                  </a:cubicBezTo>
                  <a:cubicBezTo>
                    <a:pt x="537828" y="991259"/>
                    <a:pt x="549623" y="937140"/>
                    <a:pt x="541991" y="878858"/>
                  </a:cubicBezTo>
                  <a:cubicBezTo>
                    <a:pt x="516319" y="929508"/>
                    <a:pt x="491342" y="980157"/>
                    <a:pt x="464282" y="1029419"/>
                  </a:cubicBezTo>
                  <a:cubicBezTo>
                    <a:pt x="462201" y="1032888"/>
                    <a:pt x="460813" y="1037051"/>
                    <a:pt x="458732" y="1040520"/>
                  </a:cubicBezTo>
                  <a:cubicBezTo>
                    <a:pt x="454569" y="1046765"/>
                    <a:pt x="451793" y="1056479"/>
                    <a:pt x="444161" y="1055785"/>
                  </a:cubicBezTo>
                  <a:cubicBezTo>
                    <a:pt x="434448" y="1054397"/>
                    <a:pt x="433754" y="1043990"/>
                    <a:pt x="432366" y="1036357"/>
                  </a:cubicBezTo>
                  <a:cubicBezTo>
                    <a:pt x="424734" y="989177"/>
                    <a:pt x="418490" y="941303"/>
                    <a:pt x="406001" y="894817"/>
                  </a:cubicBezTo>
                  <a:cubicBezTo>
                    <a:pt x="400450" y="832372"/>
                    <a:pt x="381717" y="773397"/>
                    <a:pt x="361596" y="714421"/>
                  </a:cubicBezTo>
                  <a:cubicBezTo>
                    <a:pt x="335924" y="640875"/>
                    <a:pt x="308865" y="568023"/>
                    <a:pt x="278336" y="496559"/>
                  </a:cubicBezTo>
                  <a:cubicBezTo>
                    <a:pt x="237400" y="400811"/>
                    <a:pt x="172180" y="329346"/>
                    <a:pt x="90309" y="271065"/>
                  </a:cubicBezTo>
                  <a:cubicBezTo>
                    <a:pt x="83370" y="266208"/>
                    <a:pt x="73657" y="263433"/>
                    <a:pt x="70882" y="253025"/>
                  </a:cubicBezTo>
                  <a:cubicBezTo>
                    <a:pt x="39659" y="253719"/>
                    <a:pt x="23007" y="234292"/>
                    <a:pt x="8437" y="210008"/>
                  </a:cubicBezTo>
                  <a:cubicBezTo>
                    <a:pt x="-5440" y="185724"/>
                    <a:pt x="-2664" y="165603"/>
                    <a:pt x="20232" y="149645"/>
                  </a:cubicBezTo>
                  <a:cubicBezTo>
                    <a:pt x="129163" y="76099"/>
                    <a:pt x="242951" y="13654"/>
                    <a:pt x="376166" y="1165"/>
                  </a:cubicBezTo>
                  <a:cubicBezTo>
                    <a:pt x="441386" y="-5079"/>
                    <a:pt x="500361" y="13654"/>
                    <a:pt x="549623" y="60141"/>
                  </a:cubicBezTo>
                  <a:cubicBezTo>
                    <a:pt x="600273" y="108015"/>
                    <a:pt x="632189" y="167684"/>
                    <a:pt x="659248" y="230129"/>
                  </a:cubicBezTo>
                  <a:cubicBezTo>
                    <a:pt x="716142" y="359181"/>
                    <a:pt x="749446" y="495865"/>
                    <a:pt x="781362" y="633243"/>
                  </a:cubicBezTo>
                  <a:cubicBezTo>
                    <a:pt x="801483" y="719972"/>
                    <a:pt x="820216" y="807394"/>
                    <a:pt x="834787" y="895510"/>
                  </a:cubicBezTo>
                  <a:cubicBezTo>
                    <a:pt x="836174" y="905918"/>
                    <a:pt x="843806" y="909387"/>
                    <a:pt x="849357" y="915631"/>
                  </a:cubicBezTo>
                  <a:close/>
                </a:path>
              </a:pathLst>
            </a:custGeom>
            <a:solidFill>
              <a:srgbClr val="663515"/>
            </a:solidFill>
            <a:ln w="6927" cap="flat">
              <a:noFill/>
              <a:prstDash val="solid"/>
              <a:miter/>
            </a:ln>
          </p:spPr>
          <p:txBody>
            <a:bodyPr rtlCol="0" anchor="ctr"/>
            <a:lstStyle/>
            <a:p>
              <a:endParaRPr lang="en-US">
                <a:latin typeface="Al Tarikh" pitchFamily="2" charset="-78"/>
                <a:cs typeface="Al Tarikh" pitchFamily="2" charset="-78"/>
              </a:endParaRPr>
            </a:p>
          </p:txBody>
        </p:sp>
        <p:sp>
          <p:nvSpPr>
            <p:cNvPr id="6" name="Freeform: Shape 5">
              <a:extLst>
                <a:ext uri="{FF2B5EF4-FFF2-40B4-BE49-F238E27FC236}">
                  <a16:creationId xmlns:a16="http://schemas.microsoft.com/office/drawing/2014/main" id="{B7F1A391-4A53-475B-A74E-BFCAE2FC25F5}"/>
                </a:ext>
              </a:extLst>
            </p:cNvPr>
            <p:cNvSpPr/>
            <p:nvPr/>
          </p:nvSpPr>
          <p:spPr>
            <a:xfrm>
              <a:off x="7682420" y="2663893"/>
              <a:ext cx="562001" cy="881162"/>
            </a:xfrm>
            <a:custGeom>
              <a:avLst/>
              <a:gdLst>
                <a:gd name="connsiteX0" fmla="*/ 424374 w 562000"/>
                <a:gd name="connsiteY0" fmla="*/ 38854 h 881162"/>
                <a:gd name="connsiteX1" fmla="*/ 454903 w 562000"/>
                <a:gd name="connsiteY1" fmla="*/ 205373 h 881162"/>
                <a:gd name="connsiteX2" fmla="*/ 561752 w 562000"/>
                <a:gd name="connsiteY2" fmla="*/ 0 h 881162"/>
                <a:gd name="connsiteX3" fmla="*/ 536775 w 562000"/>
                <a:gd name="connsiteY3" fmla="*/ 194966 h 881162"/>
                <a:gd name="connsiteX4" fmla="*/ 527755 w 562000"/>
                <a:gd name="connsiteY4" fmla="*/ 222719 h 881162"/>
                <a:gd name="connsiteX5" fmla="*/ 469473 w 562000"/>
                <a:gd name="connsiteY5" fmla="*/ 308754 h 881162"/>
                <a:gd name="connsiteX6" fmla="*/ 334870 w 562000"/>
                <a:gd name="connsiteY6" fmla="*/ 543268 h 881162"/>
                <a:gd name="connsiteX7" fmla="*/ 205125 w 562000"/>
                <a:gd name="connsiteY7" fmla="*/ 786801 h 881162"/>
                <a:gd name="connsiteX8" fmla="*/ 142680 w 562000"/>
                <a:gd name="connsiteY8" fmla="*/ 881856 h 881162"/>
                <a:gd name="connsiteX9" fmla="*/ 126722 w 562000"/>
                <a:gd name="connsiteY9" fmla="*/ 879774 h 881162"/>
                <a:gd name="connsiteX10" fmla="*/ 7383 w 562000"/>
                <a:gd name="connsiteY10" fmla="*/ 615426 h 881162"/>
                <a:gd name="connsiteX11" fmla="*/ 42075 w 562000"/>
                <a:gd name="connsiteY11" fmla="*/ 430867 h 881162"/>
                <a:gd name="connsiteX12" fmla="*/ 114927 w 562000"/>
                <a:gd name="connsiteY12" fmla="*/ 299040 h 881162"/>
                <a:gd name="connsiteX13" fmla="*/ 123947 w 562000"/>
                <a:gd name="connsiteY13" fmla="*/ 104074 h 881162"/>
                <a:gd name="connsiteX14" fmla="*/ 135742 w 562000"/>
                <a:gd name="connsiteY14" fmla="*/ 63138 h 881162"/>
                <a:gd name="connsiteX15" fmla="*/ 212757 w 562000"/>
                <a:gd name="connsiteY15" fmla="*/ 9714 h 881162"/>
                <a:gd name="connsiteX16" fmla="*/ 212063 w 562000"/>
                <a:gd name="connsiteY16" fmla="*/ 115175 h 881162"/>
                <a:gd name="connsiteX17" fmla="*/ 173208 w 562000"/>
                <a:gd name="connsiteY17" fmla="*/ 202598 h 881162"/>
                <a:gd name="connsiteX18" fmla="*/ 260631 w 562000"/>
                <a:gd name="connsiteY18" fmla="*/ 158193 h 881162"/>
                <a:gd name="connsiteX19" fmla="*/ 286302 w 562000"/>
                <a:gd name="connsiteY19" fmla="*/ 149867 h 881162"/>
                <a:gd name="connsiteX20" fmla="*/ 295322 w 562000"/>
                <a:gd name="connsiteY20" fmla="*/ 178314 h 881162"/>
                <a:gd name="connsiteX21" fmla="*/ 282139 w 562000"/>
                <a:gd name="connsiteY21" fmla="*/ 297652 h 881162"/>
                <a:gd name="connsiteX22" fmla="*/ 338340 w 562000"/>
                <a:gd name="connsiteY22" fmla="*/ 104074 h 881162"/>
                <a:gd name="connsiteX23" fmla="*/ 424374 w 562000"/>
                <a:gd name="connsiteY23" fmla="*/ 38854 h 881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000" h="881162">
                  <a:moveTo>
                    <a:pt x="424374" y="38854"/>
                  </a:moveTo>
                  <a:cubicBezTo>
                    <a:pt x="440332" y="91585"/>
                    <a:pt x="445189" y="146398"/>
                    <a:pt x="454903" y="205373"/>
                  </a:cubicBezTo>
                  <a:cubicBezTo>
                    <a:pt x="490982" y="136684"/>
                    <a:pt x="524979" y="71464"/>
                    <a:pt x="561752" y="0"/>
                  </a:cubicBezTo>
                  <a:cubicBezTo>
                    <a:pt x="569384" y="71464"/>
                    <a:pt x="561752" y="133909"/>
                    <a:pt x="536775" y="194966"/>
                  </a:cubicBezTo>
                  <a:cubicBezTo>
                    <a:pt x="533305" y="203986"/>
                    <a:pt x="527061" y="212311"/>
                    <a:pt x="527755" y="222719"/>
                  </a:cubicBezTo>
                  <a:cubicBezTo>
                    <a:pt x="503471" y="247697"/>
                    <a:pt x="484044" y="277531"/>
                    <a:pt x="469473" y="308754"/>
                  </a:cubicBezTo>
                  <a:cubicBezTo>
                    <a:pt x="431313" y="390625"/>
                    <a:pt x="388295" y="470416"/>
                    <a:pt x="334870" y="543268"/>
                  </a:cubicBezTo>
                  <a:cubicBezTo>
                    <a:pt x="280058" y="618201"/>
                    <a:pt x="243285" y="702154"/>
                    <a:pt x="205125" y="786801"/>
                  </a:cubicBezTo>
                  <a:cubicBezTo>
                    <a:pt x="189166" y="822187"/>
                    <a:pt x="162801" y="849940"/>
                    <a:pt x="142680" y="881856"/>
                  </a:cubicBezTo>
                  <a:cubicBezTo>
                    <a:pt x="135742" y="892263"/>
                    <a:pt x="131579" y="888100"/>
                    <a:pt x="126722" y="879774"/>
                  </a:cubicBezTo>
                  <a:cubicBezTo>
                    <a:pt x="77460" y="795821"/>
                    <a:pt x="31667" y="710480"/>
                    <a:pt x="7383" y="615426"/>
                  </a:cubicBezTo>
                  <a:cubicBezTo>
                    <a:pt x="-9962" y="548818"/>
                    <a:pt x="3914" y="487761"/>
                    <a:pt x="42075" y="430867"/>
                  </a:cubicBezTo>
                  <a:cubicBezTo>
                    <a:pt x="69828" y="389238"/>
                    <a:pt x="101050" y="348996"/>
                    <a:pt x="114927" y="299040"/>
                  </a:cubicBezTo>
                  <a:cubicBezTo>
                    <a:pt x="132966" y="234514"/>
                    <a:pt x="128803" y="169294"/>
                    <a:pt x="123947" y="104074"/>
                  </a:cubicBezTo>
                  <a:cubicBezTo>
                    <a:pt x="122559" y="88116"/>
                    <a:pt x="123947" y="74240"/>
                    <a:pt x="135742" y="63138"/>
                  </a:cubicBezTo>
                  <a:cubicBezTo>
                    <a:pt x="157250" y="39548"/>
                    <a:pt x="178065" y="13877"/>
                    <a:pt x="212757" y="9714"/>
                  </a:cubicBezTo>
                  <a:cubicBezTo>
                    <a:pt x="228021" y="45099"/>
                    <a:pt x="222470" y="80484"/>
                    <a:pt x="212063" y="115175"/>
                  </a:cubicBezTo>
                  <a:cubicBezTo>
                    <a:pt x="203043" y="144316"/>
                    <a:pt x="191248" y="172763"/>
                    <a:pt x="173208" y="202598"/>
                  </a:cubicBezTo>
                  <a:cubicBezTo>
                    <a:pt x="204431" y="185946"/>
                    <a:pt x="232878" y="172763"/>
                    <a:pt x="260631" y="158193"/>
                  </a:cubicBezTo>
                  <a:cubicBezTo>
                    <a:pt x="268263" y="154030"/>
                    <a:pt x="275895" y="148479"/>
                    <a:pt x="286302" y="149867"/>
                  </a:cubicBezTo>
                  <a:cubicBezTo>
                    <a:pt x="302954" y="154724"/>
                    <a:pt x="298098" y="167213"/>
                    <a:pt x="295322" y="178314"/>
                  </a:cubicBezTo>
                  <a:cubicBezTo>
                    <a:pt x="286302" y="217862"/>
                    <a:pt x="275895" y="256717"/>
                    <a:pt x="282139" y="297652"/>
                  </a:cubicBezTo>
                  <a:cubicBezTo>
                    <a:pt x="307811" y="235208"/>
                    <a:pt x="330707" y="172069"/>
                    <a:pt x="338340" y="104074"/>
                  </a:cubicBezTo>
                  <a:cubicBezTo>
                    <a:pt x="344584" y="49262"/>
                    <a:pt x="370256" y="31222"/>
                    <a:pt x="424374" y="38854"/>
                  </a:cubicBezTo>
                  <a:close/>
                </a:path>
              </a:pathLst>
            </a:custGeom>
            <a:solidFill>
              <a:srgbClr val="FEFEFE"/>
            </a:solidFill>
            <a:ln w="6927" cap="flat">
              <a:noFill/>
              <a:prstDash val="solid"/>
              <a:miter/>
            </a:ln>
          </p:spPr>
          <p:txBody>
            <a:bodyPr rtlCol="0" anchor="ctr"/>
            <a:lstStyle/>
            <a:p>
              <a:endParaRPr lang="en-US">
                <a:latin typeface="Al Tarikh" pitchFamily="2" charset="-78"/>
                <a:cs typeface="Al Tarikh" pitchFamily="2" charset="-78"/>
              </a:endParaRPr>
            </a:p>
          </p:txBody>
        </p:sp>
        <p:sp>
          <p:nvSpPr>
            <p:cNvPr id="7" name="Freeform: Shape 6">
              <a:extLst>
                <a:ext uri="{FF2B5EF4-FFF2-40B4-BE49-F238E27FC236}">
                  <a16:creationId xmlns:a16="http://schemas.microsoft.com/office/drawing/2014/main" id="{F4B8B8A9-38F7-404E-A05F-01AB4C3599B0}"/>
                </a:ext>
              </a:extLst>
            </p:cNvPr>
            <p:cNvSpPr/>
            <p:nvPr/>
          </p:nvSpPr>
          <p:spPr>
            <a:xfrm>
              <a:off x="7715120" y="2065119"/>
              <a:ext cx="388544" cy="915854"/>
            </a:xfrm>
            <a:custGeom>
              <a:avLst/>
              <a:gdLst>
                <a:gd name="connsiteX0" fmla="*/ 391674 w 388543"/>
                <a:gd name="connsiteY0" fmla="*/ 637628 h 915853"/>
                <a:gd name="connsiteX1" fmla="*/ 336862 w 388543"/>
                <a:gd name="connsiteY1" fmla="*/ 650811 h 915853"/>
                <a:gd name="connsiteX2" fmla="*/ 319516 w 388543"/>
                <a:gd name="connsiteY2" fmla="*/ 670932 h 915853"/>
                <a:gd name="connsiteX3" fmla="*/ 303558 w 388543"/>
                <a:gd name="connsiteY3" fmla="*/ 755579 h 915853"/>
                <a:gd name="connsiteX4" fmla="*/ 257072 w 388543"/>
                <a:gd name="connsiteY4" fmla="*/ 895733 h 915853"/>
                <a:gd name="connsiteX5" fmla="*/ 244583 w 388543"/>
                <a:gd name="connsiteY5" fmla="*/ 915854 h 915853"/>
                <a:gd name="connsiteX6" fmla="*/ 245277 w 388543"/>
                <a:gd name="connsiteY6" fmla="*/ 824268 h 915853"/>
                <a:gd name="connsiteX7" fmla="*/ 259153 w 388543"/>
                <a:gd name="connsiteY7" fmla="*/ 766680 h 915853"/>
                <a:gd name="connsiteX8" fmla="*/ 251521 w 388543"/>
                <a:gd name="connsiteY8" fmla="*/ 752110 h 915853"/>
                <a:gd name="connsiteX9" fmla="*/ 276499 w 388543"/>
                <a:gd name="connsiteY9" fmla="*/ 665381 h 915853"/>
                <a:gd name="connsiteX10" fmla="*/ 258459 w 388543"/>
                <a:gd name="connsiteY10" fmla="*/ 539799 h 915853"/>
                <a:gd name="connsiteX11" fmla="*/ 193933 w 388543"/>
                <a:gd name="connsiteY11" fmla="*/ 510658 h 915853"/>
                <a:gd name="connsiteX12" fmla="*/ 170343 w 388543"/>
                <a:gd name="connsiteY12" fmla="*/ 509270 h 915853"/>
                <a:gd name="connsiteX13" fmla="*/ 93328 w 388543"/>
                <a:gd name="connsiteY13" fmla="*/ 457233 h 915853"/>
                <a:gd name="connsiteX14" fmla="*/ 56555 w 388543"/>
                <a:gd name="connsiteY14" fmla="*/ 330956 h 915853"/>
                <a:gd name="connsiteX15" fmla="*/ 28108 w 388543"/>
                <a:gd name="connsiteY15" fmla="*/ 299734 h 915853"/>
                <a:gd name="connsiteX16" fmla="*/ 5906 w 388543"/>
                <a:gd name="connsiteY16" fmla="*/ 262267 h 915853"/>
                <a:gd name="connsiteX17" fmla="*/ 19089 w 388543"/>
                <a:gd name="connsiteY17" fmla="*/ 224800 h 915853"/>
                <a:gd name="connsiteX18" fmla="*/ 13538 w 388543"/>
                <a:gd name="connsiteY18" fmla="*/ 154724 h 915853"/>
                <a:gd name="connsiteX19" fmla="*/ 3131 w 388543"/>
                <a:gd name="connsiteY19" fmla="*/ 58282 h 915853"/>
                <a:gd name="connsiteX20" fmla="*/ 6600 w 388543"/>
                <a:gd name="connsiteY20" fmla="*/ 38854 h 915853"/>
                <a:gd name="connsiteX21" fmla="*/ 51005 w 388543"/>
                <a:gd name="connsiteY21" fmla="*/ 0 h 915853"/>
                <a:gd name="connsiteX22" fmla="*/ 244583 w 388543"/>
                <a:gd name="connsiteY22" fmla="*/ 204679 h 915853"/>
                <a:gd name="connsiteX23" fmla="*/ 388205 w 388543"/>
                <a:gd name="connsiteY23" fmla="*/ 614038 h 915853"/>
                <a:gd name="connsiteX24" fmla="*/ 391674 w 388543"/>
                <a:gd name="connsiteY24" fmla="*/ 637628 h 915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8543" h="915853">
                  <a:moveTo>
                    <a:pt x="391674" y="637628"/>
                  </a:moveTo>
                  <a:cubicBezTo>
                    <a:pt x="374329" y="646648"/>
                    <a:pt x="354901" y="643179"/>
                    <a:pt x="336862" y="650811"/>
                  </a:cubicBezTo>
                  <a:cubicBezTo>
                    <a:pt x="325761" y="655668"/>
                    <a:pt x="321598" y="659831"/>
                    <a:pt x="319516" y="670932"/>
                  </a:cubicBezTo>
                  <a:cubicBezTo>
                    <a:pt x="314659" y="699379"/>
                    <a:pt x="307721" y="727132"/>
                    <a:pt x="303558" y="755579"/>
                  </a:cubicBezTo>
                  <a:cubicBezTo>
                    <a:pt x="296620" y="804841"/>
                    <a:pt x="274417" y="849246"/>
                    <a:pt x="257072" y="895733"/>
                  </a:cubicBezTo>
                  <a:cubicBezTo>
                    <a:pt x="254990" y="900589"/>
                    <a:pt x="251521" y="904752"/>
                    <a:pt x="244583" y="915854"/>
                  </a:cubicBezTo>
                  <a:cubicBezTo>
                    <a:pt x="241114" y="880468"/>
                    <a:pt x="238338" y="852021"/>
                    <a:pt x="245277" y="824268"/>
                  </a:cubicBezTo>
                  <a:cubicBezTo>
                    <a:pt x="250133" y="804841"/>
                    <a:pt x="250133" y="784720"/>
                    <a:pt x="259153" y="766680"/>
                  </a:cubicBezTo>
                  <a:cubicBezTo>
                    <a:pt x="262622" y="759742"/>
                    <a:pt x="260541" y="753498"/>
                    <a:pt x="251521" y="752110"/>
                  </a:cubicBezTo>
                  <a:cubicBezTo>
                    <a:pt x="265398" y="725051"/>
                    <a:pt x="272336" y="695216"/>
                    <a:pt x="276499" y="665381"/>
                  </a:cubicBezTo>
                  <a:cubicBezTo>
                    <a:pt x="282743" y="621670"/>
                    <a:pt x="277887" y="579347"/>
                    <a:pt x="258459" y="539799"/>
                  </a:cubicBezTo>
                  <a:cubicBezTo>
                    <a:pt x="242501" y="508576"/>
                    <a:pt x="228625" y="503026"/>
                    <a:pt x="193933" y="510658"/>
                  </a:cubicBezTo>
                  <a:cubicBezTo>
                    <a:pt x="185607" y="512739"/>
                    <a:pt x="177975" y="515515"/>
                    <a:pt x="170343" y="509270"/>
                  </a:cubicBezTo>
                  <a:cubicBezTo>
                    <a:pt x="123163" y="509964"/>
                    <a:pt x="110674" y="501638"/>
                    <a:pt x="93328" y="457233"/>
                  </a:cubicBezTo>
                  <a:cubicBezTo>
                    <a:pt x="78064" y="416297"/>
                    <a:pt x="66269" y="373974"/>
                    <a:pt x="56555" y="330956"/>
                  </a:cubicBezTo>
                  <a:cubicBezTo>
                    <a:pt x="53086" y="313610"/>
                    <a:pt x="46842" y="303203"/>
                    <a:pt x="28108" y="299734"/>
                  </a:cubicBezTo>
                  <a:cubicBezTo>
                    <a:pt x="7293" y="296265"/>
                    <a:pt x="-2420" y="284470"/>
                    <a:pt x="5906" y="262267"/>
                  </a:cubicBezTo>
                  <a:cubicBezTo>
                    <a:pt x="10763" y="249778"/>
                    <a:pt x="14232" y="237289"/>
                    <a:pt x="19089" y="224800"/>
                  </a:cubicBezTo>
                  <a:cubicBezTo>
                    <a:pt x="29496" y="200516"/>
                    <a:pt x="33659" y="180395"/>
                    <a:pt x="13538" y="154724"/>
                  </a:cubicBezTo>
                  <a:cubicBezTo>
                    <a:pt x="-7277" y="127664"/>
                    <a:pt x="1743" y="90892"/>
                    <a:pt x="3131" y="58282"/>
                  </a:cubicBezTo>
                  <a:cubicBezTo>
                    <a:pt x="3131" y="52037"/>
                    <a:pt x="5212" y="45099"/>
                    <a:pt x="6600" y="38854"/>
                  </a:cubicBezTo>
                  <a:cubicBezTo>
                    <a:pt x="11456" y="5551"/>
                    <a:pt x="17701" y="0"/>
                    <a:pt x="51005" y="0"/>
                  </a:cubicBezTo>
                  <a:cubicBezTo>
                    <a:pt x="134958" y="49262"/>
                    <a:pt x="203647" y="115869"/>
                    <a:pt x="244583" y="204679"/>
                  </a:cubicBezTo>
                  <a:cubicBezTo>
                    <a:pt x="306333" y="335813"/>
                    <a:pt x="358371" y="471110"/>
                    <a:pt x="388205" y="614038"/>
                  </a:cubicBezTo>
                  <a:cubicBezTo>
                    <a:pt x="390981" y="621670"/>
                    <a:pt x="390981" y="629996"/>
                    <a:pt x="391674" y="637628"/>
                  </a:cubicBezTo>
                  <a:close/>
                </a:path>
              </a:pathLst>
            </a:custGeom>
            <a:solidFill>
              <a:srgbClr val="FCC791"/>
            </a:solidFill>
            <a:ln w="6927" cap="flat">
              <a:noFill/>
              <a:prstDash val="solid"/>
              <a:miter/>
            </a:ln>
          </p:spPr>
          <p:txBody>
            <a:bodyPr rtlCol="0" anchor="ctr"/>
            <a:lstStyle/>
            <a:p>
              <a:endParaRPr lang="en-US">
                <a:latin typeface="Al Tarikh" pitchFamily="2" charset="-78"/>
                <a:cs typeface="Al Tarikh" pitchFamily="2" charset="-78"/>
              </a:endParaRPr>
            </a:p>
          </p:txBody>
        </p:sp>
        <p:sp>
          <p:nvSpPr>
            <p:cNvPr id="8" name="Freeform: Shape 7">
              <a:extLst>
                <a:ext uri="{FF2B5EF4-FFF2-40B4-BE49-F238E27FC236}">
                  <a16:creationId xmlns:a16="http://schemas.microsoft.com/office/drawing/2014/main" id="{4194A4A6-B0FB-4E3E-9E22-DBA0742A34A4}"/>
                </a:ext>
              </a:extLst>
            </p:cNvPr>
            <p:cNvSpPr/>
            <p:nvPr/>
          </p:nvSpPr>
          <p:spPr>
            <a:xfrm>
              <a:off x="7841751" y="2565970"/>
              <a:ext cx="159581" cy="312223"/>
            </a:xfrm>
            <a:custGeom>
              <a:avLst/>
              <a:gdLst>
                <a:gd name="connsiteX0" fmla="*/ 45099 w 159580"/>
                <a:gd name="connsiteY0" fmla="*/ 8419 h 312222"/>
                <a:gd name="connsiteX1" fmla="*/ 61751 w 159580"/>
                <a:gd name="connsiteY1" fmla="*/ 4950 h 312222"/>
                <a:gd name="connsiteX2" fmla="*/ 144316 w 159580"/>
                <a:gd name="connsiteY2" fmla="*/ 45886 h 312222"/>
                <a:gd name="connsiteX3" fmla="*/ 142929 w 159580"/>
                <a:gd name="connsiteY3" fmla="*/ 234607 h 312222"/>
                <a:gd name="connsiteX4" fmla="*/ 126277 w 159580"/>
                <a:gd name="connsiteY4" fmla="*/ 251259 h 312222"/>
                <a:gd name="connsiteX5" fmla="*/ 0 w 159580"/>
                <a:gd name="connsiteY5" fmla="*/ 314398 h 312222"/>
                <a:gd name="connsiteX6" fmla="*/ 54812 w 159580"/>
                <a:gd name="connsiteY6" fmla="*/ 107637 h 312222"/>
                <a:gd name="connsiteX7" fmla="*/ 32610 w 159580"/>
                <a:gd name="connsiteY7" fmla="*/ 43805 h 312222"/>
                <a:gd name="connsiteX8" fmla="*/ 45099 w 159580"/>
                <a:gd name="connsiteY8" fmla="*/ 8419 h 312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580" h="312222">
                  <a:moveTo>
                    <a:pt x="45099" y="8419"/>
                  </a:moveTo>
                  <a:cubicBezTo>
                    <a:pt x="50649" y="7032"/>
                    <a:pt x="56200" y="6338"/>
                    <a:pt x="61751" y="4950"/>
                  </a:cubicBezTo>
                  <a:cubicBezTo>
                    <a:pt x="109625" y="-6845"/>
                    <a:pt x="126277" y="787"/>
                    <a:pt x="144316" y="45886"/>
                  </a:cubicBezTo>
                  <a:cubicBezTo>
                    <a:pt x="169294" y="109024"/>
                    <a:pt x="161662" y="172163"/>
                    <a:pt x="142929" y="234607"/>
                  </a:cubicBezTo>
                  <a:cubicBezTo>
                    <a:pt x="140153" y="244321"/>
                    <a:pt x="131134" y="245015"/>
                    <a:pt x="126277" y="251259"/>
                  </a:cubicBezTo>
                  <a:cubicBezTo>
                    <a:pt x="86035" y="271380"/>
                    <a:pt x="45793" y="291501"/>
                    <a:pt x="0" y="314398"/>
                  </a:cubicBezTo>
                  <a:cubicBezTo>
                    <a:pt x="37467" y="246402"/>
                    <a:pt x="69383" y="182570"/>
                    <a:pt x="54812" y="107637"/>
                  </a:cubicBezTo>
                  <a:cubicBezTo>
                    <a:pt x="50649" y="85434"/>
                    <a:pt x="45099" y="62538"/>
                    <a:pt x="32610" y="43805"/>
                  </a:cubicBezTo>
                  <a:cubicBezTo>
                    <a:pt x="20121" y="25071"/>
                    <a:pt x="20815" y="13276"/>
                    <a:pt x="45099" y="8419"/>
                  </a:cubicBezTo>
                  <a:close/>
                </a:path>
              </a:pathLst>
            </a:custGeom>
            <a:solidFill>
              <a:srgbClr val="653515"/>
            </a:solidFill>
            <a:ln w="6927" cap="flat">
              <a:noFill/>
              <a:prstDash val="solid"/>
              <a:miter/>
            </a:ln>
          </p:spPr>
          <p:txBody>
            <a:bodyPr rtlCol="0" anchor="ctr"/>
            <a:lstStyle/>
            <a:p>
              <a:endParaRPr lang="en-US">
                <a:latin typeface="Al Tarikh" pitchFamily="2" charset="-78"/>
                <a:cs typeface="Al Tarikh" pitchFamily="2" charset="-78"/>
              </a:endParaRPr>
            </a:p>
          </p:txBody>
        </p:sp>
        <p:sp>
          <p:nvSpPr>
            <p:cNvPr id="9" name="Freeform: Shape 8">
              <a:extLst>
                <a:ext uri="{FF2B5EF4-FFF2-40B4-BE49-F238E27FC236}">
                  <a16:creationId xmlns:a16="http://schemas.microsoft.com/office/drawing/2014/main" id="{116F928D-F596-45ED-B710-6EAC3786A868}"/>
                </a:ext>
              </a:extLst>
            </p:cNvPr>
            <p:cNvSpPr/>
            <p:nvPr/>
          </p:nvSpPr>
          <p:spPr>
            <a:xfrm>
              <a:off x="7517089" y="3909052"/>
              <a:ext cx="131827" cy="333038"/>
            </a:xfrm>
            <a:custGeom>
              <a:avLst/>
              <a:gdLst>
                <a:gd name="connsiteX0" fmla="*/ 2033 w 131827"/>
                <a:gd name="connsiteY0" fmla="*/ 250041 h 333037"/>
                <a:gd name="connsiteX1" fmla="*/ 9665 w 131827"/>
                <a:gd name="connsiteY1" fmla="*/ 189679 h 333037"/>
                <a:gd name="connsiteX2" fmla="*/ 43662 w 131827"/>
                <a:gd name="connsiteY2" fmla="*/ 110582 h 333037"/>
                <a:gd name="connsiteX3" fmla="*/ 64477 w 131827"/>
                <a:gd name="connsiteY3" fmla="*/ 96012 h 333037"/>
                <a:gd name="connsiteX4" fmla="*/ 83904 w 131827"/>
                <a:gd name="connsiteY4" fmla="*/ 64789 h 333037"/>
                <a:gd name="connsiteX5" fmla="*/ 77660 w 131827"/>
                <a:gd name="connsiteY5" fmla="*/ 30792 h 333037"/>
                <a:gd name="connsiteX6" fmla="*/ 89455 w 131827"/>
                <a:gd name="connsiteY6" fmla="*/ 3732 h 333037"/>
                <a:gd name="connsiteX7" fmla="*/ 132472 w 131827"/>
                <a:gd name="connsiteY7" fmla="*/ 7202 h 333037"/>
                <a:gd name="connsiteX8" fmla="*/ 124840 w 131827"/>
                <a:gd name="connsiteY8" fmla="*/ 63402 h 333037"/>
                <a:gd name="connsiteX9" fmla="*/ 104719 w 131827"/>
                <a:gd name="connsiteY9" fmla="*/ 73115 h 333037"/>
                <a:gd name="connsiteX10" fmla="*/ 110270 w 131827"/>
                <a:gd name="connsiteY10" fmla="*/ 121683 h 333037"/>
                <a:gd name="connsiteX11" fmla="*/ 115127 w 131827"/>
                <a:gd name="connsiteY11" fmla="*/ 137641 h 333037"/>
                <a:gd name="connsiteX12" fmla="*/ 131779 w 131827"/>
                <a:gd name="connsiteY12" fmla="*/ 177883 h 333037"/>
                <a:gd name="connsiteX13" fmla="*/ 101250 w 131827"/>
                <a:gd name="connsiteY13" fmla="*/ 204249 h 333037"/>
                <a:gd name="connsiteX14" fmla="*/ 117902 w 131827"/>
                <a:gd name="connsiteY14" fmla="*/ 269469 h 333037"/>
                <a:gd name="connsiteX15" fmla="*/ 61702 w 131827"/>
                <a:gd name="connsiteY15" fmla="*/ 254898 h 333037"/>
                <a:gd name="connsiteX16" fmla="*/ 95006 w 131827"/>
                <a:gd name="connsiteY16" fmla="*/ 318037 h 333037"/>
                <a:gd name="connsiteX17" fmla="*/ 81129 w 131827"/>
                <a:gd name="connsiteY17" fmla="*/ 336770 h 333037"/>
                <a:gd name="connsiteX18" fmla="*/ 2033 w 131827"/>
                <a:gd name="connsiteY18" fmla="*/ 250041 h 333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1827" h="333037">
                  <a:moveTo>
                    <a:pt x="2033" y="250041"/>
                  </a:moveTo>
                  <a:cubicBezTo>
                    <a:pt x="-2130" y="229227"/>
                    <a:pt x="-49" y="208412"/>
                    <a:pt x="9665" y="189679"/>
                  </a:cubicBezTo>
                  <a:cubicBezTo>
                    <a:pt x="22848" y="164007"/>
                    <a:pt x="38806" y="139723"/>
                    <a:pt x="43662" y="110582"/>
                  </a:cubicBezTo>
                  <a:cubicBezTo>
                    <a:pt x="45050" y="100175"/>
                    <a:pt x="54070" y="96706"/>
                    <a:pt x="64477" y="96012"/>
                  </a:cubicBezTo>
                  <a:cubicBezTo>
                    <a:pt x="85292" y="94624"/>
                    <a:pt x="88067" y="82135"/>
                    <a:pt x="83904" y="64789"/>
                  </a:cubicBezTo>
                  <a:cubicBezTo>
                    <a:pt x="81129" y="53688"/>
                    <a:pt x="79048" y="41893"/>
                    <a:pt x="77660" y="30792"/>
                  </a:cubicBezTo>
                  <a:cubicBezTo>
                    <a:pt x="76272" y="19691"/>
                    <a:pt x="75579" y="7895"/>
                    <a:pt x="89455" y="3732"/>
                  </a:cubicBezTo>
                  <a:cubicBezTo>
                    <a:pt x="104026" y="-430"/>
                    <a:pt x="119290" y="-3206"/>
                    <a:pt x="132472" y="7202"/>
                  </a:cubicBezTo>
                  <a:cubicBezTo>
                    <a:pt x="142880" y="15528"/>
                    <a:pt x="136635" y="55770"/>
                    <a:pt x="124840" y="63402"/>
                  </a:cubicBezTo>
                  <a:cubicBezTo>
                    <a:pt x="119290" y="66871"/>
                    <a:pt x="113045" y="69646"/>
                    <a:pt x="104719" y="73115"/>
                  </a:cubicBezTo>
                  <a:cubicBezTo>
                    <a:pt x="124840" y="87686"/>
                    <a:pt x="129003" y="103644"/>
                    <a:pt x="110270" y="121683"/>
                  </a:cubicBezTo>
                  <a:cubicBezTo>
                    <a:pt x="102638" y="128621"/>
                    <a:pt x="111658" y="133478"/>
                    <a:pt x="115127" y="137641"/>
                  </a:cubicBezTo>
                  <a:cubicBezTo>
                    <a:pt x="124147" y="149436"/>
                    <a:pt x="132472" y="161925"/>
                    <a:pt x="131779" y="177883"/>
                  </a:cubicBezTo>
                  <a:cubicBezTo>
                    <a:pt x="131085" y="196617"/>
                    <a:pt x="126922" y="211187"/>
                    <a:pt x="101250" y="204249"/>
                  </a:cubicBezTo>
                  <a:cubicBezTo>
                    <a:pt x="114433" y="225757"/>
                    <a:pt x="142880" y="243797"/>
                    <a:pt x="117902" y="269469"/>
                  </a:cubicBezTo>
                  <a:cubicBezTo>
                    <a:pt x="97781" y="290284"/>
                    <a:pt x="82517" y="268775"/>
                    <a:pt x="61702" y="254898"/>
                  </a:cubicBezTo>
                  <a:cubicBezTo>
                    <a:pt x="74885" y="279182"/>
                    <a:pt x="85986" y="297916"/>
                    <a:pt x="95006" y="318037"/>
                  </a:cubicBezTo>
                  <a:cubicBezTo>
                    <a:pt x="99863" y="329138"/>
                    <a:pt x="102638" y="343015"/>
                    <a:pt x="81129" y="336770"/>
                  </a:cubicBezTo>
                  <a:cubicBezTo>
                    <a:pt x="40193" y="321506"/>
                    <a:pt x="11053" y="294447"/>
                    <a:pt x="2033" y="250041"/>
                  </a:cubicBezTo>
                  <a:close/>
                </a:path>
              </a:pathLst>
            </a:custGeom>
            <a:solidFill>
              <a:srgbClr val="FBC792"/>
            </a:solidFill>
            <a:ln w="6927" cap="flat">
              <a:noFill/>
              <a:prstDash val="solid"/>
              <a:miter/>
            </a:ln>
          </p:spPr>
          <p:txBody>
            <a:bodyPr rtlCol="0" anchor="ctr"/>
            <a:lstStyle/>
            <a:p>
              <a:endParaRPr lang="en-US">
                <a:latin typeface="Al Tarikh" pitchFamily="2" charset="-78"/>
                <a:cs typeface="Al Tarikh" pitchFamily="2" charset="-78"/>
              </a:endParaRPr>
            </a:p>
          </p:txBody>
        </p:sp>
        <p:sp>
          <p:nvSpPr>
            <p:cNvPr id="10" name="Freeform: Shape 9">
              <a:extLst>
                <a:ext uri="{FF2B5EF4-FFF2-40B4-BE49-F238E27FC236}">
                  <a16:creationId xmlns:a16="http://schemas.microsoft.com/office/drawing/2014/main" id="{AD9A5A11-9D68-4E6C-89DB-DB36805B3ECA}"/>
                </a:ext>
              </a:extLst>
            </p:cNvPr>
            <p:cNvSpPr/>
            <p:nvPr/>
          </p:nvSpPr>
          <p:spPr>
            <a:xfrm>
              <a:off x="8031111" y="3840625"/>
              <a:ext cx="444050" cy="367729"/>
            </a:xfrm>
            <a:custGeom>
              <a:avLst/>
              <a:gdLst>
                <a:gd name="connsiteX0" fmla="*/ 161023 w 444050"/>
                <a:gd name="connsiteY0" fmla="*/ 74935 h 367729"/>
                <a:gd name="connsiteX1" fmla="*/ 82621 w 444050"/>
                <a:gd name="connsiteY1" fmla="*/ 92281 h 367729"/>
                <a:gd name="connsiteX2" fmla="*/ 49317 w 444050"/>
                <a:gd name="connsiteY2" fmla="*/ 108932 h 367729"/>
                <a:gd name="connsiteX3" fmla="*/ 18095 w 444050"/>
                <a:gd name="connsiteY3" fmla="*/ 100606 h 367729"/>
                <a:gd name="connsiteX4" fmla="*/ 20176 w 444050"/>
                <a:gd name="connsiteY4" fmla="*/ 72853 h 367729"/>
                <a:gd name="connsiteX5" fmla="*/ 156167 w 444050"/>
                <a:gd name="connsiteY5" fmla="*/ 695 h 367729"/>
                <a:gd name="connsiteX6" fmla="*/ 315053 w 444050"/>
                <a:gd name="connsiteY6" fmla="*/ 30530 h 367729"/>
                <a:gd name="connsiteX7" fmla="*/ 371253 w 444050"/>
                <a:gd name="connsiteY7" fmla="*/ 94362 h 367729"/>
                <a:gd name="connsiteX8" fmla="*/ 437861 w 444050"/>
                <a:gd name="connsiteY8" fmla="*/ 256024 h 367729"/>
                <a:gd name="connsiteX9" fmla="*/ 448962 w 444050"/>
                <a:gd name="connsiteY9" fmla="*/ 274064 h 367729"/>
                <a:gd name="connsiteX10" fmla="*/ 426760 w 444050"/>
                <a:gd name="connsiteY10" fmla="*/ 278920 h 367729"/>
                <a:gd name="connsiteX11" fmla="*/ 307421 w 444050"/>
                <a:gd name="connsiteY11" fmla="*/ 281696 h 367729"/>
                <a:gd name="connsiteX12" fmla="*/ 156860 w 444050"/>
                <a:gd name="connsiteY12" fmla="*/ 330264 h 367729"/>
                <a:gd name="connsiteX13" fmla="*/ 95804 w 444050"/>
                <a:gd name="connsiteY13" fmla="*/ 362874 h 367729"/>
                <a:gd name="connsiteX14" fmla="*/ 64581 w 444050"/>
                <a:gd name="connsiteY14" fmla="*/ 361486 h 367729"/>
                <a:gd name="connsiteX15" fmla="*/ 76376 w 444050"/>
                <a:gd name="connsiteY15" fmla="*/ 334427 h 367729"/>
                <a:gd name="connsiteX16" fmla="*/ 140902 w 444050"/>
                <a:gd name="connsiteY16" fmla="*/ 271982 h 367729"/>
                <a:gd name="connsiteX17" fmla="*/ 197796 w 444050"/>
                <a:gd name="connsiteY17" fmla="*/ 215088 h 367729"/>
                <a:gd name="connsiteX18" fmla="*/ 167962 w 444050"/>
                <a:gd name="connsiteY18" fmla="*/ 216476 h 367729"/>
                <a:gd name="connsiteX19" fmla="*/ 62500 w 444050"/>
                <a:gd name="connsiteY19" fmla="*/ 253943 h 367729"/>
                <a:gd name="connsiteX20" fmla="*/ 11850 w 444050"/>
                <a:gd name="connsiteY20" fmla="*/ 255330 h 367729"/>
                <a:gd name="connsiteX21" fmla="*/ 7687 w 444050"/>
                <a:gd name="connsiteY21" fmla="*/ 183866 h 367729"/>
                <a:gd name="connsiteX22" fmla="*/ 46542 w 444050"/>
                <a:gd name="connsiteY22" fmla="*/ 139461 h 367729"/>
                <a:gd name="connsiteX23" fmla="*/ 147147 w 444050"/>
                <a:gd name="connsiteY23" fmla="*/ 86730 h 367729"/>
                <a:gd name="connsiteX24" fmla="*/ 161023 w 444050"/>
                <a:gd name="connsiteY24" fmla="*/ 74935 h 367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4050" h="367729">
                  <a:moveTo>
                    <a:pt x="161023" y="74935"/>
                  </a:moveTo>
                  <a:cubicBezTo>
                    <a:pt x="132576" y="74241"/>
                    <a:pt x="106905" y="78404"/>
                    <a:pt x="82621" y="92281"/>
                  </a:cubicBezTo>
                  <a:cubicBezTo>
                    <a:pt x="71520" y="98525"/>
                    <a:pt x="61112" y="104769"/>
                    <a:pt x="49317" y="108932"/>
                  </a:cubicBezTo>
                  <a:cubicBezTo>
                    <a:pt x="37522" y="113095"/>
                    <a:pt x="25727" y="111014"/>
                    <a:pt x="18095" y="100606"/>
                  </a:cubicBezTo>
                  <a:cubicBezTo>
                    <a:pt x="10463" y="90893"/>
                    <a:pt x="15319" y="81873"/>
                    <a:pt x="20176" y="72853"/>
                  </a:cubicBezTo>
                  <a:cubicBezTo>
                    <a:pt x="42379" y="31224"/>
                    <a:pt x="110374" y="-5549"/>
                    <a:pt x="156167" y="695"/>
                  </a:cubicBezTo>
                  <a:cubicBezTo>
                    <a:pt x="209591" y="7633"/>
                    <a:pt x="262322" y="16653"/>
                    <a:pt x="315053" y="30530"/>
                  </a:cubicBezTo>
                  <a:cubicBezTo>
                    <a:pt x="355989" y="40937"/>
                    <a:pt x="361540" y="54120"/>
                    <a:pt x="371253" y="94362"/>
                  </a:cubicBezTo>
                  <a:cubicBezTo>
                    <a:pt x="385130" y="151256"/>
                    <a:pt x="399007" y="208844"/>
                    <a:pt x="437861" y="256024"/>
                  </a:cubicBezTo>
                  <a:cubicBezTo>
                    <a:pt x="442718" y="261575"/>
                    <a:pt x="451738" y="267125"/>
                    <a:pt x="448962" y="274064"/>
                  </a:cubicBezTo>
                  <a:cubicBezTo>
                    <a:pt x="445493" y="283083"/>
                    <a:pt x="434392" y="278920"/>
                    <a:pt x="426760" y="278920"/>
                  </a:cubicBezTo>
                  <a:cubicBezTo>
                    <a:pt x="387211" y="280308"/>
                    <a:pt x="346969" y="282390"/>
                    <a:pt x="307421" y="281696"/>
                  </a:cubicBezTo>
                  <a:cubicBezTo>
                    <a:pt x="251221" y="279614"/>
                    <a:pt x="201265" y="296266"/>
                    <a:pt x="156860" y="330264"/>
                  </a:cubicBezTo>
                  <a:cubicBezTo>
                    <a:pt x="138127" y="344140"/>
                    <a:pt x="118700" y="356629"/>
                    <a:pt x="95804" y="362874"/>
                  </a:cubicBezTo>
                  <a:cubicBezTo>
                    <a:pt x="85396" y="365649"/>
                    <a:pt x="72213" y="374669"/>
                    <a:pt x="64581" y="361486"/>
                  </a:cubicBezTo>
                  <a:cubicBezTo>
                    <a:pt x="58337" y="350385"/>
                    <a:pt x="68744" y="341365"/>
                    <a:pt x="76376" y="334427"/>
                  </a:cubicBezTo>
                  <a:cubicBezTo>
                    <a:pt x="97885" y="313612"/>
                    <a:pt x="118700" y="292797"/>
                    <a:pt x="140902" y="271982"/>
                  </a:cubicBezTo>
                  <a:cubicBezTo>
                    <a:pt x="159636" y="253943"/>
                    <a:pt x="180451" y="237291"/>
                    <a:pt x="197796" y="215088"/>
                  </a:cubicBezTo>
                  <a:cubicBezTo>
                    <a:pt x="185307" y="207456"/>
                    <a:pt x="176288" y="213701"/>
                    <a:pt x="167962" y="216476"/>
                  </a:cubicBezTo>
                  <a:cubicBezTo>
                    <a:pt x="132576" y="228271"/>
                    <a:pt x="97885" y="242147"/>
                    <a:pt x="62500" y="253943"/>
                  </a:cubicBezTo>
                  <a:cubicBezTo>
                    <a:pt x="45848" y="259493"/>
                    <a:pt x="23645" y="272676"/>
                    <a:pt x="11850" y="255330"/>
                  </a:cubicBezTo>
                  <a:cubicBezTo>
                    <a:pt x="-2026" y="235209"/>
                    <a:pt x="-4108" y="208150"/>
                    <a:pt x="7687" y="183866"/>
                  </a:cubicBezTo>
                  <a:cubicBezTo>
                    <a:pt x="16013" y="165826"/>
                    <a:pt x="31277" y="151950"/>
                    <a:pt x="46542" y="139461"/>
                  </a:cubicBezTo>
                  <a:cubicBezTo>
                    <a:pt x="76376" y="114483"/>
                    <a:pt x="109680" y="97137"/>
                    <a:pt x="147147" y="86730"/>
                  </a:cubicBezTo>
                  <a:cubicBezTo>
                    <a:pt x="151310" y="83955"/>
                    <a:pt x="158248" y="84648"/>
                    <a:pt x="161023" y="74935"/>
                  </a:cubicBezTo>
                  <a:close/>
                </a:path>
              </a:pathLst>
            </a:custGeom>
            <a:solidFill>
              <a:srgbClr val="FCC792"/>
            </a:solidFill>
            <a:ln w="6927" cap="flat">
              <a:noFill/>
              <a:prstDash val="solid"/>
              <a:miter/>
            </a:ln>
          </p:spPr>
          <p:txBody>
            <a:bodyPr rtlCol="0" anchor="ctr"/>
            <a:lstStyle/>
            <a:p>
              <a:endParaRPr lang="en-US">
                <a:latin typeface="Al Tarikh" pitchFamily="2" charset="-78"/>
                <a:cs typeface="Al Tarikh" pitchFamily="2" charset="-78"/>
              </a:endParaRPr>
            </a:p>
          </p:txBody>
        </p:sp>
      </p:grpSp>
      <p:grpSp>
        <p:nvGrpSpPr>
          <p:cNvPr id="11" name="Group 10">
            <a:extLst>
              <a:ext uri="{FF2B5EF4-FFF2-40B4-BE49-F238E27FC236}">
                <a16:creationId xmlns:a16="http://schemas.microsoft.com/office/drawing/2014/main" id="{79A1E27F-9076-4DF8-A8A7-CD559C25DB7F}"/>
              </a:ext>
            </a:extLst>
          </p:cNvPr>
          <p:cNvGrpSpPr/>
          <p:nvPr/>
        </p:nvGrpSpPr>
        <p:grpSpPr>
          <a:xfrm>
            <a:off x="-476174" y="1867862"/>
            <a:ext cx="5472000" cy="1152128"/>
            <a:chOff x="-568416" y="1916832"/>
            <a:chExt cx="4104456" cy="1152128"/>
          </a:xfrm>
        </p:grpSpPr>
        <p:sp>
          <p:nvSpPr>
            <p:cNvPr id="12" name="Right Arrow 8">
              <a:extLst>
                <a:ext uri="{FF2B5EF4-FFF2-40B4-BE49-F238E27FC236}">
                  <a16:creationId xmlns:a16="http://schemas.microsoft.com/office/drawing/2014/main" id="{AD64E655-BE2E-4769-BF7F-A6D4CDF601B1}"/>
                </a:ext>
              </a:extLst>
            </p:cNvPr>
            <p:cNvSpPr/>
            <p:nvPr/>
          </p:nvSpPr>
          <p:spPr>
            <a:xfrm>
              <a:off x="-568416" y="1916832"/>
              <a:ext cx="4104456" cy="1152128"/>
            </a:xfrm>
            <a:prstGeom prst="rightArrow">
              <a:avLst>
                <a:gd name="adj1" fmla="val 68188"/>
                <a:gd name="adj2" fmla="val 50000"/>
              </a:avLst>
            </a:prstGeom>
            <a:gradFill flip="none" rotWithShape="1">
              <a:gsLst>
                <a:gs pos="46000">
                  <a:schemeClr val="accent4"/>
                </a:gs>
                <a:gs pos="94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Al Tarikh" pitchFamily="2" charset="-78"/>
                <a:cs typeface="Al Tarikh" pitchFamily="2" charset="-78"/>
              </a:endParaRPr>
            </a:p>
          </p:txBody>
        </p:sp>
        <p:sp>
          <p:nvSpPr>
            <p:cNvPr id="13" name="TextBox 12">
              <a:extLst>
                <a:ext uri="{FF2B5EF4-FFF2-40B4-BE49-F238E27FC236}">
                  <a16:creationId xmlns:a16="http://schemas.microsoft.com/office/drawing/2014/main" id="{9D177CFB-2F66-48D4-BA1B-34F24DA12A71}"/>
                </a:ext>
              </a:extLst>
            </p:cNvPr>
            <p:cNvSpPr txBox="1"/>
            <p:nvPr/>
          </p:nvSpPr>
          <p:spPr>
            <a:xfrm>
              <a:off x="633925" y="2214555"/>
              <a:ext cx="2326398" cy="553998"/>
            </a:xfrm>
            <a:prstGeom prst="rect">
              <a:avLst/>
            </a:prstGeom>
            <a:noFill/>
          </p:spPr>
          <p:txBody>
            <a:bodyPr wrap="square" lIns="0" tIns="0" rIns="0" bIns="0" rtlCol="0" anchor="b">
              <a:spAutoFit/>
            </a:bodyPr>
            <a:lstStyle/>
            <a:p>
              <a:pPr algn="r"/>
              <a:r>
                <a:rPr lang="ar-DZ" altLang="ko-KR" sz="3600" b="1" dirty="0">
                  <a:solidFill>
                    <a:schemeClr val="bg1"/>
                  </a:solidFill>
                  <a:latin typeface="Al Tarikh" pitchFamily="2" charset="-78"/>
                  <a:cs typeface="Al Tarikh" pitchFamily="2" charset="-78"/>
                </a:rPr>
                <a:t>المحتوى</a:t>
              </a:r>
              <a:endParaRPr lang="ko-KR" altLang="en-US" sz="3600" b="1" dirty="0">
                <a:solidFill>
                  <a:schemeClr val="bg1"/>
                </a:solidFill>
                <a:latin typeface="Al Tarikh" pitchFamily="2" charset="-78"/>
                <a:cs typeface="Al Tarikh" pitchFamily="2" charset="-78"/>
              </a:endParaRPr>
            </a:p>
          </p:txBody>
        </p:sp>
      </p:grpSp>
      <p:grpSp>
        <p:nvGrpSpPr>
          <p:cNvPr id="33" name="Group 32">
            <a:extLst>
              <a:ext uri="{FF2B5EF4-FFF2-40B4-BE49-F238E27FC236}">
                <a16:creationId xmlns:a16="http://schemas.microsoft.com/office/drawing/2014/main" id="{C7C8A7C6-C610-4157-90D5-40EA5767A49E}"/>
              </a:ext>
            </a:extLst>
          </p:cNvPr>
          <p:cNvGrpSpPr/>
          <p:nvPr/>
        </p:nvGrpSpPr>
        <p:grpSpPr>
          <a:xfrm>
            <a:off x="1027441" y="3252293"/>
            <a:ext cx="3968385" cy="2764802"/>
            <a:chOff x="386469" y="3252293"/>
            <a:chExt cx="3968385" cy="2764802"/>
          </a:xfrm>
        </p:grpSpPr>
        <p:grpSp>
          <p:nvGrpSpPr>
            <p:cNvPr id="17" name="Group 16">
              <a:extLst>
                <a:ext uri="{FF2B5EF4-FFF2-40B4-BE49-F238E27FC236}">
                  <a16:creationId xmlns:a16="http://schemas.microsoft.com/office/drawing/2014/main" id="{7DEB3721-3A68-4ECD-B37B-72378364922C}"/>
                </a:ext>
              </a:extLst>
            </p:cNvPr>
            <p:cNvGrpSpPr/>
            <p:nvPr/>
          </p:nvGrpSpPr>
          <p:grpSpPr>
            <a:xfrm>
              <a:off x="995058" y="3252293"/>
              <a:ext cx="3359796" cy="2764802"/>
              <a:chOff x="1395848" y="3256486"/>
              <a:chExt cx="2952327" cy="2764802"/>
            </a:xfrm>
          </p:grpSpPr>
          <p:sp>
            <p:nvSpPr>
              <p:cNvPr id="18" name="TextBox 17">
                <a:extLst>
                  <a:ext uri="{FF2B5EF4-FFF2-40B4-BE49-F238E27FC236}">
                    <a16:creationId xmlns:a16="http://schemas.microsoft.com/office/drawing/2014/main" id="{485DDF7F-7B79-48D2-9CDC-A7D8AD75CC39}"/>
                  </a:ext>
                </a:extLst>
              </p:cNvPr>
              <p:cNvSpPr txBox="1"/>
              <p:nvPr/>
            </p:nvSpPr>
            <p:spPr>
              <a:xfrm>
                <a:off x="1395848" y="3510825"/>
                <a:ext cx="2952327" cy="646331"/>
              </a:xfrm>
              <a:prstGeom prst="rect">
                <a:avLst/>
              </a:prstGeom>
              <a:noFill/>
            </p:spPr>
            <p:txBody>
              <a:bodyPr wrap="square" rtlCol="0">
                <a:spAutoFit/>
              </a:bodyPr>
              <a:lstStyle/>
              <a:p>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 من السهل تغيير الألوان والصور والنص. يمكنك ببساطة إقناع جمهورك.</a:t>
                </a:r>
                <a:endParaRPr lang="en-US" altLang="ko-KR" sz="1200" dirty="0">
                  <a:solidFill>
                    <a:schemeClr val="tx1">
                      <a:lumMod val="75000"/>
                      <a:lumOff val="25000"/>
                    </a:schemeClr>
                  </a:solidFill>
                  <a:latin typeface="Al Tarikh" pitchFamily="2" charset="-78"/>
                  <a:cs typeface="Al Tarikh" pitchFamily="2" charset="-78"/>
                </a:endParaRPr>
              </a:p>
            </p:txBody>
          </p:sp>
          <p:sp>
            <p:nvSpPr>
              <p:cNvPr id="19" name="TextBox 18">
                <a:extLst>
                  <a:ext uri="{FF2B5EF4-FFF2-40B4-BE49-F238E27FC236}">
                    <a16:creationId xmlns:a16="http://schemas.microsoft.com/office/drawing/2014/main" id="{3A2FCFFF-C5B9-477D-B0D0-2B97D90B6AA2}"/>
                  </a:ext>
                </a:extLst>
              </p:cNvPr>
              <p:cNvSpPr txBox="1"/>
              <p:nvPr/>
            </p:nvSpPr>
            <p:spPr>
              <a:xfrm>
                <a:off x="1395848" y="3256486"/>
                <a:ext cx="2952327" cy="307777"/>
              </a:xfrm>
              <a:prstGeom prst="rect">
                <a:avLst/>
              </a:prstGeom>
              <a:noFill/>
            </p:spPr>
            <p:txBody>
              <a:bodyPr wrap="square" rtlCol="0">
                <a:spAutoFit/>
              </a:bodyPr>
              <a:lstStyle/>
              <a:p>
                <a:r>
                  <a:rPr lang="ar-DZ" altLang="ko-KR" sz="1400" b="1" dirty="0">
                    <a:solidFill>
                      <a:schemeClr val="tx1">
                        <a:lumMod val="75000"/>
                        <a:lumOff val="25000"/>
                      </a:schemeClr>
                    </a:solidFill>
                    <a:latin typeface="Al Tarikh" pitchFamily="2" charset="-78"/>
                    <a:cs typeface="Al Tarikh" pitchFamily="2" charset="-78"/>
                  </a:rPr>
                  <a:t>أكتب هنا عنوان العرض</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20" name="TextBox 19">
                <a:extLst>
                  <a:ext uri="{FF2B5EF4-FFF2-40B4-BE49-F238E27FC236}">
                    <a16:creationId xmlns:a16="http://schemas.microsoft.com/office/drawing/2014/main" id="{D7251AE2-EFC9-498B-85D4-C262F0785F5C}"/>
                  </a:ext>
                </a:extLst>
              </p:cNvPr>
              <p:cNvSpPr txBox="1"/>
              <p:nvPr/>
            </p:nvSpPr>
            <p:spPr>
              <a:xfrm>
                <a:off x="1395848" y="5190291"/>
                <a:ext cx="2952327" cy="830997"/>
              </a:xfrm>
              <a:prstGeom prst="rect">
                <a:avLst/>
              </a:prstGeom>
              <a:noFill/>
            </p:spPr>
            <p:txBody>
              <a:bodyPr wrap="square" rtlCol="0">
                <a:spAutoFit/>
              </a:bodyPr>
              <a:lstStyle/>
              <a:p>
                <a:pPr marL="171459" indent="-171459">
                  <a:buFont typeface="Wingdings" pitchFamily="2" charset="2"/>
                  <a:buChar char="v"/>
                </a:pPr>
                <a:r>
                  <a:rPr lang="ar-DZ" altLang="ko-KR" sz="1200" dirty="0">
                    <a:solidFill>
                      <a:schemeClr val="tx1">
                        <a:lumMod val="75000"/>
                        <a:lumOff val="25000"/>
                      </a:schemeClr>
                    </a:solidFill>
                    <a:latin typeface="Al Tarikh" pitchFamily="2" charset="-78"/>
                    <a:cs typeface="Al Tarikh" pitchFamily="2" charset="-78"/>
                  </a:rPr>
                  <a:t>حصل على عرض بوربوينت مجاني</a:t>
                </a:r>
                <a:endParaRPr lang="en-US" altLang="ko-KR" sz="1200" dirty="0">
                  <a:solidFill>
                    <a:schemeClr val="tx1">
                      <a:lumMod val="75000"/>
                      <a:lumOff val="25000"/>
                    </a:schemeClr>
                  </a:solidFill>
                  <a:latin typeface="Al Tarikh" pitchFamily="2" charset="-78"/>
                  <a:cs typeface="Al Tarikh" pitchFamily="2" charset="-78"/>
                </a:endParaRPr>
              </a:p>
              <a:p>
                <a:pPr marL="171459" indent="-171459">
                  <a:buFont typeface="Wingdings" pitchFamily="2" charset="2"/>
                  <a:buChar char="v"/>
                </a:pPr>
                <a:r>
                  <a:rPr lang="ar-DZ" altLang="ko-KR" sz="1200" dirty="0">
                    <a:solidFill>
                      <a:schemeClr val="tx1">
                        <a:lumMod val="75000"/>
                        <a:lumOff val="25000"/>
                      </a:schemeClr>
                    </a:solidFill>
                    <a:latin typeface="Al Tarikh" pitchFamily="2" charset="-78"/>
                    <a:cs typeface="Al Tarikh" pitchFamily="2" charset="-78"/>
                  </a:rPr>
                  <a:t>حصل على عرض بوربوينت مجاني</a:t>
                </a:r>
                <a:endParaRPr lang="en-US" altLang="ko-KR" sz="1200" dirty="0">
                  <a:solidFill>
                    <a:schemeClr val="tx1">
                      <a:lumMod val="75000"/>
                      <a:lumOff val="25000"/>
                    </a:schemeClr>
                  </a:solidFill>
                  <a:latin typeface="Al Tarikh" pitchFamily="2" charset="-78"/>
                  <a:cs typeface="Al Tarikh" pitchFamily="2" charset="-78"/>
                </a:endParaRPr>
              </a:p>
              <a:p>
                <a:pPr marL="171459" indent="-171459">
                  <a:buFont typeface="Wingdings" pitchFamily="2" charset="2"/>
                  <a:buChar char="v"/>
                </a:pPr>
                <a:r>
                  <a:rPr lang="ar-DZ" altLang="ko-KR" sz="1200" dirty="0">
                    <a:solidFill>
                      <a:schemeClr val="tx1">
                        <a:lumMod val="75000"/>
                        <a:lumOff val="25000"/>
                      </a:schemeClr>
                    </a:solidFill>
                    <a:latin typeface="Al Tarikh" pitchFamily="2" charset="-78"/>
                    <a:cs typeface="Al Tarikh" pitchFamily="2" charset="-78"/>
                  </a:rPr>
                  <a:t>حصل على عرض بوربوينت مجاني</a:t>
                </a:r>
                <a:endParaRPr lang="en-US" altLang="ko-KR" sz="1200" dirty="0">
                  <a:solidFill>
                    <a:schemeClr val="tx1">
                      <a:lumMod val="75000"/>
                      <a:lumOff val="25000"/>
                    </a:schemeClr>
                  </a:solidFill>
                  <a:latin typeface="Al Tarikh" pitchFamily="2" charset="-78"/>
                  <a:cs typeface="Al Tarikh" pitchFamily="2" charset="-78"/>
                </a:endParaRPr>
              </a:p>
              <a:p>
                <a:pPr marL="171459" indent="-171459">
                  <a:buFont typeface="Wingdings" pitchFamily="2" charset="2"/>
                  <a:buChar char="v"/>
                </a:pPr>
                <a:r>
                  <a:rPr lang="ar-DZ" altLang="ko-KR" sz="1200" dirty="0">
                    <a:solidFill>
                      <a:schemeClr val="tx1">
                        <a:lumMod val="75000"/>
                        <a:lumOff val="25000"/>
                      </a:schemeClr>
                    </a:solidFill>
                    <a:latin typeface="Al Tarikh" pitchFamily="2" charset="-78"/>
                    <a:cs typeface="Al Tarikh" pitchFamily="2" charset="-78"/>
                  </a:rPr>
                  <a:t>حصل على عرض بوربوينت مجاني</a:t>
                </a:r>
                <a:endParaRPr lang="en-US" altLang="ko-KR" sz="1200" dirty="0">
                  <a:solidFill>
                    <a:schemeClr val="tx1">
                      <a:lumMod val="75000"/>
                      <a:lumOff val="25000"/>
                    </a:schemeClr>
                  </a:solidFill>
                  <a:latin typeface="Al Tarikh" pitchFamily="2" charset="-78"/>
                  <a:cs typeface="Al Tarikh" pitchFamily="2" charset="-78"/>
                </a:endParaRPr>
              </a:p>
            </p:txBody>
          </p:sp>
          <p:sp>
            <p:nvSpPr>
              <p:cNvPr id="21" name="TextBox 20">
                <a:extLst>
                  <a:ext uri="{FF2B5EF4-FFF2-40B4-BE49-F238E27FC236}">
                    <a16:creationId xmlns:a16="http://schemas.microsoft.com/office/drawing/2014/main" id="{BFB2876C-DAA7-461F-8935-0366926C4227}"/>
                  </a:ext>
                </a:extLst>
              </p:cNvPr>
              <p:cNvSpPr txBox="1"/>
              <p:nvPr/>
            </p:nvSpPr>
            <p:spPr>
              <a:xfrm>
                <a:off x="1395848" y="4921423"/>
                <a:ext cx="2952327" cy="307777"/>
              </a:xfrm>
              <a:prstGeom prst="rect">
                <a:avLst/>
              </a:prstGeom>
              <a:noFill/>
            </p:spPr>
            <p:txBody>
              <a:bodyPr wrap="square" rtlCol="0">
                <a:spAutoFit/>
              </a:bodyPr>
              <a:lstStyle/>
              <a:p>
                <a:r>
                  <a:rPr lang="ar-DZ" altLang="ko-KR" sz="1400" b="1" dirty="0">
                    <a:solidFill>
                      <a:schemeClr val="accent4"/>
                    </a:solidFill>
                    <a:latin typeface="Al Tarikh" pitchFamily="2" charset="-78"/>
                    <a:cs typeface="Al Tarikh" pitchFamily="2" charset="-78"/>
                  </a:rPr>
                  <a:t>أكتب هنا عنوان النص</a:t>
                </a:r>
                <a:endParaRPr lang="ko-KR" altLang="en-US" sz="1400" b="1" dirty="0">
                  <a:solidFill>
                    <a:schemeClr val="accent4"/>
                  </a:solidFill>
                  <a:latin typeface="Al Tarikh" pitchFamily="2" charset="-78"/>
                  <a:cs typeface="Al Tarikh" pitchFamily="2" charset="-78"/>
                </a:endParaRPr>
              </a:p>
            </p:txBody>
          </p:sp>
        </p:grpSp>
        <p:sp>
          <p:nvSpPr>
            <p:cNvPr id="27" name="Rounded Rectangle 27">
              <a:extLst>
                <a:ext uri="{FF2B5EF4-FFF2-40B4-BE49-F238E27FC236}">
                  <a16:creationId xmlns:a16="http://schemas.microsoft.com/office/drawing/2014/main" id="{DC133AA1-02AF-4CAD-B30D-93BB59103663}"/>
                </a:ext>
              </a:extLst>
            </p:cNvPr>
            <p:cNvSpPr/>
            <p:nvPr/>
          </p:nvSpPr>
          <p:spPr>
            <a:xfrm>
              <a:off x="386469" y="3312857"/>
              <a:ext cx="504529" cy="387547"/>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grpSp>
      <p:grpSp>
        <p:nvGrpSpPr>
          <p:cNvPr id="14" name="Group 13">
            <a:extLst>
              <a:ext uri="{FF2B5EF4-FFF2-40B4-BE49-F238E27FC236}">
                <a16:creationId xmlns:a16="http://schemas.microsoft.com/office/drawing/2014/main" id="{0FD9B31B-379F-4242-99E8-108045B0AD62}"/>
              </a:ext>
            </a:extLst>
          </p:cNvPr>
          <p:cNvGrpSpPr/>
          <p:nvPr/>
        </p:nvGrpSpPr>
        <p:grpSpPr>
          <a:xfrm>
            <a:off x="7196175" y="1867862"/>
            <a:ext cx="5472000" cy="1152128"/>
            <a:chOff x="4694684" y="1960632"/>
            <a:chExt cx="4104456" cy="1152128"/>
          </a:xfrm>
        </p:grpSpPr>
        <p:sp>
          <p:nvSpPr>
            <p:cNvPr id="15" name="Right Arrow 11">
              <a:extLst>
                <a:ext uri="{FF2B5EF4-FFF2-40B4-BE49-F238E27FC236}">
                  <a16:creationId xmlns:a16="http://schemas.microsoft.com/office/drawing/2014/main" id="{BAB37CD9-AA95-4130-8937-8C2DA40359F0}"/>
                </a:ext>
              </a:extLst>
            </p:cNvPr>
            <p:cNvSpPr/>
            <p:nvPr/>
          </p:nvSpPr>
          <p:spPr>
            <a:xfrm rot="10800000">
              <a:off x="4694684" y="1960632"/>
              <a:ext cx="4104456" cy="1152128"/>
            </a:xfrm>
            <a:prstGeom prst="rightArrow">
              <a:avLst>
                <a:gd name="adj1" fmla="val 68188"/>
                <a:gd name="adj2" fmla="val 50000"/>
              </a:avLst>
            </a:prstGeom>
            <a:gradFill flip="none" rotWithShape="1">
              <a:gsLst>
                <a:gs pos="46000">
                  <a:schemeClr val="accent2"/>
                </a:gs>
                <a:gs pos="94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Al Tarikh" pitchFamily="2" charset="-78"/>
                <a:cs typeface="Al Tarikh" pitchFamily="2" charset="-78"/>
              </a:endParaRPr>
            </a:p>
          </p:txBody>
        </p:sp>
        <p:sp>
          <p:nvSpPr>
            <p:cNvPr id="16" name="TextBox 15">
              <a:extLst>
                <a:ext uri="{FF2B5EF4-FFF2-40B4-BE49-F238E27FC236}">
                  <a16:creationId xmlns:a16="http://schemas.microsoft.com/office/drawing/2014/main" id="{6CF978DD-7528-4168-9370-C77F99C91A31}"/>
                </a:ext>
              </a:extLst>
            </p:cNvPr>
            <p:cNvSpPr txBox="1"/>
            <p:nvPr/>
          </p:nvSpPr>
          <p:spPr>
            <a:xfrm>
              <a:off x="5272684" y="2258355"/>
              <a:ext cx="2327159" cy="553998"/>
            </a:xfrm>
            <a:prstGeom prst="rect">
              <a:avLst/>
            </a:prstGeom>
            <a:noFill/>
          </p:spPr>
          <p:txBody>
            <a:bodyPr wrap="square" lIns="0" tIns="0" rIns="0" bIns="0" rtlCol="0" anchor="b">
              <a:spAutoFit/>
            </a:bodyPr>
            <a:lstStyle/>
            <a:p>
              <a:r>
                <a:rPr lang="ar-DZ" altLang="ko-KR" sz="3600" b="1" dirty="0">
                  <a:solidFill>
                    <a:schemeClr val="bg1"/>
                  </a:solidFill>
                  <a:latin typeface="Al Tarikh" pitchFamily="2" charset="-78"/>
                  <a:cs typeface="Al Tarikh" pitchFamily="2" charset="-78"/>
                </a:rPr>
                <a:t>المحتوى</a:t>
              </a:r>
              <a:endParaRPr lang="ko-KR" altLang="en-US" sz="3600" b="1" dirty="0">
                <a:solidFill>
                  <a:schemeClr val="bg1"/>
                </a:solidFill>
                <a:latin typeface="Al Tarikh" pitchFamily="2" charset="-78"/>
                <a:cs typeface="Al Tarikh" pitchFamily="2" charset="-78"/>
              </a:endParaRPr>
            </a:p>
          </p:txBody>
        </p:sp>
      </p:grpSp>
      <p:grpSp>
        <p:nvGrpSpPr>
          <p:cNvPr id="32" name="Group 31">
            <a:extLst>
              <a:ext uri="{FF2B5EF4-FFF2-40B4-BE49-F238E27FC236}">
                <a16:creationId xmlns:a16="http://schemas.microsoft.com/office/drawing/2014/main" id="{534D737C-B84D-4931-950D-46BC44FF1AF2}"/>
              </a:ext>
            </a:extLst>
          </p:cNvPr>
          <p:cNvGrpSpPr/>
          <p:nvPr/>
        </p:nvGrpSpPr>
        <p:grpSpPr>
          <a:xfrm>
            <a:off x="7196175" y="3252293"/>
            <a:ext cx="4072447" cy="2949468"/>
            <a:chOff x="7386463" y="3252293"/>
            <a:chExt cx="4072447" cy="2949468"/>
          </a:xfrm>
        </p:grpSpPr>
        <p:grpSp>
          <p:nvGrpSpPr>
            <p:cNvPr id="22" name="Group 21">
              <a:extLst>
                <a:ext uri="{FF2B5EF4-FFF2-40B4-BE49-F238E27FC236}">
                  <a16:creationId xmlns:a16="http://schemas.microsoft.com/office/drawing/2014/main" id="{CAA64E77-CEE9-4696-833D-F01B317EAA4F}"/>
                </a:ext>
              </a:extLst>
            </p:cNvPr>
            <p:cNvGrpSpPr/>
            <p:nvPr/>
          </p:nvGrpSpPr>
          <p:grpSpPr>
            <a:xfrm>
              <a:off x="7386463" y="3252293"/>
              <a:ext cx="3359796" cy="2949468"/>
              <a:chOff x="1395848" y="3256486"/>
              <a:chExt cx="2952327" cy="2949468"/>
            </a:xfrm>
          </p:grpSpPr>
          <p:sp>
            <p:nvSpPr>
              <p:cNvPr id="23" name="TextBox 22">
                <a:extLst>
                  <a:ext uri="{FF2B5EF4-FFF2-40B4-BE49-F238E27FC236}">
                    <a16:creationId xmlns:a16="http://schemas.microsoft.com/office/drawing/2014/main" id="{17DCED41-2F4E-4595-93D4-10B2FCB5B407}"/>
                  </a:ext>
                </a:extLst>
              </p:cNvPr>
              <p:cNvSpPr txBox="1"/>
              <p:nvPr/>
            </p:nvSpPr>
            <p:spPr>
              <a:xfrm>
                <a:off x="1395848" y="3510825"/>
                <a:ext cx="2952327" cy="646331"/>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 من السهل تغيير الألوان والصور والنص. يمكنك ببساطة إقناع جمهورك.</a:t>
                </a:r>
                <a:endParaRPr lang="en-US" altLang="ko-KR" sz="1200" dirty="0">
                  <a:solidFill>
                    <a:schemeClr val="tx1">
                      <a:lumMod val="75000"/>
                      <a:lumOff val="25000"/>
                    </a:schemeClr>
                  </a:solidFill>
                  <a:latin typeface="Al Tarikh" pitchFamily="2" charset="-78"/>
                  <a:cs typeface="Al Tarikh" pitchFamily="2" charset="-78"/>
                </a:endParaRPr>
              </a:p>
            </p:txBody>
          </p:sp>
          <p:sp>
            <p:nvSpPr>
              <p:cNvPr id="24" name="TextBox 23">
                <a:extLst>
                  <a:ext uri="{FF2B5EF4-FFF2-40B4-BE49-F238E27FC236}">
                    <a16:creationId xmlns:a16="http://schemas.microsoft.com/office/drawing/2014/main" id="{85FDBC9F-0004-476E-81CA-4671D6FE4978}"/>
                  </a:ext>
                </a:extLst>
              </p:cNvPr>
              <p:cNvSpPr txBox="1"/>
              <p:nvPr/>
            </p:nvSpPr>
            <p:spPr>
              <a:xfrm>
                <a:off x="1395848" y="3256486"/>
                <a:ext cx="2952327" cy="307777"/>
              </a:xfrm>
              <a:prstGeom prst="rect">
                <a:avLst/>
              </a:prstGeom>
              <a:noFill/>
            </p:spPr>
            <p:txBody>
              <a:bodyPr wrap="square" rtlCol="0">
                <a:spAutoFit/>
              </a:bodyPr>
              <a:lstStyle/>
              <a:p>
                <a:pPr algn="r"/>
                <a:r>
                  <a:rPr lang="ar-DZ" altLang="ko-KR" sz="1400" b="1" dirty="0">
                    <a:solidFill>
                      <a:schemeClr val="tx1">
                        <a:lumMod val="75000"/>
                        <a:lumOff val="25000"/>
                      </a:schemeClr>
                    </a:solidFill>
                    <a:latin typeface="Al Tarikh" pitchFamily="2" charset="-78"/>
                    <a:cs typeface="Al Tarikh" pitchFamily="2" charset="-78"/>
                  </a:rPr>
                  <a:t>أكتب هنا عنوان العرض</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25" name="TextBox 24">
                <a:extLst>
                  <a:ext uri="{FF2B5EF4-FFF2-40B4-BE49-F238E27FC236}">
                    <a16:creationId xmlns:a16="http://schemas.microsoft.com/office/drawing/2014/main" id="{A436F85B-0FC7-4346-82CF-BC767367F0A6}"/>
                  </a:ext>
                </a:extLst>
              </p:cNvPr>
              <p:cNvSpPr txBox="1"/>
              <p:nvPr/>
            </p:nvSpPr>
            <p:spPr>
              <a:xfrm>
                <a:off x="1395848" y="5190291"/>
                <a:ext cx="2952327" cy="1015663"/>
              </a:xfrm>
              <a:prstGeom prst="rect">
                <a:avLst/>
              </a:prstGeom>
              <a:noFill/>
            </p:spPr>
            <p:txBody>
              <a:bodyPr wrap="square" rtlCol="0">
                <a:spAutoFit/>
              </a:bodyPr>
              <a:lstStyle/>
              <a:p>
                <a:pPr marL="171459" indent="-171459" algn="r">
                  <a:buFont typeface="Wingdings" pitchFamily="2" charset="2"/>
                  <a:buChar char="v"/>
                </a:pPr>
                <a:r>
                  <a:rPr lang="ar-DZ" altLang="ko-KR" sz="1200" dirty="0">
                    <a:solidFill>
                      <a:schemeClr val="tx1">
                        <a:lumMod val="75000"/>
                        <a:lumOff val="25000"/>
                      </a:schemeClr>
                    </a:solidFill>
                    <a:latin typeface="Al Tarikh" pitchFamily="2" charset="-78"/>
                    <a:cs typeface="Al Tarikh" pitchFamily="2" charset="-78"/>
                  </a:rPr>
                  <a:t>أحصل على عرض بوربوينت مجاني</a:t>
                </a:r>
              </a:p>
              <a:p>
                <a:pPr marL="171459" indent="-171459" algn="r">
                  <a:buFont typeface="Wingdings" pitchFamily="2" charset="2"/>
                  <a:buChar char="v"/>
                </a:pPr>
                <a:r>
                  <a:rPr lang="ar-DZ" altLang="ko-KR" sz="1200" dirty="0">
                    <a:solidFill>
                      <a:schemeClr val="tx1">
                        <a:lumMod val="75000"/>
                        <a:lumOff val="25000"/>
                      </a:schemeClr>
                    </a:solidFill>
                    <a:latin typeface="Al Tarikh" pitchFamily="2" charset="-78"/>
                    <a:cs typeface="Al Tarikh" pitchFamily="2" charset="-78"/>
                  </a:rPr>
                  <a:t>حصل على عرض بوربوينت مجاني</a:t>
                </a:r>
              </a:p>
              <a:p>
                <a:pPr marL="171459" indent="-171459" algn="r">
                  <a:buFont typeface="Wingdings" pitchFamily="2" charset="2"/>
                  <a:buChar char="v"/>
                </a:pPr>
                <a:r>
                  <a:rPr lang="ar-DZ" altLang="ko-KR" sz="1200" dirty="0">
                    <a:solidFill>
                      <a:schemeClr val="tx1">
                        <a:lumMod val="75000"/>
                        <a:lumOff val="25000"/>
                      </a:schemeClr>
                    </a:solidFill>
                    <a:latin typeface="Al Tarikh" pitchFamily="2" charset="-78"/>
                    <a:cs typeface="Al Tarikh" pitchFamily="2" charset="-78"/>
                  </a:rPr>
                  <a:t>حصل على عرض بوربوينت مجاني</a:t>
                </a:r>
              </a:p>
              <a:p>
                <a:pPr marL="171459" indent="-171459" algn="r">
                  <a:buFont typeface="Wingdings" pitchFamily="2" charset="2"/>
                  <a:buChar char="v"/>
                </a:pPr>
                <a:r>
                  <a:rPr lang="ar-DZ" altLang="ko-KR" sz="1200" dirty="0">
                    <a:solidFill>
                      <a:schemeClr val="tx1">
                        <a:lumMod val="75000"/>
                        <a:lumOff val="25000"/>
                      </a:schemeClr>
                    </a:solidFill>
                    <a:latin typeface="Al Tarikh" pitchFamily="2" charset="-78"/>
                    <a:cs typeface="Al Tarikh" pitchFamily="2" charset="-78"/>
                  </a:rPr>
                  <a:t>حصل على عرض بوربوينت مجاني</a:t>
                </a:r>
                <a:endParaRPr lang="en-US" altLang="ko-KR" sz="1200" dirty="0">
                  <a:solidFill>
                    <a:schemeClr val="tx1">
                      <a:lumMod val="75000"/>
                      <a:lumOff val="25000"/>
                    </a:schemeClr>
                  </a:solidFill>
                  <a:latin typeface="Al Tarikh" pitchFamily="2" charset="-78"/>
                  <a:cs typeface="Al Tarikh" pitchFamily="2" charset="-78"/>
                </a:endParaRPr>
              </a:p>
              <a:p>
                <a:pPr marL="171459" indent="-171459" algn="r">
                  <a:buFont typeface="Wingdings" pitchFamily="2" charset="2"/>
                  <a:buChar char="v"/>
                </a:pPr>
                <a:endParaRPr lang="en-US" altLang="ko-KR" sz="1200" dirty="0">
                  <a:solidFill>
                    <a:schemeClr val="tx1">
                      <a:lumMod val="75000"/>
                      <a:lumOff val="25000"/>
                    </a:schemeClr>
                  </a:solidFill>
                  <a:latin typeface="Al Tarikh" pitchFamily="2" charset="-78"/>
                  <a:cs typeface="Al Tarikh" pitchFamily="2" charset="-78"/>
                </a:endParaRPr>
              </a:p>
            </p:txBody>
          </p:sp>
          <p:sp>
            <p:nvSpPr>
              <p:cNvPr id="26" name="TextBox 25">
                <a:extLst>
                  <a:ext uri="{FF2B5EF4-FFF2-40B4-BE49-F238E27FC236}">
                    <a16:creationId xmlns:a16="http://schemas.microsoft.com/office/drawing/2014/main" id="{0CC446A1-C3EA-4966-A2C8-968D1B95EBE1}"/>
                  </a:ext>
                </a:extLst>
              </p:cNvPr>
              <p:cNvSpPr txBox="1"/>
              <p:nvPr/>
            </p:nvSpPr>
            <p:spPr>
              <a:xfrm>
                <a:off x="1395848" y="4921423"/>
                <a:ext cx="2952327" cy="307777"/>
              </a:xfrm>
              <a:prstGeom prst="rect">
                <a:avLst/>
              </a:prstGeom>
              <a:noFill/>
            </p:spPr>
            <p:txBody>
              <a:bodyPr wrap="square" rtlCol="0">
                <a:spAutoFit/>
              </a:bodyPr>
              <a:lstStyle/>
              <a:p>
                <a:pPr algn="r"/>
                <a:r>
                  <a:rPr lang="ar-DZ" altLang="ko-KR" sz="1400" b="1" dirty="0">
                    <a:solidFill>
                      <a:schemeClr val="accent2"/>
                    </a:solidFill>
                    <a:latin typeface="Al Tarikh" pitchFamily="2" charset="-78"/>
                    <a:cs typeface="Al Tarikh" pitchFamily="2" charset="-78"/>
                  </a:rPr>
                  <a:t>أكتب هنا عنوان النص</a:t>
                </a:r>
                <a:endParaRPr lang="ko-KR" altLang="en-US" sz="1400" b="1" dirty="0">
                  <a:solidFill>
                    <a:schemeClr val="accent2"/>
                  </a:solidFill>
                  <a:latin typeface="Al Tarikh" pitchFamily="2" charset="-78"/>
                  <a:cs typeface="Al Tarikh" pitchFamily="2" charset="-78"/>
                </a:endParaRPr>
              </a:p>
            </p:txBody>
          </p:sp>
        </p:grpSp>
        <p:sp>
          <p:nvSpPr>
            <p:cNvPr id="28" name="Rounded Rectangle 7">
              <a:extLst>
                <a:ext uri="{FF2B5EF4-FFF2-40B4-BE49-F238E27FC236}">
                  <a16:creationId xmlns:a16="http://schemas.microsoft.com/office/drawing/2014/main" id="{B4BC9737-07BA-428C-9554-690647302237}"/>
                </a:ext>
              </a:extLst>
            </p:cNvPr>
            <p:cNvSpPr/>
            <p:nvPr/>
          </p:nvSpPr>
          <p:spPr>
            <a:xfrm>
              <a:off x="10954381" y="3288930"/>
              <a:ext cx="504529" cy="435402"/>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grpSp>
    </p:spTree>
    <p:extLst>
      <p:ext uri="{BB962C8B-B14F-4D97-AF65-F5344CB8AC3E}">
        <p14:creationId xmlns:p14="http://schemas.microsoft.com/office/powerpoint/2010/main" val="4201278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animEffect transition="in" filter="fade">
                                      <p:cBhvr>
                                        <p:cTn id="27" dur="500"/>
                                        <p:tgtEl>
                                          <p:spTgt spid="33"/>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عنوان أساسي</a:t>
            </a:r>
            <a:endParaRPr lang="en-US" dirty="0">
              <a:solidFill>
                <a:schemeClr val="accent5">
                  <a:lumMod val="50000"/>
                </a:schemeClr>
              </a:solidFill>
              <a:latin typeface="Al Tarikh" pitchFamily="2" charset="-78"/>
              <a:cs typeface="Al Tarikh" pitchFamily="2" charset="-78"/>
            </a:endParaRPr>
          </a:p>
        </p:txBody>
      </p:sp>
      <p:grpSp>
        <p:nvGrpSpPr>
          <p:cNvPr id="32" name="그룹 4">
            <a:extLst>
              <a:ext uri="{FF2B5EF4-FFF2-40B4-BE49-F238E27FC236}">
                <a16:creationId xmlns:a16="http://schemas.microsoft.com/office/drawing/2014/main" id="{09F4D59F-9794-4B8B-8503-3BE33DCDA362}"/>
              </a:ext>
            </a:extLst>
          </p:cNvPr>
          <p:cNvGrpSpPr/>
          <p:nvPr/>
        </p:nvGrpSpPr>
        <p:grpSpPr>
          <a:xfrm>
            <a:off x="6348495" y="1447970"/>
            <a:ext cx="4738195" cy="570289"/>
            <a:chOff x="1201728" y="1756072"/>
            <a:chExt cx="4738195" cy="570289"/>
          </a:xfrm>
        </p:grpSpPr>
        <p:sp>
          <p:nvSpPr>
            <p:cNvPr id="33" name="TextBox 32">
              <a:extLst>
                <a:ext uri="{FF2B5EF4-FFF2-40B4-BE49-F238E27FC236}">
                  <a16:creationId xmlns:a16="http://schemas.microsoft.com/office/drawing/2014/main" id="{69F350FA-DEF2-414A-B9C8-06BE5046291B}"/>
                </a:ext>
              </a:extLst>
            </p:cNvPr>
            <p:cNvSpPr txBox="1"/>
            <p:nvPr/>
          </p:nvSpPr>
          <p:spPr>
            <a:xfrm>
              <a:off x="1201728" y="1756072"/>
              <a:ext cx="4738195" cy="307777"/>
            </a:xfrm>
            <a:prstGeom prst="rect">
              <a:avLst/>
            </a:prstGeom>
            <a:noFill/>
          </p:spPr>
          <p:txBody>
            <a:bodyPr wrap="square" rtlCol="0" anchor="ctr">
              <a:spAutoFit/>
            </a:bodyPr>
            <a:lstStyle/>
            <a:p>
              <a:pPr algn="r"/>
              <a:r>
                <a:rPr lang="ar-DZ" altLang="ko-KR" sz="1400" b="1" dirty="0">
                  <a:solidFill>
                    <a:schemeClr val="tx1">
                      <a:lumMod val="75000"/>
                      <a:lumOff val="25000"/>
                    </a:schemeClr>
                  </a:solidFill>
                  <a:latin typeface="Al Tarikh" pitchFamily="2" charset="-78"/>
                  <a:cs typeface="Al Tarikh" pitchFamily="2" charset="-78"/>
                </a:rPr>
                <a:t>العنوان هنا</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34" name="TextBox 33">
              <a:extLst>
                <a:ext uri="{FF2B5EF4-FFF2-40B4-BE49-F238E27FC236}">
                  <a16:creationId xmlns:a16="http://schemas.microsoft.com/office/drawing/2014/main" id="{3EA9C458-6CDF-464E-B3BC-D1A8E2E8F871}"/>
                </a:ext>
              </a:extLst>
            </p:cNvPr>
            <p:cNvSpPr txBox="1"/>
            <p:nvPr/>
          </p:nvSpPr>
          <p:spPr>
            <a:xfrm>
              <a:off x="1201728" y="2049362"/>
              <a:ext cx="4738195" cy="27699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grpSp>
      <p:grpSp>
        <p:nvGrpSpPr>
          <p:cNvPr id="38" name="그룹 5">
            <a:extLst>
              <a:ext uri="{FF2B5EF4-FFF2-40B4-BE49-F238E27FC236}">
                <a16:creationId xmlns:a16="http://schemas.microsoft.com/office/drawing/2014/main" id="{043857A3-1CFE-4D85-91E6-4375FAA92E8C}"/>
              </a:ext>
            </a:extLst>
          </p:cNvPr>
          <p:cNvGrpSpPr/>
          <p:nvPr/>
        </p:nvGrpSpPr>
        <p:grpSpPr>
          <a:xfrm>
            <a:off x="6348495" y="2338346"/>
            <a:ext cx="4738195" cy="570289"/>
            <a:chOff x="1201728" y="2646447"/>
            <a:chExt cx="4738195" cy="570289"/>
          </a:xfrm>
        </p:grpSpPr>
        <p:sp>
          <p:nvSpPr>
            <p:cNvPr id="39" name="TextBox 38">
              <a:extLst>
                <a:ext uri="{FF2B5EF4-FFF2-40B4-BE49-F238E27FC236}">
                  <a16:creationId xmlns:a16="http://schemas.microsoft.com/office/drawing/2014/main" id="{164996C8-D97D-441E-B936-00BC118C3ACC}"/>
                </a:ext>
              </a:extLst>
            </p:cNvPr>
            <p:cNvSpPr txBox="1"/>
            <p:nvPr/>
          </p:nvSpPr>
          <p:spPr>
            <a:xfrm>
              <a:off x="1201728" y="2646447"/>
              <a:ext cx="4738195" cy="307777"/>
            </a:xfrm>
            <a:prstGeom prst="rect">
              <a:avLst/>
            </a:prstGeom>
            <a:noFill/>
          </p:spPr>
          <p:txBody>
            <a:bodyPr wrap="square" rtlCol="0" anchor="ctr">
              <a:spAutoFit/>
            </a:bodyPr>
            <a:lstStyle/>
            <a:p>
              <a:pPr algn="r"/>
              <a:r>
                <a:rPr lang="ar-DZ" altLang="ko-KR" sz="1400" b="1" dirty="0">
                  <a:solidFill>
                    <a:schemeClr val="tx1">
                      <a:lumMod val="75000"/>
                      <a:lumOff val="25000"/>
                    </a:schemeClr>
                  </a:solidFill>
                  <a:latin typeface="Al Tarikh" pitchFamily="2" charset="-78"/>
                  <a:cs typeface="Al Tarikh" pitchFamily="2" charset="-78"/>
                </a:rPr>
                <a:t>العنوان هنا</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40" name="TextBox 39">
              <a:extLst>
                <a:ext uri="{FF2B5EF4-FFF2-40B4-BE49-F238E27FC236}">
                  <a16:creationId xmlns:a16="http://schemas.microsoft.com/office/drawing/2014/main" id="{EE46B47E-7A94-4745-9527-1C828958550E}"/>
                </a:ext>
              </a:extLst>
            </p:cNvPr>
            <p:cNvSpPr txBox="1"/>
            <p:nvPr/>
          </p:nvSpPr>
          <p:spPr>
            <a:xfrm>
              <a:off x="1201728" y="2939737"/>
              <a:ext cx="4738195" cy="27699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grpSp>
      <p:grpSp>
        <p:nvGrpSpPr>
          <p:cNvPr id="44" name="그룹 6">
            <a:extLst>
              <a:ext uri="{FF2B5EF4-FFF2-40B4-BE49-F238E27FC236}">
                <a16:creationId xmlns:a16="http://schemas.microsoft.com/office/drawing/2014/main" id="{2AB22E07-9DDF-4D4A-B30C-3F28B9093903}"/>
              </a:ext>
            </a:extLst>
          </p:cNvPr>
          <p:cNvGrpSpPr/>
          <p:nvPr/>
        </p:nvGrpSpPr>
        <p:grpSpPr>
          <a:xfrm>
            <a:off x="6348495" y="3228720"/>
            <a:ext cx="4738195" cy="570289"/>
            <a:chOff x="1201728" y="3536822"/>
            <a:chExt cx="4738195" cy="570289"/>
          </a:xfrm>
        </p:grpSpPr>
        <p:sp>
          <p:nvSpPr>
            <p:cNvPr id="45" name="TextBox 44">
              <a:extLst>
                <a:ext uri="{FF2B5EF4-FFF2-40B4-BE49-F238E27FC236}">
                  <a16:creationId xmlns:a16="http://schemas.microsoft.com/office/drawing/2014/main" id="{B4C53223-8F41-4276-905B-B78C2F17F484}"/>
                </a:ext>
              </a:extLst>
            </p:cNvPr>
            <p:cNvSpPr txBox="1"/>
            <p:nvPr/>
          </p:nvSpPr>
          <p:spPr>
            <a:xfrm>
              <a:off x="1201728" y="3536822"/>
              <a:ext cx="4738195" cy="307777"/>
            </a:xfrm>
            <a:prstGeom prst="rect">
              <a:avLst/>
            </a:prstGeom>
            <a:noFill/>
          </p:spPr>
          <p:txBody>
            <a:bodyPr wrap="square" rtlCol="0" anchor="ctr">
              <a:spAutoFit/>
            </a:bodyPr>
            <a:lstStyle/>
            <a:p>
              <a:pPr algn="r"/>
              <a:r>
                <a:rPr lang="ar-DZ" altLang="ko-KR" sz="1400" b="1" dirty="0">
                  <a:solidFill>
                    <a:schemeClr val="tx1">
                      <a:lumMod val="75000"/>
                      <a:lumOff val="25000"/>
                    </a:schemeClr>
                  </a:solidFill>
                  <a:latin typeface="Al Tarikh" pitchFamily="2" charset="-78"/>
                  <a:cs typeface="Al Tarikh" pitchFamily="2" charset="-78"/>
                </a:rPr>
                <a:t>العنوان هنا</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46" name="TextBox 45">
              <a:extLst>
                <a:ext uri="{FF2B5EF4-FFF2-40B4-BE49-F238E27FC236}">
                  <a16:creationId xmlns:a16="http://schemas.microsoft.com/office/drawing/2014/main" id="{67A90BDA-6E2D-4452-847F-D1325B2F5B75}"/>
                </a:ext>
              </a:extLst>
            </p:cNvPr>
            <p:cNvSpPr txBox="1"/>
            <p:nvPr/>
          </p:nvSpPr>
          <p:spPr>
            <a:xfrm>
              <a:off x="1201728" y="3830112"/>
              <a:ext cx="4738195" cy="27699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grpSp>
      <p:grpSp>
        <p:nvGrpSpPr>
          <p:cNvPr id="50" name="그룹 7">
            <a:extLst>
              <a:ext uri="{FF2B5EF4-FFF2-40B4-BE49-F238E27FC236}">
                <a16:creationId xmlns:a16="http://schemas.microsoft.com/office/drawing/2014/main" id="{94FAD4EB-8F9C-40C9-8188-6A52005F9747}"/>
              </a:ext>
            </a:extLst>
          </p:cNvPr>
          <p:cNvGrpSpPr/>
          <p:nvPr/>
        </p:nvGrpSpPr>
        <p:grpSpPr>
          <a:xfrm>
            <a:off x="6348495" y="4119095"/>
            <a:ext cx="4738195" cy="570289"/>
            <a:chOff x="1201728" y="4427197"/>
            <a:chExt cx="4738195" cy="570289"/>
          </a:xfrm>
        </p:grpSpPr>
        <p:sp>
          <p:nvSpPr>
            <p:cNvPr id="51" name="TextBox 50">
              <a:extLst>
                <a:ext uri="{FF2B5EF4-FFF2-40B4-BE49-F238E27FC236}">
                  <a16:creationId xmlns:a16="http://schemas.microsoft.com/office/drawing/2014/main" id="{1F2AE174-F3DE-4C1B-B704-8F869022F0DC}"/>
                </a:ext>
              </a:extLst>
            </p:cNvPr>
            <p:cNvSpPr txBox="1"/>
            <p:nvPr/>
          </p:nvSpPr>
          <p:spPr>
            <a:xfrm>
              <a:off x="1201728" y="4427197"/>
              <a:ext cx="4738195" cy="307777"/>
            </a:xfrm>
            <a:prstGeom prst="rect">
              <a:avLst/>
            </a:prstGeom>
            <a:noFill/>
          </p:spPr>
          <p:txBody>
            <a:bodyPr wrap="square" rtlCol="0" anchor="ctr">
              <a:spAutoFit/>
            </a:bodyPr>
            <a:lstStyle/>
            <a:p>
              <a:pPr algn="r"/>
              <a:r>
                <a:rPr lang="ar-DZ" altLang="ko-KR" sz="1400" b="1" dirty="0">
                  <a:solidFill>
                    <a:schemeClr val="tx1">
                      <a:lumMod val="75000"/>
                      <a:lumOff val="25000"/>
                    </a:schemeClr>
                  </a:solidFill>
                  <a:latin typeface="Al Tarikh" pitchFamily="2" charset="-78"/>
                  <a:cs typeface="Al Tarikh" pitchFamily="2" charset="-78"/>
                </a:rPr>
                <a:t>العنوان هنا</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52" name="TextBox 51">
              <a:extLst>
                <a:ext uri="{FF2B5EF4-FFF2-40B4-BE49-F238E27FC236}">
                  <a16:creationId xmlns:a16="http://schemas.microsoft.com/office/drawing/2014/main" id="{5CFDC9AC-B26D-477D-9AA4-756472062B76}"/>
                </a:ext>
              </a:extLst>
            </p:cNvPr>
            <p:cNvSpPr txBox="1"/>
            <p:nvPr/>
          </p:nvSpPr>
          <p:spPr>
            <a:xfrm>
              <a:off x="1201728" y="4720487"/>
              <a:ext cx="4738195" cy="27699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grpSp>
      <p:grpSp>
        <p:nvGrpSpPr>
          <p:cNvPr id="56" name="그룹 8">
            <a:extLst>
              <a:ext uri="{FF2B5EF4-FFF2-40B4-BE49-F238E27FC236}">
                <a16:creationId xmlns:a16="http://schemas.microsoft.com/office/drawing/2014/main" id="{1FE54291-8641-4429-A108-3F916F9A0C61}"/>
              </a:ext>
            </a:extLst>
          </p:cNvPr>
          <p:cNvGrpSpPr/>
          <p:nvPr/>
        </p:nvGrpSpPr>
        <p:grpSpPr>
          <a:xfrm>
            <a:off x="6348495" y="5009470"/>
            <a:ext cx="4738195" cy="570289"/>
            <a:chOff x="1201728" y="5317572"/>
            <a:chExt cx="4738195" cy="570289"/>
          </a:xfrm>
        </p:grpSpPr>
        <p:sp>
          <p:nvSpPr>
            <p:cNvPr id="57" name="TextBox 56">
              <a:extLst>
                <a:ext uri="{FF2B5EF4-FFF2-40B4-BE49-F238E27FC236}">
                  <a16:creationId xmlns:a16="http://schemas.microsoft.com/office/drawing/2014/main" id="{F2BF4F5E-D8D6-4AE0-889A-B887E652E543}"/>
                </a:ext>
              </a:extLst>
            </p:cNvPr>
            <p:cNvSpPr txBox="1"/>
            <p:nvPr/>
          </p:nvSpPr>
          <p:spPr>
            <a:xfrm>
              <a:off x="1201728" y="5317572"/>
              <a:ext cx="4738195" cy="307777"/>
            </a:xfrm>
            <a:prstGeom prst="rect">
              <a:avLst/>
            </a:prstGeom>
            <a:noFill/>
          </p:spPr>
          <p:txBody>
            <a:bodyPr wrap="square" rtlCol="0" anchor="ctr">
              <a:spAutoFit/>
            </a:bodyPr>
            <a:lstStyle/>
            <a:p>
              <a:pPr algn="r"/>
              <a:r>
                <a:rPr lang="ar-DZ" altLang="ko-KR" sz="1400" b="1" dirty="0">
                  <a:solidFill>
                    <a:schemeClr val="tx1">
                      <a:lumMod val="75000"/>
                      <a:lumOff val="25000"/>
                    </a:schemeClr>
                  </a:solidFill>
                  <a:latin typeface="Al Tarikh" pitchFamily="2" charset="-78"/>
                  <a:cs typeface="Al Tarikh" pitchFamily="2" charset="-78"/>
                </a:rPr>
                <a:t>العنوان هنا</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58" name="TextBox 57">
              <a:extLst>
                <a:ext uri="{FF2B5EF4-FFF2-40B4-BE49-F238E27FC236}">
                  <a16:creationId xmlns:a16="http://schemas.microsoft.com/office/drawing/2014/main" id="{0852FBE9-A4A0-499D-89E0-8F856435CE7D}"/>
                </a:ext>
              </a:extLst>
            </p:cNvPr>
            <p:cNvSpPr txBox="1"/>
            <p:nvPr/>
          </p:nvSpPr>
          <p:spPr>
            <a:xfrm>
              <a:off x="1201728" y="5610862"/>
              <a:ext cx="4738195" cy="27699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grpSp>
      <p:sp>
        <p:nvSpPr>
          <p:cNvPr id="59" name="Rounded Rectangle 58">
            <a:extLst>
              <a:ext uri="{FF2B5EF4-FFF2-40B4-BE49-F238E27FC236}">
                <a16:creationId xmlns:a16="http://schemas.microsoft.com/office/drawing/2014/main" id="{0C49D89B-24AA-4710-9FD1-862F4A18C01F}"/>
              </a:ext>
            </a:extLst>
          </p:cNvPr>
          <p:cNvSpPr/>
          <p:nvPr/>
        </p:nvSpPr>
        <p:spPr>
          <a:xfrm rot="10800000">
            <a:off x="3847655" y="1696425"/>
            <a:ext cx="557156" cy="4068000"/>
          </a:xfrm>
          <a:prstGeom prst="roundRect">
            <a:avLst>
              <a:gd name="adj" fmla="val 50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60" name="Rounded Rectangle 60">
            <a:extLst>
              <a:ext uri="{FF2B5EF4-FFF2-40B4-BE49-F238E27FC236}">
                <a16:creationId xmlns:a16="http://schemas.microsoft.com/office/drawing/2014/main" id="{30B7FEC6-698D-424A-BCA0-DA4B7679D76E}"/>
              </a:ext>
            </a:extLst>
          </p:cNvPr>
          <p:cNvSpPr/>
          <p:nvPr/>
        </p:nvSpPr>
        <p:spPr>
          <a:xfrm rot="10800000">
            <a:off x="561034" y="1696425"/>
            <a:ext cx="557156" cy="4068000"/>
          </a:xfrm>
          <a:prstGeom prst="roundRect">
            <a:avLst>
              <a:gd name="adj" fmla="val 50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61" name="Rounded Rectangle 61">
            <a:extLst>
              <a:ext uri="{FF2B5EF4-FFF2-40B4-BE49-F238E27FC236}">
                <a16:creationId xmlns:a16="http://schemas.microsoft.com/office/drawing/2014/main" id="{A6679626-DB8E-43C2-B2F2-37C8ADEA35AB}"/>
              </a:ext>
            </a:extLst>
          </p:cNvPr>
          <p:cNvSpPr/>
          <p:nvPr/>
        </p:nvSpPr>
        <p:spPr>
          <a:xfrm rot="10800000">
            <a:off x="1656574" y="1696425"/>
            <a:ext cx="557156" cy="4068000"/>
          </a:xfrm>
          <a:prstGeom prst="roundRect">
            <a:avLst>
              <a:gd name="adj" fmla="val 50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62" name="Rounded Rectangle 62">
            <a:extLst>
              <a:ext uri="{FF2B5EF4-FFF2-40B4-BE49-F238E27FC236}">
                <a16:creationId xmlns:a16="http://schemas.microsoft.com/office/drawing/2014/main" id="{67071627-048D-4A28-840B-31083E80CFC0}"/>
              </a:ext>
            </a:extLst>
          </p:cNvPr>
          <p:cNvSpPr/>
          <p:nvPr/>
        </p:nvSpPr>
        <p:spPr>
          <a:xfrm rot="10800000">
            <a:off x="2752114" y="1696425"/>
            <a:ext cx="557156" cy="4068000"/>
          </a:xfrm>
          <a:prstGeom prst="roundRect">
            <a:avLst>
              <a:gd name="adj" fmla="val 50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63" name="Rounded Rectangle 63">
            <a:extLst>
              <a:ext uri="{FF2B5EF4-FFF2-40B4-BE49-F238E27FC236}">
                <a16:creationId xmlns:a16="http://schemas.microsoft.com/office/drawing/2014/main" id="{73BD8662-141D-46C2-9093-9F4370CEF25F}"/>
              </a:ext>
            </a:extLst>
          </p:cNvPr>
          <p:cNvSpPr/>
          <p:nvPr/>
        </p:nvSpPr>
        <p:spPr>
          <a:xfrm rot="10800000">
            <a:off x="4943196" y="1696425"/>
            <a:ext cx="557156" cy="4068000"/>
          </a:xfrm>
          <a:prstGeom prst="roundRect">
            <a:avLst>
              <a:gd name="adj" fmla="val 50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graphicFrame>
        <p:nvGraphicFramePr>
          <p:cNvPr id="64" name="Chart 7">
            <a:extLst>
              <a:ext uri="{FF2B5EF4-FFF2-40B4-BE49-F238E27FC236}">
                <a16:creationId xmlns:a16="http://schemas.microsoft.com/office/drawing/2014/main" id="{5D212897-CB1B-4CF0-8D5B-BF47248E3350}"/>
              </a:ext>
            </a:extLst>
          </p:cNvPr>
          <p:cNvGraphicFramePr/>
          <p:nvPr>
            <p:extLst>
              <p:ext uri="{D42A27DB-BD31-4B8C-83A1-F6EECF244321}">
                <p14:modId xmlns:p14="http://schemas.microsoft.com/office/powerpoint/2010/main" val="2829922082"/>
              </p:ext>
            </p:extLst>
          </p:nvPr>
        </p:nvGraphicFramePr>
        <p:xfrm>
          <a:off x="154754" y="2053594"/>
          <a:ext cx="5754130" cy="3526863"/>
        </p:xfrm>
        <a:graphic>
          <a:graphicData uri="http://schemas.openxmlformats.org/drawingml/2006/chart">
            <c:chart xmlns:c="http://schemas.openxmlformats.org/drawingml/2006/chart" xmlns:r="http://schemas.openxmlformats.org/officeDocument/2006/relationships" r:id="rId2"/>
          </a:graphicData>
        </a:graphic>
      </p:graphicFrame>
      <p:sp>
        <p:nvSpPr>
          <p:cNvPr id="65" name="Oval 8">
            <a:extLst>
              <a:ext uri="{FF2B5EF4-FFF2-40B4-BE49-F238E27FC236}">
                <a16:creationId xmlns:a16="http://schemas.microsoft.com/office/drawing/2014/main" id="{39FE435F-126A-4F54-A96B-F9ADF0BD5F8F}"/>
              </a:ext>
            </a:extLst>
          </p:cNvPr>
          <p:cNvSpPr/>
          <p:nvPr/>
        </p:nvSpPr>
        <p:spPr>
          <a:xfrm>
            <a:off x="1689420" y="3520109"/>
            <a:ext cx="492846" cy="492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66" name="Oval 9">
            <a:extLst>
              <a:ext uri="{FF2B5EF4-FFF2-40B4-BE49-F238E27FC236}">
                <a16:creationId xmlns:a16="http://schemas.microsoft.com/office/drawing/2014/main" id="{1F9136A5-98EB-4A0A-8EB6-83D13CFE53F2}"/>
              </a:ext>
            </a:extLst>
          </p:cNvPr>
          <p:cNvSpPr/>
          <p:nvPr/>
        </p:nvSpPr>
        <p:spPr>
          <a:xfrm>
            <a:off x="2785058" y="3028953"/>
            <a:ext cx="492846" cy="49284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67" name="Oval 10">
            <a:extLst>
              <a:ext uri="{FF2B5EF4-FFF2-40B4-BE49-F238E27FC236}">
                <a16:creationId xmlns:a16="http://schemas.microsoft.com/office/drawing/2014/main" id="{BC5925F7-A3DA-4721-9D45-63868648A3A6}"/>
              </a:ext>
            </a:extLst>
          </p:cNvPr>
          <p:cNvSpPr/>
          <p:nvPr/>
        </p:nvSpPr>
        <p:spPr>
          <a:xfrm>
            <a:off x="3880696" y="2383713"/>
            <a:ext cx="492846" cy="49284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68" name="Oval 11">
            <a:extLst>
              <a:ext uri="{FF2B5EF4-FFF2-40B4-BE49-F238E27FC236}">
                <a16:creationId xmlns:a16="http://schemas.microsoft.com/office/drawing/2014/main" id="{3F48A10C-9D85-42A8-8B4C-4E5572E98B02}"/>
              </a:ext>
            </a:extLst>
          </p:cNvPr>
          <p:cNvSpPr/>
          <p:nvPr/>
        </p:nvSpPr>
        <p:spPr>
          <a:xfrm>
            <a:off x="593782" y="4005861"/>
            <a:ext cx="492846" cy="4928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69" name="Oval 12">
            <a:extLst>
              <a:ext uri="{FF2B5EF4-FFF2-40B4-BE49-F238E27FC236}">
                <a16:creationId xmlns:a16="http://schemas.microsoft.com/office/drawing/2014/main" id="{DDC807B7-2F81-4023-98AF-2AA3E575EF16}"/>
              </a:ext>
            </a:extLst>
          </p:cNvPr>
          <p:cNvSpPr/>
          <p:nvPr/>
        </p:nvSpPr>
        <p:spPr>
          <a:xfrm>
            <a:off x="719011" y="5333327"/>
            <a:ext cx="241200" cy="24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latin typeface="Al Tarikh" pitchFamily="2" charset="-78"/>
              <a:cs typeface="Al Tarikh" pitchFamily="2" charset="-78"/>
            </a:endParaRPr>
          </a:p>
        </p:txBody>
      </p:sp>
      <p:sp>
        <p:nvSpPr>
          <p:cNvPr id="70" name="Oval 13">
            <a:extLst>
              <a:ext uri="{FF2B5EF4-FFF2-40B4-BE49-F238E27FC236}">
                <a16:creationId xmlns:a16="http://schemas.microsoft.com/office/drawing/2014/main" id="{6C53441B-04F4-4CF3-BCD0-15775C4AD5D1}"/>
              </a:ext>
            </a:extLst>
          </p:cNvPr>
          <p:cNvSpPr/>
          <p:nvPr/>
        </p:nvSpPr>
        <p:spPr>
          <a:xfrm>
            <a:off x="1814552" y="5333327"/>
            <a:ext cx="241200" cy="241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latin typeface="Al Tarikh" pitchFamily="2" charset="-78"/>
              <a:cs typeface="Al Tarikh" pitchFamily="2" charset="-78"/>
            </a:endParaRPr>
          </a:p>
        </p:txBody>
      </p:sp>
      <p:sp>
        <p:nvSpPr>
          <p:cNvPr id="71" name="Oval 14">
            <a:extLst>
              <a:ext uri="{FF2B5EF4-FFF2-40B4-BE49-F238E27FC236}">
                <a16:creationId xmlns:a16="http://schemas.microsoft.com/office/drawing/2014/main" id="{3ACCB6F7-DB66-45D0-976A-5B862F9B0545}"/>
              </a:ext>
            </a:extLst>
          </p:cNvPr>
          <p:cNvSpPr/>
          <p:nvPr/>
        </p:nvSpPr>
        <p:spPr>
          <a:xfrm>
            <a:off x="2910093" y="5333327"/>
            <a:ext cx="241200" cy="241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latin typeface="Al Tarikh" pitchFamily="2" charset="-78"/>
              <a:cs typeface="Al Tarikh" pitchFamily="2" charset="-78"/>
            </a:endParaRPr>
          </a:p>
        </p:txBody>
      </p:sp>
      <p:sp>
        <p:nvSpPr>
          <p:cNvPr id="72" name="Oval 15">
            <a:extLst>
              <a:ext uri="{FF2B5EF4-FFF2-40B4-BE49-F238E27FC236}">
                <a16:creationId xmlns:a16="http://schemas.microsoft.com/office/drawing/2014/main" id="{13213BB2-14D6-471C-BF83-80756AB263DD}"/>
              </a:ext>
            </a:extLst>
          </p:cNvPr>
          <p:cNvSpPr/>
          <p:nvPr/>
        </p:nvSpPr>
        <p:spPr>
          <a:xfrm>
            <a:off x="4005634" y="5333327"/>
            <a:ext cx="241200" cy="241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latin typeface="Al Tarikh" pitchFamily="2" charset="-78"/>
              <a:cs typeface="Al Tarikh" pitchFamily="2" charset="-78"/>
            </a:endParaRPr>
          </a:p>
        </p:txBody>
      </p:sp>
      <p:sp>
        <p:nvSpPr>
          <p:cNvPr id="73" name="TextBox 16">
            <a:extLst>
              <a:ext uri="{FF2B5EF4-FFF2-40B4-BE49-F238E27FC236}">
                <a16:creationId xmlns:a16="http://schemas.microsoft.com/office/drawing/2014/main" id="{CCD2110D-6E3A-42AE-8534-E4707628B62D}"/>
              </a:ext>
            </a:extLst>
          </p:cNvPr>
          <p:cNvSpPr txBox="1"/>
          <p:nvPr/>
        </p:nvSpPr>
        <p:spPr>
          <a:xfrm>
            <a:off x="583299" y="4113785"/>
            <a:ext cx="513813" cy="276999"/>
          </a:xfrm>
          <a:prstGeom prst="rect">
            <a:avLst/>
          </a:prstGeom>
          <a:noFill/>
        </p:spPr>
        <p:txBody>
          <a:bodyPr wrap="square" rtlCol="0" anchor="ctr">
            <a:spAutoFit/>
          </a:bodyPr>
          <a:lstStyle/>
          <a:p>
            <a:pPr algn="ctr"/>
            <a:r>
              <a:rPr lang="en-US" altLang="ko-KR" sz="1200" b="1" dirty="0">
                <a:solidFill>
                  <a:schemeClr val="bg1"/>
                </a:solidFill>
                <a:latin typeface="Al Tarikh" pitchFamily="2" charset="-78"/>
                <a:cs typeface="Al Tarikh" pitchFamily="2" charset="-78"/>
              </a:rPr>
              <a:t>30%</a:t>
            </a:r>
            <a:endParaRPr lang="ko-KR" altLang="en-US" sz="1200" b="1" dirty="0">
              <a:solidFill>
                <a:schemeClr val="bg1"/>
              </a:solidFill>
              <a:latin typeface="Al Tarikh" pitchFamily="2" charset="-78"/>
              <a:cs typeface="Al Tarikh" pitchFamily="2" charset="-78"/>
            </a:endParaRPr>
          </a:p>
        </p:txBody>
      </p:sp>
      <p:sp>
        <p:nvSpPr>
          <p:cNvPr id="74" name="TextBox 17">
            <a:extLst>
              <a:ext uri="{FF2B5EF4-FFF2-40B4-BE49-F238E27FC236}">
                <a16:creationId xmlns:a16="http://schemas.microsoft.com/office/drawing/2014/main" id="{2B3AFF79-5F73-4F62-A017-5357DA491FE9}"/>
              </a:ext>
            </a:extLst>
          </p:cNvPr>
          <p:cNvSpPr txBox="1"/>
          <p:nvPr/>
        </p:nvSpPr>
        <p:spPr>
          <a:xfrm>
            <a:off x="1678937" y="3628035"/>
            <a:ext cx="513813" cy="276999"/>
          </a:xfrm>
          <a:prstGeom prst="rect">
            <a:avLst/>
          </a:prstGeom>
          <a:noFill/>
        </p:spPr>
        <p:txBody>
          <a:bodyPr wrap="square" rtlCol="0" anchor="ctr">
            <a:spAutoFit/>
          </a:bodyPr>
          <a:lstStyle/>
          <a:p>
            <a:pPr algn="ctr"/>
            <a:r>
              <a:rPr lang="en-US" altLang="ko-KR" sz="1200" b="1" dirty="0">
                <a:solidFill>
                  <a:schemeClr val="bg1"/>
                </a:solidFill>
                <a:latin typeface="Al Tarikh" pitchFamily="2" charset="-78"/>
                <a:cs typeface="Al Tarikh" pitchFamily="2" charset="-78"/>
              </a:rPr>
              <a:t>45%</a:t>
            </a:r>
            <a:endParaRPr lang="ko-KR" altLang="en-US" sz="1200" b="1" dirty="0">
              <a:solidFill>
                <a:schemeClr val="bg1"/>
              </a:solidFill>
              <a:latin typeface="Al Tarikh" pitchFamily="2" charset="-78"/>
              <a:cs typeface="Al Tarikh" pitchFamily="2" charset="-78"/>
            </a:endParaRPr>
          </a:p>
        </p:txBody>
      </p:sp>
      <p:sp>
        <p:nvSpPr>
          <p:cNvPr id="75" name="TextBox 18">
            <a:extLst>
              <a:ext uri="{FF2B5EF4-FFF2-40B4-BE49-F238E27FC236}">
                <a16:creationId xmlns:a16="http://schemas.microsoft.com/office/drawing/2014/main" id="{A8FFFD62-9384-40E3-B149-44919AD08C65}"/>
              </a:ext>
            </a:extLst>
          </p:cNvPr>
          <p:cNvSpPr txBox="1"/>
          <p:nvPr/>
        </p:nvSpPr>
        <p:spPr>
          <a:xfrm>
            <a:off x="2774575" y="3136878"/>
            <a:ext cx="513813" cy="276999"/>
          </a:xfrm>
          <a:prstGeom prst="rect">
            <a:avLst/>
          </a:prstGeom>
          <a:noFill/>
        </p:spPr>
        <p:txBody>
          <a:bodyPr wrap="square" rtlCol="0" anchor="ctr">
            <a:spAutoFit/>
          </a:bodyPr>
          <a:lstStyle/>
          <a:p>
            <a:pPr algn="ctr"/>
            <a:r>
              <a:rPr lang="en-US" altLang="ko-KR" sz="1200" b="1" dirty="0">
                <a:solidFill>
                  <a:schemeClr val="bg1"/>
                </a:solidFill>
                <a:latin typeface="Al Tarikh" pitchFamily="2" charset="-78"/>
                <a:cs typeface="Al Tarikh" pitchFamily="2" charset="-78"/>
              </a:rPr>
              <a:t>60%</a:t>
            </a:r>
            <a:endParaRPr lang="ko-KR" altLang="en-US" sz="1200" b="1" dirty="0">
              <a:solidFill>
                <a:schemeClr val="bg1"/>
              </a:solidFill>
              <a:latin typeface="Al Tarikh" pitchFamily="2" charset="-78"/>
              <a:cs typeface="Al Tarikh" pitchFamily="2" charset="-78"/>
            </a:endParaRPr>
          </a:p>
        </p:txBody>
      </p:sp>
      <p:sp>
        <p:nvSpPr>
          <p:cNvPr id="76" name="TextBox 19">
            <a:extLst>
              <a:ext uri="{FF2B5EF4-FFF2-40B4-BE49-F238E27FC236}">
                <a16:creationId xmlns:a16="http://schemas.microsoft.com/office/drawing/2014/main" id="{B16F0994-2C44-4CFD-9B51-39B4C01C4B99}"/>
              </a:ext>
            </a:extLst>
          </p:cNvPr>
          <p:cNvSpPr txBox="1"/>
          <p:nvPr/>
        </p:nvSpPr>
        <p:spPr>
          <a:xfrm>
            <a:off x="3870213" y="2491638"/>
            <a:ext cx="513813" cy="276999"/>
          </a:xfrm>
          <a:prstGeom prst="rect">
            <a:avLst/>
          </a:prstGeom>
          <a:noFill/>
        </p:spPr>
        <p:txBody>
          <a:bodyPr wrap="square" rtlCol="0" anchor="ctr">
            <a:spAutoFit/>
          </a:bodyPr>
          <a:lstStyle/>
          <a:p>
            <a:pPr algn="ctr"/>
            <a:r>
              <a:rPr lang="en-US" altLang="ko-KR" sz="1200" b="1" dirty="0">
                <a:solidFill>
                  <a:schemeClr val="bg1"/>
                </a:solidFill>
                <a:latin typeface="Al Tarikh" pitchFamily="2" charset="-78"/>
                <a:cs typeface="Al Tarikh" pitchFamily="2" charset="-78"/>
              </a:rPr>
              <a:t>80%</a:t>
            </a:r>
            <a:endParaRPr lang="ko-KR" altLang="en-US" sz="1200" b="1" dirty="0">
              <a:solidFill>
                <a:schemeClr val="bg1"/>
              </a:solidFill>
              <a:latin typeface="Al Tarikh" pitchFamily="2" charset="-78"/>
              <a:cs typeface="Al Tarikh" pitchFamily="2" charset="-78"/>
            </a:endParaRPr>
          </a:p>
        </p:txBody>
      </p:sp>
      <p:sp>
        <p:nvSpPr>
          <p:cNvPr id="77" name="TextBox 20">
            <a:extLst>
              <a:ext uri="{FF2B5EF4-FFF2-40B4-BE49-F238E27FC236}">
                <a16:creationId xmlns:a16="http://schemas.microsoft.com/office/drawing/2014/main" id="{A4ADA525-5D3C-4DAE-BD08-42D8BA69D82B}"/>
              </a:ext>
            </a:extLst>
          </p:cNvPr>
          <p:cNvSpPr txBox="1"/>
          <p:nvPr/>
        </p:nvSpPr>
        <p:spPr>
          <a:xfrm>
            <a:off x="446573" y="5767986"/>
            <a:ext cx="786079" cy="276999"/>
          </a:xfrm>
          <a:prstGeom prst="rect">
            <a:avLst/>
          </a:prstGeom>
          <a:noFill/>
        </p:spPr>
        <p:txBody>
          <a:bodyPr wrap="square" rtlCol="0" anchor="ctr">
            <a:spAutoFit/>
          </a:bodyPr>
          <a:lstStyle/>
          <a:p>
            <a:pPr algn="ctr"/>
            <a:r>
              <a:rPr lang="ar-DZ" altLang="ko-KR" sz="1200" b="1" dirty="0">
                <a:solidFill>
                  <a:schemeClr val="tx1">
                    <a:lumMod val="75000"/>
                    <a:lumOff val="25000"/>
                  </a:schemeClr>
                </a:solidFill>
                <a:latin typeface="Al Tarikh" pitchFamily="2" charset="-78"/>
                <a:cs typeface="Al Tarikh" pitchFamily="2" charset="-78"/>
              </a:rPr>
              <a:t>المحتوى</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78" name="TextBox 21">
            <a:extLst>
              <a:ext uri="{FF2B5EF4-FFF2-40B4-BE49-F238E27FC236}">
                <a16:creationId xmlns:a16="http://schemas.microsoft.com/office/drawing/2014/main" id="{E464F30B-98CA-437A-BAAE-308DB9C2119E}"/>
              </a:ext>
            </a:extLst>
          </p:cNvPr>
          <p:cNvSpPr txBox="1"/>
          <p:nvPr/>
        </p:nvSpPr>
        <p:spPr>
          <a:xfrm>
            <a:off x="1542114" y="5767986"/>
            <a:ext cx="786079" cy="276999"/>
          </a:xfrm>
          <a:prstGeom prst="rect">
            <a:avLst/>
          </a:prstGeom>
          <a:noFill/>
        </p:spPr>
        <p:txBody>
          <a:bodyPr wrap="square" rtlCol="0" anchor="ctr">
            <a:spAutoFit/>
          </a:bodyPr>
          <a:lstStyle/>
          <a:p>
            <a:pPr algn="ctr"/>
            <a:r>
              <a:rPr lang="ar-DZ" altLang="ko-KR" sz="1200" b="1" dirty="0">
                <a:solidFill>
                  <a:schemeClr val="tx1">
                    <a:lumMod val="75000"/>
                    <a:lumOff val="25000"/>
                  </a:schemeClr>
                </a:solidFill>
                <a:latin typeface="Al Tarikh" pitchFamily="2" charset="-78"/>
                <a:cs typeface="Al Tarikh" pitchFamily="2" charset="-78"/>
              </a:rPr>
              <a:t>المحتوى</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79" name="TextBox 22">
            <a:extLst>
              <a:ext uri="{FF2B5EF4-FFF2-40B4-BE49-F238E27FC236}">
                <a16:creationId xmlns:a16="http://schemas.microsoft.com/office/drawing/2014/main" id="{0BF7C2D7-CC5E-43FC-83CC-AFC1211D6C7B}"/>
              </a:ext>
            </a:extLst>
          </p:cNvPr>
          <p:cNvSpPr txBox="1"/>
          <p:nvPr/>
        </p:nvSpPr>
        <p:spPr>
          <a:xfrm>
            <a:off x="2637655" y="5767986"/>
            <a:ext cx="786079" cy="276999"/>
          </a:xfrm>
          <a:prstGeom prst="rect">
            <a:avLst/>
          </a:prstGeom>
          <a:noFill/>
        </p:spPr>
        <p:txBody>
          <a:bodyPr wrap="square" rtlCol="0" anchor="ctr">
            <a:spAutoFit/>
          </a:bodyPr>
          <a:lstStyle/>
          <a:p>
            <a:pPr algn="ctr"/>
            <a:r>
              <a:rPr lang="ar-DZ" altLang="ko-KR" sz="1200" b="1" dirty="0">
                <a:solidFill>
                  <a:schemeClr val="tx1">
                    <a:lumMod val="75000"/>
                    <a:lumOff val="25000"/>
                  </a:schemeClr>
                </a:solidFill>
                <a:latin typeface="Al Tarikh" pitchFamily="2" charset="-78"/>
                <a:cs typeface="Al Tarikh" pitchFamily="2" charset="-78"/>
              </a:rPr>
              <a:t>المحتوى</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80" name="TextBox 23">
            <a:extLst>
              <a:ext uri="{FF2B5EF4-FFF2-40B4-BE49-F238E27FC236}">
                <a16:creationId xmlns:a16="http://schemas.microsoft.com/office/drawing/2014/main" id="{37E5FD5D-DF64-4A96-95C5-7C838E9E703F}"/>
              </a:ext>
            </a:extLst>
          </p:cNvPr>
          <p:cNvSpPr txBox="1"/>
          <p:nvPr/>
        </p:nvSpPr>
        <p:spPr>
          <a:xfrm>
            <a:off x="3733196" y="5767986"/>
            <a:ext cx="786079" cy="276999"/>
          </a:xfrm>
          <a:prstGeom prst="rect">
            <a:avLst/>
          </a:prstGeom>
          <a:noFill/>
        </p:spPr>
        <p:txBody>
          <a:bodyPr wrap="square" rtlCol="0" anchor="ctr">
            <a:spAutoFit/>
          </a:bodyPr>
          <a:lstStyle/>
          <a:p>
            <a:pPr algn="ctr"/>
            <a:r>
              <a:rPr lang="ar-DZ" altLang="ko-KR" sz="1200" b="1" dirty="0">
                <a:solidFill>
                  <a:schemeClr val="tx1">
                    <a:lumMod val="75000"/>
                    <a:lumOff val="25000"/>
                  </a:schemeClr>
                </a:solidFill>
                <a:latin typeface="Al Tarikh" pitchFamily="2" charset="-78"/>
                <a:cs typeface="Al Tarikh" pitchFamily="2" charset="-78"/>
              </a:rPr>
              <a:t>المحتوى</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81" name="Oval 24">
            <a:extLst>
              <a:ext uri="{FF2B5EF4-FFF2-40B4-BE49-F238E27FC236}">
                <a16:creationId xmlns:a16="http://schemas.microsoft.com/office/drawing/2014/main" id="{C73C626C-C5C8-4D1F-A0DB-87F35BDE8E32}"/>
              </a:ext>
            </a:extLst>
          </p:cNvPr>
          <p:cNvSpPr/>
          <p:nvPr/>
        </p:nvSpPr>
        <p:spPr>
          <a:xfrm>
            <a:off x="5101174" y="5333327"/>
            <a:ext cx="241200" cy="241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latin typeface="Al Tarikh" pitchFamily="2" charset="-78"/>
              <a:cs typeface="Al Tarikh" pitchFamily="2" charset="-78"/>
            </a:endParaRPr>
          </a:p>
        </p:txBody>
      </p:sp>
      <p:sp>
        <p:nvSpPr>
          <p:cNvPr id="82" name="Oval 25">
            <a:extLst>
              <a:ext uri="{FF2B5EF4-FFF2-40B4-BE49-F238E27FC236}">
                <a16:creationId xmlns:a16="http://schemas.microsoft.com/office/drawing/2014/main" id="{85189258-1547-49ED-92E5-0C3C06FA7AAB}"/>
              </a:ext>
            </a:extLst>
          </p:cNvPr>
          <p:cNvSpPr/>
          <p:nvPr/>
        </p:nvSpPr>
        <p:spPr>
          <a:xfrm>
            <a:off x="4976334" y="2057653"/>
            <a:ext cx="492846" cy="49284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83" name="TextBox 26">
            <a:extLst>
              <a:ext uri="{FF2B5EF4-FFF2-40B4-BE49-F238E27FC236}">
                <a16:creationId xmlns:a16="http://schemas.microsoft.com/office/drawing/2014/main" id="{AE18339B-12A2-4447-87E6-140D20084F68}"/>
              </a:ext>
            </a:extLst>
          </p:cNvPr>
          <p:cNvSpPr txBox="1"/>
          <p:nvPr/>
        </p:nvSpPr>
        <p:spPr>
          <a:xfrm>
            <a:off x="4965851" y="2165578"/>
            <a:ext cx="513813" cy="276999"/>
          </a:xfrm>
          <a:prstGeom prst="rect">
            <a:avLst/>
          </a:prstGeom>
          <a:noFill/>
        </p:spPr>
        <p:txBody>
          <a:bodyPr wrap="square" rtlCol="0" anchor="ctr">
            <a:spAutoFit/>
          </a:bodyPr>
          <a:lstStyle/>
          <a:p>
            <a:pPr algn="ctr"/>
            <a:r>
              <a:rPr lang="en-US" altLang="ko-KR" sz="1200" b="1" dirty="0">
                <a:solidFill>
                  <a:schemeClr val="bg1"/>
                </a:solidFill>
                <a:latin typeface="Al Tarikh" pitchFamily="2" charset="-78"/>
                <a:cs typeface="Al Tarikh" pitchFamily="2" charset="-78"/>
              </a:rPr>
              <a:t>90%</a:t>
            </a:r>
            <a:endParaRPr lang="ko-KR" altLang="en-US" sz="1200" b="1" dirty="0">
              <a:solidFill>
                <a:schemeClr val="bg1"/>
              </a:solidFill>
              <a:latin typeface="Al Tarikh" pitchFamily="2" charset="-78"/>
              <a:cs typeface="Al Tarikh" pitchFamily="2" charset="-78"/>
            </a:endParaRPr>
          </a:p>
        </p:txBody>
      </p:sp>
      <p:sp>
        <p:nvSpPr>
          <p:cNvPr id="84" name="TextBox 27">
            <a:extLst>
              <a:ext uri="{FF2B5EF4-FFF2-40B4-BE49-F238E27FC236}">
                <a16:creationId xmlns:a16="http://schemas.microsoft.com/office/drawing/2014/main" id="{BCA93292-1333-4E2D-B236-845F4BABA86A}"/>
              </a:ext>
            </a:extLst>
          </p:cNvPr>
          <p:cNvSpPr txBox="1"/>
          <p:nvPr/>
        </p:nvSpPr>
        <p:spPr>
          <a:xfrm>
            <a:off x="4828736" y="5767986"/>
            <a:ext cx="786079" cy="276999"/>
          </a:xfrm>
          <a:prstGeom prst="rect">
            <a:avLst/>
          </a:prstGeom>
          <a:noFill/>
        </p:spPr>
        <p:txBody>
          <a:bodyPr wrap="square" rtlCol="0" anchor="ctr">
            <a:spAutoFit/>
          </a:bodyPr>
          <a:lstStyle/>
          <a:p>
            <a:pPr algn="ctr"/>
            <a:r>
              <a:rPr lang="ar-DZ" altLang="ko-KR" sz="1200" b="1" dirty="0">
                <a:solidFill>
                  <a:schemeClr val="tx1">
                    <a:lumMod val="75000"/>
                    <a:lumOff val="25000"/>
                  </a:schemeClr>
                </a:solidFill>
                <a:latin typeface="Al Tarikh" pitchFamily="2" charset="-78"/>
                <a:cs typeface="Al Tarikh" pitchFamily="2" charset="-78"/>
              </a:rPr>
              <a:t>المحتوى</a:t>
            </a:r>
            <a:endParaRPr lang="ko-KR" altLang="en-US" sz="1200" b="1" dirty="0">
              <a:solidFill>
                <a:schemeClr val="tx1">
                  <a:lumMod val="75000"/>
                  <a:lumOff val="25000"/>
                </a:schemeClr>
              </a:solidFill>
              <a:latin typeface="Al Tarikh" pitchFamily="2" charset="-78"/>
              <a:cs typeface="Al Tarikh" pitchFamily="2" charset="-78"/>
            </a:endParaRPr>
          </a:p>
        </p:txBody>
      </p:sp>
      <p:grpSp>
        <p:nvGrpSpPr>
          <p:cNvPr id="85" name="Group 28">
            <a:extLst>
              <a:ext uri="{FF2B5EF4-FFF2-40B4-BE49-F238E27FC236}">
                <a16:creationId xmlns:a16="http://schemas.microsoft.com/office/drawing/2014/main" id="{0A41508E-DFE0-4537-B033-722245A51970}"/>
              </a:ext>
            </a:extLst>
          </p:cNvPr>
          <p:cNvGrpSpPr/>
          <p:nvPr/>
        </p:nvGrpSpPr>
        <p:grpSpPr>
          <a:xfrm>
            <a:off x="11182037" y="1501969"/>
            <a:ext cx="207464" cy="206152"/>
            <a:chOff x="2411760" y="3708613"/>
            <a:chExt cx="206152" cy="206152"/>
          </a:xfrm>
        </p:grpSpPr>
        <p:sp>
          <p:nvSpPr>
            <p:cNvPr id="86" name="Oval 29">
              <a:extLst>
                <a:ext uri="{FF2B5EF4-FFF2-40B4-BE49-F238E27FC236}">
                  <a16:creationId xmlns:a16="http://schemas.microsoft.com/office/drawing/2014/main" id="{AA00A826-3E76-469C-B57E-5B5E082937AA}"/>
                </a:ext>
              </a:extLst>
            </p:cNvPr>
            <p:cNvSpPr/>
            <p:nvPr/>
          </p:nvSpPr>
          <p:spPr>
            <a:xfrm flipH="1">
              <a:off x="2411760" y="3708613"/>
              <a:ext cx="206152" cy="2061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latin typeface="Al Tarikh" pitchFamily="2" charset="-78"/>
                <a:cs typeface="Al Tarikh" pitchFamily="2" charset="-78"/>
              </a:endParaRPr>
            </a:p>
          </p:txBody>
        </p:sp>
        <p:sp>
          <p:nvSpPr>
            <p:cNvPr id="87" name="Chevron 91">
              <a:extLst>
                <a:ext uri="{FF2B5EF4-FFF2-40B4-BE49-F238E27FC236}">
                  <a16:creationId xmlns:a16="http://schemas.microsoft.com/office/drawing/2014/main" id="{BA7DB6E8-4E9A-44A6-9343-A02679850E59}"/>
                </a:ext>
              </a:extLst>
            </p:cNvPr>
            <p:cNvSpPr/>
            <p:nvPr/>
          </p:nvSpPr>
          <p:spPr>
            <a:xfrm flipH="1">
              <a:off x="2478836" y="3755880"/>
              <a:ext cx="72000" cy="108000"/>
            </a:xfrm>
            <a:prstGeom prst="chevron">
              <a:avLst>
                <a:gd name="adj" fmla="val 652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latin typeface="Al Tarikh" pitchFamily="2" charset="-78"/>
                <a:cs typeface="Al Tarikh" pitchFamily="2" charset="-78"/>
              </a:endParaRPr>
            </a:p>
          </p:txBody>
        </p:sp>
      </p:grpSp>
      <p:grpSp>
        <p:nvGrpSpPr>
          <p:cNvPr id="88" name="Group 34">
            <a:extLst>
              <a:ext uri="{FF2B5EF4-FFF2-40B4-BE49-F238E27FC236}">
                <a16:creationId xmlns:a16="http://schemas.microsoft.com/office/drawing/2014/main" id="{EACCBFC5-753C-44EA-ACC3-F19E84D524E4}"/>
              </a:ext>
            </a:extLst>
          </p:cNvPr>
          <p:cNvGrpSpPr/>
          <p:nvPr/>
        </p:nvGrpSpPr>
        <p:grpSpPr>
          <a:xfrm flipH="1">
            <a:off x="11182037" y="2392344"/>
            <a:ext cx="207464" cy="206152"/>
            <a:chOff x="2411760" y="3708613"/>
            <a:chExt cx="206152" cy="206152"/>
          </a:xfrm>
        </p:grpSpPr>
        <p:sp>
          <p:nvSpPr>
            <p:cNvPr id="89" name="Oval 35">
              <a:extLst>
                <a:ext uri="{FF2B5EF4-FFF2-40B4-BE49-F238E27FC236}">
                  <a16:creationId xmlns:a16="http://schemas.microsoft.com/office/drawing/2014/main" id="{4250FE9C-7648-429C-B208-3976305FEEFB}"/>
                </a:ext>
              </a:extLst>
            </p:cNvPr>
            <p:cNvSpPr/>
            <p:nvPr/>
          </p:nvSpPr>
          <p:spPr>
            <a:xfrm>
              <a:off x="2411760" y="3708613"/>
              <a:ext cx="206152" cy="2061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latin typeface="Al Tarikh" pitchFamily="2" charset="-78"/>
                <a:cs typeface="Al Tarikh" pitchFamily="2" charset="-78"/>
              </a:endParaRPr>
            </a:p>
          </p:txBody>
        </p:sp>
        <p:sp>
          <p:nvSpPr>
            <p:cNvPr id="90" name="Chevron 98">
              <a:extLst>
                <a:ext uri="{FF2B5EF4-FFF2-40B4-BE49-F238E27FC236}">
                  <a16:creationId xmlns:a16="http://schemas.microsoft.com/office/drawing/2014/main" id="{E5B1AA32-F144-4558-BBD0-FAEE30C75064}"/>
                </a:ext>
              </a:extLst>
            </p:cNvPr>
            <p:cNvSpPr/>
            <p:nvPr/>
          </p:nvSpPr>
          <p:spPr>
            <a:xfrm>
              <a:off x="2478836" y="3755880"/>
              <a:ext cx="72000" cy="108000"/>
            </a:xfrm>
            <a:prstGeom prst="chevron">
              <a:avLst>
                <a:gd name="adj" fmla="val 652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latin typeface="Al Tarikh" pitchFamily="2" charset="-78"/>
                <a:cs typeface="Al Tarikh" pitchFamily="2" charset="-78"/>
              </a:endParaRPr>
            </a:p>
          </p:txBody>
        </p:sp>
      </p:grpSp>
      <p:grpSp>
        <p:nvGrpSpPr>
          <p:cNvPr id="91" name="Group 40">
            <a:extLst>
              <a:ext uri="{FF2B5EF4-FFF2-40B4-BE49-F238E27FC236}">
                <a16:creationId xmlns:a16="http://schemas.microsoft.com/office/drawing/2014/main" id="{0AB14519-7AAB-43CE-9DA4-79B289A3EB5F}"/>
              </a:ext>
            </a:extLst>
          </p:cNvPr>
          <p:cNvGrpSpPr/>
          <p:nvPr/>
        </p:nvGrpSpPr>
        <p:grpSpPr>
          <a:xfrm flipH="1">
            <a:off x="11182037" y="3282719"/>
            <a:ext cx="207464" cy="206152"/>
            <a:chOff x="2411760" y="3708613"/>
            <a:chExt cx="206152" cy="206152"/>
          </a:xfrm>
        </p:grpSpPr>
        <p:sp>
          <p:nvSpPr>
            <p:cNvPr id="92" name="Oval 41">
              <a:extLst>
                <a:ext uri="{FF2B5EF4-FFF2-40B4-BE49-F238E27FC236}">
                  <a16:creationId xmlns:a16="http://schemas.microsoft.com/office/drawing/2014/main" id="{ED9463B6-44CC-46BC-ADE5-AAF762606FCF}"/>
                </a:ext>
              </a:extLst>
            </p:cNvPr>
            <p:cNvSpPr/>
            <p:nvPr/>
          </p:nvSpPr>
          <p:spPr>
            <a:xfrm>
              <a:off x="2411760" y="3708613"/>
              <a:ext cx="206152" cy="20615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latin typeface="Al Tarikh" pitchFamily="2" charset="-78"/>
                <a:cs typeface="Al Tarikh" pitchFamily="2" charset="-78"/>
              </a:endParaRPr>
            </a:p>
          </p:txBody>
        </p:sp>
        <p:sp>
          <p:nvSpPr>
            <p:cNvPr id="93" name="Chevron 105">
              <a:extLst>
                <a:ext uri="{FF2B5EF4-FFF2-40B4-BE49-F238E27FC236}">
                  <a16:creationId xmlns:a16="http://schemas.microsoft.com/office/drawing/2014/main" id="{601230DC-D5E2-4758-9A4D-6F1C1F1E43E8}"/>
                </a:ext>
              </a:extLst>
            </p:cNvPr>
            <p:cNvSpPr/>
            <p:nvPr/>
          </p:nvSpPr>
          <p:spPr>
            <a:xfrm>
              <a:off x="2478836" y="3755880"/>
              <a:ext cx="72000" cy="108000"/>
            </a:xfrm>
            <a:prstGeom prst="chevron">
              <a:avLst>
                <a:gd name="adj" fmla="val 652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latin typeface="Al Tarikh" pitchFamily="2" charset="-78"/>
                <a:cs typeface="Al Tarikh" pitchFamily="2" charset="-78"/>
              </a:endParaRPr>
            </a:p>
          </p:txBody>
        </p:sp>
      </p:grpSp>
      <p:grpSp>
        <p:nvGrpSpPr>
          <p:cNvPr id="94" name="Group 46">
            <a:extLst>
              <a:ext uri="{FF2B5EF4-FFF2-40B4-BE49-F238E27FC236}">
                <a16:creationId xmlns:a16="http://schemas.microsoft.com/office/drawing/2014/main" id="{539EFAB9-E1D2-46CF-8884-28C8634E1572}"/>
              </a:ext>
            </a:extLst>
          </p:cNvPr>
          <p:cNvGrpSpPr/>
          <p:nvPr/>
        </p:nvGrpSpPr>
        <p:grpSpPr>
          <a:xfrm flipH="1">
            <a:off x="11182037" y="4173094"/>
            <a:ext cx="207464" cy="206152"/>
            <a:chOff x="2411760" y="3708613"/>
            <a:chExt cx="206152" cy="206152"/>
          </a:xfrm>
        </p:grpSpPr>
        <p:sp>
          <p:nvSpPr>
            <p:cNvPr id="95" name="Oval 47">
              <a:extLst>
                <a:ext uri="{FF2B5EF4-FFF2-40B4-BE49-F238E27FC236}">
                  <a16:creationId xmlns:a16="http://schemas.microsoft.com/office/drawing/2014/main" id="{F447B1FF-80E6-447B-ABFD-865227C83732}"/>
                </a:ext>
              </a:extLst>
            </p:cNvPr>
            <p:cNvSpPr/>
            <p:nvPr/>
          </p:nvSpPr>
          <p:spPr>
            <a:xfrm>
              <a:off x="2411760" y="3708613"/>
              <a:ext cx="206152" cy="2061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latin typeface="Al Tarikh" pitchFamily="2" charset="-78"/>
                <a:cs typeface="Al Tarikh" pitchFamily="2" charset="-78"/>
              </a:endParaRPr>
            </a:p>
          </p:txBody>
        </p:sp>
        <p:sp>
          <p:nvSpPr>
            <p:cNvPr id="96" name="Chevron 112">
              <a:extLst>
                <a:ext uri="{FF2B5EF4-FFF2-40B4-BE49-F238E27FC236}">
                  <a16:creationId xmlns:a16="http://schemas.microsoft.com/office/drawing/2014/main" id="{547A68B6-BCEE-4E96-8FDE-4996C9C720C8}"/>
                </a:ext>
              </a:extLst>
            </p:cNvPr>
            <p:cNvSpPr/>
            <p:nvPr/>
          </p:nvSpPr>
          <p:spPr>
            <a:xfrm>
              <a:off x="2478836" y="3755880"/>
              <a:ext cx="72000" cy="108000"/>
            </a:xfrm>
            <a:prstGeom prst="chevron">
              <a:avLst>
                <a:gd name="adj" fmla="val 652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latin typeface="Al Tarikh" pitchFamily="2" charset="-78"/>
                <a:cs typeface="Al Tarikh" pitchFamily="2" charset="-78"/>
              </a:endParaRPr>
            </a:p>
          </p:txBody>
        </p:sp>
      </p:grpSp>
      <p:grpSp>
        <p:nvGrpSpPr>
          <p:cNvPr id="97" name="Group 52">
            <a:extLst>
              <a:ext uri="{FF2B5EF4-FFF2-40B4-BE49-F238E27FC236}">
                <a16:creationId xmlns:a16="http://schemas.microsoft.com/office/drawing/2014/main" id="{D67B7774-BA64-4DF6-AC34-72BE6ECB11F1}"/>
              </a:ext>
            </a:extLst>
          </p:cNvPr>
          <p:cNvGrpSpPr/>
          <p:nvPr/>
        </p:nvGrpSpPr>
        <p:grpSpPr>
          <a:xfrm flipH="1">
            <a:off x="11182037" y="5063469"/>
            <a:ext cx="207464" cy="206152"/>
            <a:chOff x="2411760" y="3708613"/>
            <a:chExt cx="206152" cy="206152"/>
          </a:xfrm>
        </p:grpSpPr>
        <p:sp>
          <p:nvSpPr>
            <p:cNvPr id="98" name="Oval 53">
              <a:extLst>
                <a:ext uri="{FF2B5EF4-FFF2-40B4-BE49-F238E27FC236}">
                  <a16:creationId xmlns:a16="http://schemas.microsoft.com/office/drawing/2014/main" id="{A45BD25F-F496-4693-B603-F03E1BAD593D}"/>
                </a:ext>
              </a:extLst>
            </p:cNvPr>
            <p:cNvSpPr/>
            <p:nvPr/>
          </p:nvSpPr>
          <p:spPr>
            <a:xfrm>
              <a:off x="2411760" y="3708613"/>
              <a:ext cx="206152" cy="2061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lumMod val="75000"/>
                    <a:lumOff val="25000"/>
                  </a:schemeClr>
                </a:solidFill>
                <a:latin typeface="Al Tarikh" pitchFamily="2" charset="-78"/>
                <a:cs typeface="Al Tarikh" pitchFamily="2" charset="-78"/>
              </a:endParaRPr>
            </a:p>
          </p:txBody>
        </p:sp>
        <p:sp>
          <p:nvSpPr>
            <p:cNvPr id="99" name="Chevron 119">
              <a:extLst>
                <a:ext uri="{FF2B5EF4-FFF2-40B4-BE49-F238E27FC236}">
                  <a16:creationId xmlns:a16="http://schemas.microsoft.com/office/drawing/2014/main" id="{36F14F59-B16D-461E-98C9-ACBB43D00C0F}"/>
                </a:ext>
              </a:extLst>
            </p:cNvPr>
            <p:cNvSpPr/>
            <p:nvPr/>
          </p:nvSpPr>
          <p:spPr>
            <a:xfrm>
              <a:off x="2478836" y="3755880"/>
              <a:ext cx="72000" cy="108000"/>
            </a:xfrm>
            <a:prstGeom prst="chevron">
              <a:avLst>
                <a:gd name="adj" fmla="val 652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38272960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500" fill="hold"/>
                                        <p:tgtEl>
                                          <p:spTgt spid="32"/>
                                        </p:tgtEl>
                                        <p:attrNameLst>
                                          <p:attrName>ppt_w</p:attrName>
                                        </p:attrNameLst>
                                      </p:cBhvr>
                                      <p:tavLst>
                                        <p:tav tm="0">
                                          <p:val>
                                            <p:fltVal val="0"/>
                                          </p:val>
                                        </p:tav>
                                        <p:tav tm="100000">
                                          <p:val>
                                            <p:strVal val="#ppt_w"/>
                                          </p:val>
                                        </p:tav>
                                      </p:tavLst>
                                    </p:anim>
                                    <p:anim calcmode="lin" valueType="num">
                                      <p:cBhvr>
                                        <p:cTn id="14" dur="500" fill="hold"/>
                                        <p:tgtEl>
                                          <p:spTgt spid="32"/>
                                        </p:tgtEl>
                                        <p:attrNameLst>
                                          <p:attrName>ppt_h</p:attrName>
                                        </p:attrNameLst>
                                      </p:cBhvr>
                                      <p:tavLst>
                                        <p:tav tm="0">
                                          <p:val>
                                            <p:fltVal val="0"/>
                                          </p:val>
                                        </p:tav>
                                        <p:tav tm="100000">
                                          <p:val>
                                            <p:strVal val="#ppt_h"/>
                                          </p:val>
                                        </p:tav>
                                      </p:tavLst>
                                    </p:anim>
                                    <p:animEffect transition="in" filter="fade">
                                      <p:cBhvr>
                                        <p:cTn id="15" dur="500"/>
                                        <p:tgtEl>
                                          <p:spTgt spid="3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animEffect transition="in" filter="fade">
                                      <p:cBhvr>
                                        <p:cTn id="21" dur="500"/>
                                        <p:tgtEl>
                                          <p:spTgt spid="3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500" fill="hold"/>
                                        <p:tgtEl>
                                          <p:spTgt spid="44"/>
                                        </p:tgtEl>
                                        <p:attrNameLst>
                                          <p:attrName>ppt_w</p:attrName>
                                        </p:attrNameLst>
                                      </p:cBhvr>
                                      <p:tavLst>
                                        <p:tav tm="0">
                                          <p:val>
                                            <p:fltVal val="0"/>
                                          </p:val>
                                        </p:tav>
                                        <p:tav tm="100000">
                                          <p:val>
                                            <p:strVal val="#ppt_w"/>
                                          </p:val>
                                        </p:tav>
                                      </p:tavLst>
                                    </p:anim>
                                    <p:anim calcmode="lin" valueType="num">
                                      <p:cBhvr>
                                        <p:cTn id="26" dur="500" fill="hold"/>
                                        <p:tgtEl>
                                          <p:spTgt spid="44"/>
                                        </p:tgtEl>
                                        <p:attrNameLst>
                                          <p:attrName>ppt_h</p:attrName>
                                        </p:attrNameLst>
                                      </p:cBhvr>
                                      <p:tavLst>
                                        <p:tav tm="0">
                                          <p:val>
                                            <p:fltVal val="0"/>
                                          </p:val>
                                        </p:tav>
                                        <p:tav tm="100000">
                                          <p:val>
                                            <p:strVal val="#ppt_h"/>
                                          </p:val>
                                        </p:tav>
                                      </p:tavLst>
                                    </p:anim>
                                    <p:animEffect transition="in" filter="fade">
                                      <p:cBhvr>
                                        <p:cTn id="27" dur="500"/>
                                        <p:tgtEl>
                                          <p:spTgt spid="44"/>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p:cTn id="31" dur="500" fill="hold"/>
                                        <p:tgtEl>
                                          <p:spTgt spid="50"/>
                                        </p:tgtEl>
                                        <p:attrNameLst>
                                          <p:attrName>ppt_w</p:attrName>
                                        </p:attrNameLst>
                                      </p:cBhvr>
                                      <p:tavLst>
                                        <p:tav tm="0">
                                          <p:val>
                                            <p:fltVal val="0"/>
                                          </p:val>
                                        </p:tav>
                                        <p:tav tm="100000">
                                          <p:val>
                                            <p:strVal val="#ppt_w"/>
                                          </p:val>
                                        </p:tav>
                                      </p:tavLst>
                                    </p:anim>
                                    <p:anim calcmode="lin" valueType="num">
                                      <p:cBhvr>
                                        <p:cTn id="32" dur="500" fill="hold"/>
                                        <p:tgtEl>
                                          <p:spTgt spid="50"/>
                                        </p:tgtEl>
                                        <p:attrNameLst>
                                          <p:attrName>ppt_h</p:attrName>
                                        </p:attrNameLst>
                                      </p:cBhvr>
                                      <p:tavLst>
                                        <p:tav tm="0">
                                          <p:val>
                                            <p:fltVal val="0"/>
                                          </p:val>
                                        </p:tav>
                                        <p:tav tm="100000">
                                          <p:val>
                                            <p:strVal val="#ppt_h"/>
                                          </p:val>
                                        </p:tav>
                                      </p:tavLst>
                                    </p:anim>
                                    <p:animEffect transition="in" filter="fade">
                                      <p:cBhvr>
                                        <p:cTn id="33" dur="500"/>
                                        <p:tgtEl>
                                          <p:spTgt spid="50"/>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59"/>
                                        </p:tgtEl>
                                        <p:attrNameLst>
                                          <p:attrName>style.visibility</p:attrName>
                                        </p:attrNameLst>
                                      </p:cBhvr>
                                      <p:to>
                                        <p:strVal val="visible"/>
                                      </p:to>
                                    </p:set>
                                    <p:anim calcmode="lin" valueType="num">
                                      <p:cBhvr>
                                        <p:cTn id="43" dur="500" fill="hold"/>
                                        <p:tgtEl>
                                          <p:spTgt spid="59"/>
                                        </p:tgtEl>
                                        <p:attrNameLst>
                                          <p:attrName>ppt_w</p:attrName>
                                        </p:attrNameLst>
                                      </p:cBhvr>
                                      <p:tavLst>
                                        <p:tav tm="0">
                                          <p:val>
                                            <p:fltVal val="0"/>
                                          </p:val>
                                        </p:tav>
                                        <p:tav tm="100000">
                                          <p:val>
                                            <p:strVal val="#ppt_w"/>
                                          </p:val>
                                        </p:tav>
                                      </p:tavLst>
                                    </p:anim>
                                    <p:anim calcmode="lin" valueType="num">
                                      <p:cBhvr>
                                        <p:cTn id="44" dur="500" fill="hold"/>
                                        <p:tgtEl>
                                          <p:spTgt spid="59"/>
                                        </p:tgtEl>
                                        <p:attrNameLst>
                                          <p:attrName>ppt_h</p:attrName>
                                        </p:attrNameLst>
                                      </p:cBhvr>
                                      <p:tavLst>
                                        <p:tav tm="0">
                                          <p:val>
                                            <p:fltVal val="0"/>
                                          </p:val>
                                        </p:tav>
                                        <p:tav tm="100000">
                                          <p:val>
                                            <p:strVal val="#ppt_h"/>
                                          </p:val>
                                        </p:tav>
                                      </p:tavLst>
                                    </p:anim>
                                    <p:animEffect transition="in" filter="fade">
                                      <p:cBhvr>
                                        <p:cTn id="45" dur="500"/>
                                        <p:tgtEl>
                                          <p:spTgt spid="59"/>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 calcmode="lin" valueType="num">
                                      <p:cBhvr>
                                        <p:cTn id="49" dur="500" fill="hold"/>
                                        <p:tgtEl>
                                          <p:spTgt spid="60"/>
                                        </p:tgtEl>
                                        <p:attrNameLst>
                                          <p:attrName>ppt_w</p:attrName>
                                        </p:attrNameLst>
                                      </p:cBhvr>
                                      <p:tavLst>
                                        <p:tav tm="0">
                                          <p:val>
                                            <p:fltVal val="0"/>
                                          </p:val>
                                        </p:tav>
                                        <p:tav tm="100000">
                                          <p:val>
                                            <p:strVal val="#ppt_w"/>
                                          </p:val>
                                        </p:tav>
                                      </p:tavLst>
                                    </p:anim>
                                    <p:anim calcmode="lin" valueType="num">
                                      <p:cBhvr>
                                        <p:cTn id="50" dur="500" fill="hold"/>
                                        <p:tgtEl>
                                          <p:spTgt spid="60"/>
                                        </p:tgtEl>
                                        <p:attrNameLst>
                                          <p:attrName>ppt_h</p:attrName>
                                        </p:attrNameLst>
                                      </p:cBhvr>
                                      <p:tavLst>
                                        <p:tav tm="0">
                                          <p:val>
                                            <p:fltVal val="0"/>
                                          </p:val>
                                        </p:tav>
                                        <p:tav tm="100000">
                                          <p:val>
                                            <p:strVal val="#ppt_h"/>
                                          </p:val>
                                        </p:tav>
                                      </p:tavLst>
                                    </p:anim>
                                    <p:animEffect transition="in" filter="fade">
                                      <p:cBhvr>
                                        <p:cTn id="51" dur="500"/>
                                        <p:tgtEl>
                                          <p:spTgt spid="60"/>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61"/>
                                        </p:tgtEl>
                                        <p:attrNameLst>
                                          <p:attrName>style.visibility</p:attrName>
                                        </p:attrNameLst>
                                      </p:cBhvr>
                                      <p:to>
                                        <p:strVal val="visible"/>
                                      </p:to>
                                    </p:set>
                                    <p:anim calcmode="lin" valueType="num">
                                      <p:cBhvr>
                                        <p:cTn id="55" dur="500" fill="hold"/>
                                        <p:tgtEl>
                                          <p:spTgt spid="61"/>
                                        </p:tgtEl>
                                        <p:attrNameLst>
                                          <p:attrName>ppt_w</p:attrName>
                                        </p:attrNameLst>
                                      </p:cBhvr>
                                      <p:tavLst>
                                        <p:tav tm="0">
                                          <p:val>
                                            <p:fltVal val="0"/>
                                          </p:val>
                                        </p:tav>
                                        <p:tav tm="100000">
                                          <p:val>
                                            <p:strVal val="#ppt_w"/>
                                          </p:val>
                                        </p:tav>
                                      </p:tavLst>
                                    </p:anim>
                                    <p:anim calcmode="lin" valueType="num">
                                      <p:cBhvr>
                                        <p:cTn id="56" dur="500" fill="hold"/>
                                        <p:tgtEl>
                                          <p:spTgt spid="61"/>
                                        </p:tgtEl>
                                        <p:attrNameLst>
                                          <p:attrName>ppt_h</p:attrName>
                                        </p:attrNameLst>
                                      </p:cBhvr>
                                      <p:tavLst>
                                        <p:tav tm="0">
                                          <p:val>
                                            <p:fltVal val="0"/>
                                          </p:val>
                                        </p:tav>
                                        <p:tav tm="100000">
                                          <p:val>
                                            <p:strVal val="#ppt_h"/>
                                          </p:val>
                                        </p:tav>
                                      </p:tavLst>
                                    </p:anim>
                                    <p:animEffect transition="in" filter="fade">
                                      <p:cBhvr>
                                        <p:cTn id="57" dur="500"/>
                                        <p:tgtEl>
                                          <p:spTgt spid="61"/>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62"/>
                                        </p:tgtEl>
                                        <p:attrNameLst>
                                          <p:attrName>style.visibility</p:attrName>
                                        </p:attrNameLst>
                                      </p:cBhvr>
                                      <p:to>
                                        <p:strVal val="visible"/>
                                      </p:to>
                                    </p:set>
                                    <p:anim calcmode="lin" valueType="num">
                                      <p:cBhvr>
                                        <p:cTn id="61" dur="500" fill="hold"/>
                                        <p:tgtEl>
                                          <p:spTgt spid="62"/>
                                        </p:tgtEl>
                                        <p:attrNameLst>
                                          <p:attrName>ppt_w</p:attrName>
                                        </p:attrNameLst>
                                      </p:cBhvr>
                                      <p:tavLst>
                                        <p:tav tm="0">
                                          <p:val>
                                            <p:fltVal val="0"/>
                                          </p:val>
                                        </p:tav>
                                        <p:tav tm="100000">
                                          <p:val>
                                            <p:strVal val="#ppt_w"/>
                                          </p:val>
                                        </p:tav>
                                      </p:tavLst>
                                    </p:anim>
                                    <p:anim calcmode="lin" valueType="num">
                                      <p:cBhvr>
                                        <p:cTn id="62" dur="500" fill="hold"/>
                                        <p:tgtEl>
                                          <p:spTgt spid="62"/>
                                        </p:tgtEl>
                                        <p:attrNameLst>
                                          <p:attrName>ppt_h</p:attrName>
                                        </p:attrNameLst>
                                      </p:cBhvr>
                                      <p:tavLst>
                                        <p:tav tm="0">
                                          <p:val>
                                            <p:fltVal val="0"/>
                                          </p:val>
                                        </p:tav>
                                        <p:tav tm="100000">
                                          <p:val>
                                            <p:strVal val="#ppt_h"/>
                                          </p:val>
                                        </p:tav>
                                      </p:tavLst>
                                    </p:anim>
                                    <p:animEffect transition="in" filter="fade">
                                      <p:cBhvr>
                                        <p:cTn id="63" dur="500"/>
                                        <p:tgtEl>
                                          <p:spTgt spid="62"/>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63"/>
                                        </p:tgtEl>
                                        <p:attrNameLst>
                                          <p:attrName>style.visibility</p:attrName>
                                        </p:attrNameLst>
                                      </p:cBhvr>
                                      <p:to>
                                        <p:strVal val="visible"/>
                                      </p:to>
                                    </p:set>
                                    <p:anim calcmode="lin" valueType="num">
                                      <p:cBhvr>
                                        <p:cTn id="67" dur="500" fill="hold"/>
                                        <p:tgtEl>
                                          <p:spTgt spid="63"/>
                                        </p:tgtEl>
                                        <p:attrNameLst>
                                          <p:attrName>ppt_w</p:attrName>
                                        </p:attrNameLst>
                                      </p:cBhvr>
                                      <p:tavLst>
                                        <p:tav tm="0">
                                          <p:val>
                                            <p:fltVal val="0"/>
                                          </p:val>
                                        </p:tav>
                                        <p:tav tm="100000">
                                          <p:val>
                                            <p:strVal val="#ppt_w"/>
                                          </p:val>
                                        </p:tav>
                                      </p:tavLst>
                                    </p:anim>
                                    <p:anim calcmode="lin" valueType="num">
                                      <p:cBhvr>
                                        <p:cTn id="68" dur="500" fill="hold"/>
                                        <p:tgtEl>
                                          <p:spTgt spid="63"/>
                                        </p:tgtEl>
                                        <p:attrNameLst>
                                          <p:attrName>ppt_h</p:attrName>
                                        </p:attrNameLst>
                                      </p:cBhvr>
                                      <p:tavLst>
                                        <p:tav tm="0">
                                          <p:val>
                                            <p:fltVal val="0"/>
                                          </p:val>
                                        </p:tav>
                                        <p:tav tm="100000">
                                          <p:val>
                                            <p:strVal val="#ppt_h"/>
                                          </p:val>
                                        </p:tav>
                                      </p:tavLst>
                                    </p:anim>
                                    <p:animEffect transition="in" filter="fade">
                                      <p:cBhvr>
                                        <p:cTn id="69" dur="500"/>
                                        <p:tgtEl>
                                          <p:spTgt spid="63"/>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64"/>
                                        </p:tgtEl>
                                        <p:attrNameLst>
                                          <p:attrName>style.visibility</p:attrName>
                                        </p:attrNameLst>
                                      </p:cBhvr>
                                      <p:to>
                                        <p:strVal val="visible"/>
                                      </p:to>
                                    </p:set>
                                    <p:anim calcmode="lin" valueType="num">
                                      <p:cBhvr>
                                        <p:cTn id="73" dur="500" fill="hold"/>
                                        <p:tgtEl>
                                          <p:spTgt spid="64"/>
                                        </p:tgtEl>
                                        <p:attrNameLst>
                                          <p:attrName>ppt_w</p:attrName>
                                        </p:attrNameLst>
                                      </p:cBhvr>
                                      <p:tavLst>
                                        <p:tav tm="0">
                                          <p:val>
                                            <p:fltVal val="0"/>
                                          </p:val>
                                        </p:tav>
                                        <p:tav tm="100000">
                                          <p:val>
                                            <p:strVal val="#ppt_w"/>
                                          </p:val>
                                        </p:tav>
                                      </p:tavLst>
                                    </p:anim>
                                    <p:anim calcmode="lin" valueType="num">
                                      <p:cBhvr>
                                        <p:cTn id="74" dur="500" fill="hold"/>
                                        <p:tgtEl>
                                          <p:spTgt spid="64"/>
                                        </p:tgtEl>
                                        <p:attrNameLst>
                                          <p:attrName>ppt_h</p:attrName>
                                        </p:attrNameLst>
                                      </p:cBhvr>
                                      <p:tavLst>
                                        <p:tav tm="0">
                                          <p:val>
                                            <p:fltVal val="0"/>
                                          </p:val>
                                        </p:tav>
                                        <p:tav tm="100000">
                                          <p:val>
                                            <p:strVal val="#ppt_h"/>
                                          </p:val>
                                        </p:tav>
                                      </p:tavLst>
                                    </p:anim>
                                    <p:animEffect transition="in" filter="fade">
                                      <p:cBhvr>
                                        <p:cTn id="75" dur="500"/>
                                        <p:tgtEl>
                                          <p:spTgt spid="64"/>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65"/>
                                        </p:tgtEl>
                                        <p:attrNameLst>
                                          <p:attrName>style.visibility</p:attrName>
                                        </p:attrNameLst>
                                      </p:cBhvr>
                                      <p:to>
                                        <p:strVal val="visible"/>
                                      </p:to>
                                    </p:set>
                                    <p:anim calcmode="lin" valueType="num">
                                      <p:cBhvr>
                                        <p:cTn id="79" dur="500" fill="hold"/>
                                        <p:tgtEl>
                                          <p:spTgt spid="65"/>
                                        </p:tgtEl>
                                        <p:attrNameLst>
                                          <p:attrName>ppt_w</p:attrName>
                                        </p:attrNameLst>
                                      </p:cBhvr>
                                      <p:tavLst>
                                        <p:tav tm="0">
                                          <p:val>
                                            <p:fltVal val="0"/>
                                          </p:val>
                                        </p:tav>
                                        <p:tav tm="100000">
                                          <p:val>
                                            <p:strVal val="#ppt_w"/>
                                          </p:val>
                                        </p:tav>
                                      </p:tavLst>
                                    </p:anim>
                                    <p:anim calcmode="lin" valueType="num">
                                      <p:cBhvr>
                                        <p:cTn id="80" dur="500" fill="hold"/>
                                        <p:tgtEl>
                                          <p:spTgt spid="65"/>
                                        </p:tgtEl>
                                        <p:attrNameLst>
                                          <p:attrName>ppt_h</p:attrName>
                                        </p:attrNameLst>
                                      </p:cBhvr>
                                      <p:tavLst>
                                        <p:tav tm="0">
                                          <p:val>
                                            <p:fltVal val="0"/>
                                          </p:val>
                                        </p:tav>
                                        <p:tav tm="100000">
                                          <p:val>
                                            <p:strVal val="#ppt_h"/>
                                          </p:val>
                                        </p:tav>
                                      </p:tavLst>
                                    </p:anim>
                                    <p:animEffect transition="in" filter="fade">
                                      <p:cBhvr>
                                        <p:cTn id="81" dur="500"/>
                                        <p:tgtEl>
                                          <p:spTgt spid="65"/>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66"/>
                                        </p:tgtEl>
                                        <p:attrNameLst>
                                          <p:attrName>style.visibility</p:attrName>
                                        </p:attrNameLst>
                                      </p:cBhvr>
                                      <p:to>
                                        <p:strVal val="visible"/>
                                      </p:to>
                                    </p:set>
                                    <p:anim calcmode="lin" valueType="num">
                                      <p:cBhvr>
                                        <p:cTn id="85" dur="500" fill="hold"/>
                                        <p:tgtEl>
                                          <p:spTgt spid="66"/>
                                        </p:tgtEl>
                                        <p:attrNameLst>
                                          <p:attrName>ppt_w</p:attrName>
                                        </p:attrNameLst>
                                      </p:cBhvr>
                                      <p:tavLst>
                                        <p:tav tm="0">
                                          <p:val>
                                            <p:fltVal val="0"/>
                                          </p:val>
                                        </p:tav>
                                        <p:tav tm="100000">
                                          <p:val>
                                            <p:strVal val="#ppt_w"/>
                                          </p:val>
                                        </p:tav>
                                      </p:tavLst>
                                    </p:anim>
                                    <p:anim calcmode="lin" valueType="num">
                                      <p:cBhvr>
                                        <p:cTn id="86" dur="500" fill="hold"/>
                                        <p:tgtEl>
                                          <p:spTgt spid="66"/>
                                        </p:tgtEl>
                                        <p:attrNameLst>
                                          <p:attrName>ppt_h</p:attrName>
                                        </p:attrNameLst>
                                      </p:cBhvr>
                                      <p:tavLst>
                                        <p:tav tm="0">
                                          <p:val>
                                            <p:fltVal val="0"/>
                                          </p:val>
                                        </p:tav>
                                        <p:tav tm="100000">
                                          <p:val>
                                            <p:strVal val="#ppt_h"/>
                                          </p:val>
                                        </p:tav>
                                      </p:tavLst>
                                    </p:anim>
                                    <p:animEffect transition="in" filter="fade">
                                      <p:cBhvr>
                                        <p:cTn id="87" dur="500"/>
                                        <p:tgtEl>
                                          <p:spTgt spid="66"/>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67"/>
                                        </p:tgtEl>
                                        <p:attrNameLst>
                                          <p:attrName>style.visibility</p:attrName>
                                        </p:attrNameLst>
                                      </p:cBhvr>
                                      <p:to>
                                        <p:strVal val="visible"/>
                                      </p:to>
                                    </p:set>
                                    <p:anim calcmode="lin" valueType="num">
                                      <p:cBhvr>
                                        <p:cTn id="91" dur="500" fill="hold"/>
                                        <p:tgtEl>
                                          <p:spTgt spid="67"/>
                                        </p:tgtEl>
                                        <p:attrNameLst>
                                          <p:attrName>ppt_w</p:attrName>
                                        </p:attrNameLst>
                                      </p:cBhvr>
                                      <p:tavLst>
                                        <p:tav tm="0">
                                          <p:val>
                                            <p:fltVal val="0"/>
                                          </p:val>
                                        </p:tav>
                                        <p:tav tm="100000">
                                          <p:val>
                                            <p:strVal val="#ppt_w"/>
                                          </p:val>
                                        </p:tav>
                                      </p:tavLst>
                                    </p:anim>
                                    <p:anim calcmode="lin" valueType="num">
                                      <p:cBhvr>
                                        <p:cTn id="92" dur="500" fill="hold"/>
                                        <p:tgtEl>
                                          <p:spTgt spid="67"/>
                                        </p:tgtEl>
                                        <p:attrNameLst>
                                          <p:attrName>ppt_h</p:attrName>
                                        </p:attrNameLst>
                                      </p:cBhvr>
                                      <p:tavLst>
                                        <p:tav tm="0">
                                          <p:val>
                                            <p:fltVal val="0"/>
                                          </p:val>
                                        </p:tav>
                                        <p:tav tm="100000">
                                          <p:val>
                                            <p:strVal val="#ppt_h"/>
                                          </p:val>
                                        </p:tav>
                                      </p:tavLst>
                                    </p:anim>
                                    <p:animEffect transition="in" filter="fade">
                                      <p:cBhvr>
                                        <p:cTn id="93" dur="500"/>
                                        <p:tgtEl>
                                          <p:spTgt spid="67"/>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68"/>
                                        </p:tgtEl>
                                        <p:attrNameLst>
                                          <p:attrName>style.visibility</p:attrName>
                                        </p:attrNameLst>
                                      </p:cBhvr>
                                      <p:to>
                                        <p:strVal val="visible"/>
                                      </p:to>
                                    </p:set>
                                    <p:anim calcmode="lin" valueType="num">
                                      <p:cBhvr>
                                        <p:cTn id="97" dur="500" fill="hold"/>
                                        <p:tgtEl>
                                          <p:spTgt spid="68"/>
                                        </p:tgtEl>
                                        <p:attrNameLst>
                                          <p:attrName>ppt_w</p:attrName>
                                        </p:attrNameLst>
                                      </p:cBhvr>
                                      <p:tavLst>
                                        <p:tav tm="0">
                                          <p:val>
                                            <p:fltVal val="0"/>
                                          </p:val>
                                        </p:tav>
                                        <p:tav tm="100000">
                                          <p:val>
                                            <p:strVal val="#ppt_w"/>
                                          </p:val>
                                        </p:tav>
                                      </p:tavLst>
                                    </p:anim>
                                    <p:anim calcmode="lin" valueType="num">
                                      <p:cBhvr>
                                        <p:cTn id="98" dur="500" fill="hold"/>
                                        <p:tgtEl>
                                          <p:spTgt spid="68"/>
                                        </p:tgtEl>
                                        <p:attrNameLst>
                                          <p:attrName>ppt_h</p:attrName>
                                        </p:attrNameLst>
                                      </p:cBhvr>
                                      <p:tavLst>
                                        <p:tav tm="0">
                                          <p:val>
                                            <p:fltVal val="0"/>
                                          </p:val>
                                        </p:tav>
                                        <p:tav tm="100000">
                                          <p:val>
                                            <p:strVal val="#ppt_h"/>
                                          </p:val>
                                        </p:tav>
                                      </p:tavLst>
                                    </p:anim>
                                    <p:animEffect transition="in" filter="fade">
                                      <p:cBhvr>
                                        <p:cTn id="99" dur="500"/>
                                        <p:tgtEl>
                                          <p:spTgt spid="68"/>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69"/>
                                        </p:tgtEl>
                                        <p:attrNameLst>
                                          <p:attrName>style.visibility</p:attrName>
                                        </p:attrNameLst>
                                      </p:cBhvr>
                                      <p:to>
                                        <p:strVal val="visible"/>
                                      </p:to>
                                    </p:set>
                                    <p:anim calcmode="lin" valueType="num">
                                      <p:cBhvr>
                                        <p:cTn id="103" dur="500" fill="hold"/>
                                        <p:tgtEl>
                                          <p:spTgt spid="69"/>
                                        </p:tgtEl>
                                        <p:attrNameLst>
                                          <p:attrName>ppt_w</p:attrName>
                                        </p:attrNameLst>
                                      </p:cBhvr>
                                      <p:tavLst>
                                        <p:tav tm="0">
                                          <p:val>
                                            <p:fltVal val="0"/>
                                          </p:val>
                                        </p:tav>
                                        <p:tav tm="100000">
                                          <p:val>
                                            <p:strVal val="#ppt_w"/>
                                          </p:val>
                                        </p:tav>
                                      </p:tavLst>
                                    </p:anim>
                                    <p:anim calcmode="lin" valueType="num">
                                      <p:cBhvr>
                                        <p:cTn id="104" dur="500" fill="hold"/>
                                        <p:tgtEl>
                                          <p:spTgt spid="69"/>
                                        </p:tgtEl>
                                        <p:attrNameLst>
                                          <p:attrName>ppt_h</p:attrName>
                                        </p:attrNameLst>
                                      </p:cBhvr>
                                      <p:tavLst>
                                        <p:tav tm="0">
                                          <p:val>
                                            <p:fltVal val="0"/>
                                          </p:val>
                                        </p:tav>
                                        <p:tav tm="100000">
                                          <p:val>
                                            <p:strVal val="#ppt_h"/>
                                          </p:val>
                                        </p:tav>
                                      </p:tavLst>
                                    </p:anim>
                                    <p:animEffect transition="in" filter="fade">
                                      <p:cBhvr>
                                        <p:cTn id="105" dur="500"/>
                                        <p:tgtEl>
                                          <p:spTgt spid="69"/>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70"/>
                                        </p:tgtEl>
                                        <p:attrNameLst>
                                          <p:attrName>style.visibility</p:attrName>
                                        </p:attrNameLst>
                                      </p:cBhvr>
                                      <p:to>
                                        <p:strVal val="visible"/>
                                      </p:to>
                                    </p:set>
                                    <p:anim calcmode="lin" valueType="num">
                                      <p:cBhvr>
                                        <p:cTn id="109" dur="500" fill="hold"/>
                                        <p:tgtEl>
                                          <p:spTgt spid="70"/>
                                        </p:tgtEl>
                                        <p:attrNameLst>
                                          <p:attrName>ppt_w</p:attrName>
                                        </p:attrNameLst>
                                      </p:cBhvr>
                                      <p:tavLst>
                                        <p:tav tm="0">
                                          <p:val>
                                            <p:fltVal val="0"/>
                                          </p:val>
                                        </p:tav>
                                        <p:tav tm="100000">
                                          <p:val>
                                            <p:strVal val="#ppt_w"/>
                                          </p:val>
                                        </p:tav>
                                      </p:tavLst>
                                    </p:anim>
                                    <p:anim calcmode="lin" valueType="num">
                                      <p:cBhvr>
                                        <p:cTn id="110" dur="500" fill="hold"/>
                                        <p:tgtEl>
                                          <p:spTgt spid="70"/>
                                        </p:tgtEl>
                                        <p:attrNameLst>
                                          <p:attrName>ppt_h</p:attrName>
                                        </p:attrNameLst>
                                      </p:cBhvr>
                                      <p:tavLst>
                                        <p:tav tm="0">
                                          <p:val>
                                            <p:fltVal val="0"/>
                                          </p:val>
                                        </p:tav>
                                        <p:tav tm="100000">
                                          <p:val>
                                            <p:strVal val="#ppt_h"/>
                                          </p:val>
                                        </p:tav>
                                      </p:tavLst>
                                    </p:anim>
                                    <p:animEffect transition="in" filter="fade">
                                      <p:cBhvr>
                                        <p:cTn id="111" dur="500"/>
                                        <p:tgtEl>
                                          <p:spTgt spid="70"/>
                                        </p:tgtEl>
                                      </p:cBhvr>
                                    </p:animEffect>
                                  </p:childTnLst>
                                </p:cTn>
                              </p:par>
                            </p:childTnLst>
                          </p:cTn>
                        </p:par>
                        <p:par>
                          <p:cTn id="112" fill="hold">
                            <p:stCondLst>
                              <p:cond delay="9000"/>
                            </p:stCondLst>
                            <p:childTnLst>
                              <p:par>
                                <p:cTn id="113" presetID="53" presetClass="entr" presetSubtype="16" fill="hold" grpId="0" nodeType="afterEffect">
                                  <p:stCondLst>
                                    <p:cond delay="0"/>
                                  </p:stCondLst>
                                  <p:childTnLst>
                                    <p:set>
                                      <p:cBhvr>
                                        <p:cTn id="114" dur="1" fill="hold">
                                          <p:stCondLst>
                                            <p:cond delay="0"/>
                                          </p:stCondLst>
                                        </p:cTn>
                                        <p:tgtEl>
                                          <p:spTgt spid="71"/>
                                        </p:tgtEl>
                                        <p:attrNameLst>
                                          <p:attrName>style.visibility</p:attrName>
                                        </p:attrNameLst>
                                      </p:cBhvr>
                                      <p:to>
                                        <p:strVal val="visible"/>
                                      </p:to>
                                    </p:set>
                                    <p:anim calcmode="lin" valueType="num">
                                      <p:cBhvr>
                                        <p:cTn id="115" dur="500" fill="hold"/>
                                        <p:tgtEl>
                                          <p:spTgt spid="71"/>
                                        </p:tgtEl>
                                        <p:attrNameLst>
                                          <p:attrName>ppt_w</p:attrName>
                                        </p:attrNameLst>
                                      </p:cBhvr>
                                      <p:tavLst>
                                        <p:tav tm="0">
                                          <p:val>
                                            <p:fltVal val="0"/>
                                          </p:val>
                                        </p:tav>
                                        <p:tav tm="100000">
                                          <p:val>
                                            <p:strVal val="#ppt_w"/>
                                          </p:val>
                                        </p:tav>
                                      </p:tavLst>
                                    </p:anim>
                                    <p:anim calcmode="lin" valueType="num">
                                      <p:cBhvr>
                                        <p:cTn id="116" dur="500" fill="hold"/>
                                        <p:tgtEl>
                                          <p:spTgt spid="71"/>
                                        </p:tgtEl>
                                        <p:attrNameLst>
                                          <p:attrName>ppt_h</p:attrName>
                                        </p:attrNameLst>
                                      </p:cBhvr>
                                      <p:tavLst>
                                        <p:tav tm="0">
                                          <p:val>
                                            <p:fltVal val="0"/>
                                          </p:val>
                                        </p:tav>
                                        <p:tav tm="100000">
                                          <p:val>
                                            <p:strVal val="#ppt_h"/>
                                          </p:val>
                                        </p:tav>
                                      </p:tavLst>
                                    </p:anim>
                                    <p:animEffect transition="in" filter="fade">
                                      <p:cBhvr>
                                        <p:cTn id="117" dur="500"/>
                                        <p:tgtEl>
                                          <p:spTgt spid="71"/>
                                        </p:tgtEl>
                                      </p:cBhvr>
                                    </p:animEffect>
                                  </p:childTnLst>
                                </p:cTn>
                              </p:par>
                            </p:childTnLst>
                          </p:cTn>
                        </p:par>
                        <p:par>
                          <p:cTn id="118" fill="hold">
                            <p:stCondLst>
                              <p:cond delay="9500"/>
                            </p:stCondLst>
                            <p:childTnLst>
                              <p:par>
                                <p:cTn id="119" presetID="53" presetClass="entr" presetSubtype="16" fill="hold" grpId="0" nodeType="afterEffect">
                                  <p:stCondLst>
                                    <p:cond delay="0"/>
                                  </p:stCondLst>
                                  <p:childTnLst>
                                    <p:set>
                                      <p:cBhvr>
                                        <p:cTn id="120" dur="1" fill="hold">
                                          <p:stCondLst>
                                            <p:cond delay="0"/>
                                          </p:stCondLst>
                                        </p:cTn>
                                        <p:tgtEl>
                                          <p:spTgt spid="72"/>
                                        </p:tgtEl>
                                        <p:attrNameLst>
                                          <p:attrName>style.visibility</p:attrName>
                                        </p:attrNameLst>
                                      </p:cBhvr>
                                      <p:to>
                                        <p:strVal val="visible"/>
                                      </p:to>
                                    </p:set>
                                    <p:anim calcmode="lin" valueType="num">
                                      <p:cBhvr>
                                        <p:cTn id="121" dur="500" fill="hold"/>
                                        <p:tgtEl>
                                          <p:spTgt spid="72"/>
                                        </p:tgtEl>
                                        <p:attrNameLst>
                                          <p:attrName>ppt_w</p:attrName>
                                        </p:attrNameLst>
                                      </p:cBhvr>
                                      <p:tavLst>
                                        <p:tav tm="0">
                                          <p:val>
                                            <p:fltVal val="0"/>
                                          </p:val>
                                        </p:tav>
                                        <p:tav tm="100000">
                                          <p:val>
                                            <p:strVal val="#ppt_w"/>
                                          </p:val>
                                        </p:tav>
                                      </p:tavLst>
                                    </p:anim>
                                    <p:anim calcmode="lin" valueType="num">
                                      <p:cBhvr>
                                        <p:cTn id="122" dur="500" fill="hold"/>
                                        <p:tgtEl>
                                          <p:spTgt spid="72"/>
                                        </p:tgtEl>
                                        <p:attrNameLst>
                                          <p:attrName>ppt_h</p:attrName>
                                        </p:attrNameLst>
                                      </p:cBhvr>
                                      <p:tavLst>
                                        <p:tav tm="0">
                                          <p:val>
                                            <p:fltVal val="0"/>
                                          </p:val>
                                        </p:tav>
                                        <p:tav tm="100000">
                                          <p:val>
                                            <p:strVal val="#ppt_h"/>
                                          </p:val>
                                        </p:tav>
                                      </p:tavLst>
                                    </p:anim>
                                    <p:animEffect transition="in" filter="fade">
                                      <p:cBhvr>
                                        <p:cTn id="123" dur="500"/>
                                        <p:tgtEl>
                                          <p:spTgt spid="72"/>
                                        </p:tgtEl>
                                      </p:cBhvr>
                                    </p:animEffect>
                                  </p:childTnLst>
                                </p:cTn>
                              </p:par>
                            </p:childTnLst>
                          </p:cTn>
                        </p:par>
                        <p:par>
                          <p:cTn id="124" fill="hold">
                            <p:stCondLst>
                              <p:cond delay="10000"/>
                            </p:stCondLst>
                            <p:childTnLst>
                              <p:par>
                                <p:cTn id="125" presetID="53" presetClass="entr" presetSubtype="16" fill="hold" grpId="0" nodeType="afterEffect">
                                  <p:stCondLst>
                                    <p:cond delay="0"/>
                                  </p:stCondLst>
                                  <p:childTnLst>
                                    <p:set>
                                      <p:cBhvr>
                                        <p:cTn id="126" dur="1" fill="hold">
                                          <p:stCondLst>
                                            <p:cond delay="0"/>
                                          </p:stCondLst>
                                        </p:cTn>
                                        <p:tgtEl>
                                          <p:spTgt spid="73"/>
                                        </p:tgtEl>
                                        <p:attrNameLst>
                                          <p:attrName>style.visibility</p:attrName>
                                        </p:attrNameLst>
                                      </p:cBhvr>
                                      <p:to>
                                        <p:strVal val="visible"/>
                                      </p:to>
                                    </p:set>
                                    <p:anim calcmode="lin" valueType="num">
                                      <p:cBhvr>
                                        <p:cTn id="127" dur="500" fill="hold"/>
                                        <p:tgtEl>
                                          <p:spTgt spid="73"/>
                                        </p:tgtEl>
                                        <p:attrNameLst>
                                          <p:attrName>ppt_w</p:attrName>
                                        </p:attrNameLst>
                                      </p:cBhvr>
                                      <p:tavLst>
                                        <p:tav tm="0">
                                          <p:val>
                                            <p:fltVal val="0"/>
                                          </p:val>
                                        </p:tav>
                                        <p:tav tm="100000">
                                          <p:val>
                                            <p:strVal val="#ppt_w"/>
                                          </p:val>
                                        </p:tav>
                                      </p:tavLst>
                                    </p:anim>
                                    <p:anim calcmode="lin" valueType="num">
                                      <p:cBhvr>
                                        <p:cTn id="128" dur="500" fill="hold"/>
                                        <p:tgtEl>
                                          <p:spTgt spid="73"/>
                                        </p:tgtEl>
                                        <p:attrNameLst>
                                          <p:attrName>ppt_h</p:attrName>
                                        </p:attrNameLst>
                                      </p:cBhvr>
                                      <p:tavLst>
                                        <p:tav tm="0">
                                          <p:val>
                                            <p:fltVal val="0"/>
                                          </p:val>
                                        </p:tav>
                                        <p:tav tm="100000">
                                          <p:val>
                                            <p:strVal val="#ppt_h"/>
                                          </p:val>
                                        </p:tav>
                                      </p:tavLst>
                                    </p:anim>
                                    <p:animEffect transition="in" filter="fade">
                                      <p:cBhvr>
                                        <p:cTn id="129" dur="500"/>
                                        <p:tgtEl>
                                          <p:spTgt spid="73"/>
                                        </p:tgtEl>
                                      </p:cBhvr>
                                    </p:animEffect>
                                  </p:childTnLst>
                                </p:cTn>
                              </p:par>
                            </p:childTnLst>
                          </p:cTn>
                        </p:par>
                        <p:par>
                          <p:cTn id="130" fill="hold">
                            <p:stCondLst>
                              <p:cond delay="10500"/>
                            </p:stCondLst>
                            <p:childTnLst>
                              <p:par>
                                <p:cTn id="131" presetID="53" presetClass="entr" presetSubtype="16" fill="hold" grpId="0" nodeType="afterEffect">
                                  <p:stCondLst>
                                    <p:cond delay="0"/>
                                  </p:stCondLst>
                                  <p:childTnLst>
                                    <p:set>
                                      <p:cBhvr>
                                        <p:cTn id="132" dur="1" fill="hold">
                                          <p:stCondLst>
                                            <p:cond delay="0"/>
                                          </p:stCondLst>
                                        </p:cTn>
                                        <p:tgtEl>
                                          <p:spTgt spid="74"/>
                                        </p:tgtEl>
                                        <p:attrNameLst>
                                          <p:attrName>style.visibility</p:attrName>
                                        </p:attrNameLst>
                                      </p:cBhvr>
                                      <p:to>
                                        <p:strVal val="visible"/>
                                      </p:to>
                                    </p:set>
                                    <p:anim calcmode="lin" valueType="num">
                                      <p:cBhvr>
                                        <p:cTn id="133" dur="500" fill="hold"/>
                                        <p:tgtEl>
                                          <p:spTgt spid="74"/>
                                        </p:tgtEl>
                                        <p:attrNameLst>
                                          <p:attrName>ppt_w</p:attrName>
                                        </p:attrNameLst>
                                      </p:cBhvr>
                                      <p:tavLst>
                                        <p:tav tm="0">
                                          <p:val>
                                            <p:fltVal val="0"/>
                                          </p:val>
                                        </p:tav>
                                        <p:tav tm="100000">
                                          <p:val>
                                            <p:strVal val="#ppt_w"/>
                                          </p:val>
                                        </p:tav>
                                      </p:tavLst>
                                    </p:anim>
                                    <p:anim calcmode="lin" valueType="num">
                                      <p:cBhvr>
                                        <p:cTn id="134" dur="500" fill="hold"/>
                                        <p:tgtEl>
                                          <p:spTgt spid="74"/>
                                        </p:tgtEl>
                                        <p:attrNameLst>
                                          <p:attrName>ppt_h</p:attrName>
                                        </p:attrNameLst>
                                      </p:cBhvr>
                                      <p:tavLst>
                                        <p:tav tm="0">
                                          <p:val>
                                            <p:fltVal val="0"/>
                                          </p:val>
                                        </p:tav>
                                        <p:tav tm="100000">
                                          <p:val>
                                            <p:strVal val="#ppt_h"/>
                                          </p:val>
                                        </p:tav>
                                      </p:tavLst>
                                    </p:anim>
                                    <p:animEffect transition="in" filter="fade">
                                      <p:cBhvr>
                                        <p:cTn id="135" dur="500"/>
                                        <p:tgtEl>
                                          <p:spTgt spid="74"/>
                                        </p:tgtEl>
                                      </p:cBhvr>
                                    </p:animEffect>
                                  </p:childTnLst>
                                </p:cTn>
                              </p:par>
                            </p:childTnLst>
                          </p:cTn>
                        </p:par>
                        <p:par>
                          <p:cTn id="136" fill="hold">
                            <p:stCondLst>
                              <p:cond delay="11000"/>
                            </p:stCondLst>
                            <p:childTnLst>
                              <p:par>
                                <p:cTn id="137" presetID="53" presetClass="entr" presetSubtype="16" fill="hold" grpId="0" nodeType="afterEffect">
                                  <p:stCondLst>
                                    <p:cond delay="0"/>
                                  </p:stCondLst>
                                  <p:childTnLst>
                                    <p:set>
                                      <p:cBhvr>
                                        <p:cTn id="138" dur="1" fill="hold">
                                          <p:stCondLst>
                                            <p:cond delay="0"/>
                                          </p:stCondLst>
                                        </p:cTn>
                                        <p:tgtEl>
                                          <p:spTgt spid="75"/>
                                        </p:tgtEl>
                                        <p:attrNameLst>
                                          <p:attrName>style.visibility</p:attrName>
                                        </p:attrNameLst>
                                      </p:cBhvr>
                                      <p:to>
                                        <p:strVal val="visible"/>
                                      </p:to>
                                    </p:set>
                                    <p:anim calcmode="lin" valueType="num">
                                      <p:cBhvr>
                                        <p:cTn id="139" dur="500" fill="hold"/>
                                        <p:tgtEl>
                                          <p:spTgt spid="75"/>
                                        </p:tgtEl>
                                        <p:attrNameLst>
                                          <p:attrName>ppt_w</p:attrName>
                                        </p:attrNameLst>
                                      </p:cBhvr>
                                      <p:tavLst>
                                        <p:tav tm="0">
                                          <p:val>
                                            <p:fltVal val="0"/>
                                          </p:val>
                                        </p:tav>
                                        <p:tav tm="100000">
                                          <p:val>
                                            <p:strVal val="#ppt_w"/>
                                          </p:val>
                                        </p:tav>
                                      </p:tavLst>
                                    </p:anim>
                                    <p:anim calcmode="lin" valueType="num">
                                      <p:cBhvr>
                                        <p:cTn id="140" dur="500" fill="hold"/>
                                        <p:tgtEl>
                                          <p:spTgt spid="75"/>
                                        </p:tgtEl>
                                        <p:attrNameLst>
                                          <p:attrName>ppt_h</p:attrName>
                                        </p:attrNameLst>
                                      </p:cBhvr>
                                      <p:tavLst>
                                        <p:tav tm="0">
                                          <p:val>
                                            <p:fltVal val="0"/>
                                          </p:val>
                                        </p:tav>
                                        <p:tav tm="100000">
                                          <p:val>
                                            <p:strVal val="#ppt_h"/>
                                          </p:val>
                                        </p:tav>
                                      </p:tavLst>
                                    </p:anim>
                                    <p:animEffect transition="in" filter="fade">
                                      <p:cBhvr>
                                        <p:cTn id="141" dur="500"/>
                                        <p:tgtEl>
                                          <p:spTgt spid="75"/>
                                        </p:tgtEl>
                                      </p:cBhvr>
                                    </p:animEffect>
                                  </p:childTnLst>
                                </p:cTn>
                              </p:par>
                            </p:childTnLst>
                          </p:cTn>
                        </p:par>
                        <p:par>
                          <p:cTn id="142" fill="hold">
                            <p:stCondLst>
                              <p:cond delay="11500"/>
                            </p:stCondLst>
                            <p:childTnLst>
                              <p:par>
                                <p:cTn id="143" presetID="53" presetClass="entr" presetSubtype="16" fill="hold" grpId="0" nodeType="afterEffect">
                                  <p:stCondLst>
                                    <p:cond delay="0"/>
                                  </p:stCondLst>
                                  <p:childTnLst>
                                    <p:set>
                                      <p:cBhvr>
                                        <p:cTn id="144" dur="1" fill="hold">
                                          <p:stCondLst>
                                            <p:cond delay="0"/>
                                          </p:stCondLst>
                                        </p:cTn>
                                        <p:tgtEl>
                                          <p:spTgt spid="76"/>
                                        </p:tgtEl>
                                        <p:attrNameLst>
                                          <p:attrName>style.visibility</p:attrName>
                                        </p:attrNameLst>
                                      </p:cBhvr>
                                      <p:to>
                                        <p:strVal val="visible"/>
                                      </p:to>
                                    </p:set>
                                    <p:anim calcmode="lin" valueType="num">
                                      <p:cBhvr>
                                        <p:cTn id="145" dur="500" fill="hold"/>
                                        <p:tgtEl>
                                          <p:spTgt spid="76"/>
                                        </p:tgtEl>
                                        <p:attrNameLst>
                                          <p:attrName>ppt_w</p:attrName>
                                        </p:attrNameLst>
                                      </p:cBhvr>
                                      <p:tavLst>
                                        <p:tav tm="0">
                                          <p:val>
                                            <p:fltVal val="0"/>
                                          </p:val>
                                        </p:tav>
                                        <p:tav tm="100000">
                                          <p:val>
                                            <p:strVal val="#ppt_w"/>
                                          </p:val>
                                        </p:tav>
                                      </p:tavLst>
                                    </p:anim>
                                    <p:anim calcmode="lin" valueType="num">
                                      <p:cBhvr>
                                        <p:cTn id="146" dur="500" fill="hold"/>
                                        <p:tgtEl>
                                          <p:spTgt spid="76"/>
                                        </p:tgtEl>
                                        <p:attrNameLst>
                                          <p:attrName>ppt_h</p:attrName>
                                        </p:attrNameLst>
                                      </p:cBhvr>
                                      <p:tavLst>
                                        <p:tav tm="0">
                                          <p:val>
                                            <p:fltVal val="0"/>
                                          </p:val>
                                        </p:tav>
                                        <p:tav tm="100000">
                                          <p:val>
                                            <p:strVal val="#ppt_h"/>
                                          </p:val>
                                        </p:tav>
                                      </p:tavLst>
                                    </p:anim>
                                    <p:animEffect transition="in" filter="fade">
                                      <p:cBhvr>
                                        <p:cTn id="147" dur="500"/>
                                        <p:tgtEl>
                                          <p:spTgt spid="76"/>
                                        </p:tgtEl>
                                      </p:cBhvr>
                                    </p:animEffect>
                                  </p:childTnLst>
                                </p:cTn>
                              </p:par>
                            </p:childTnLst>
                          </p:cTn>
                        </p:par>
                        <p:par>
                          <p:cTn id="148" fill="hold">
                            <p:stCondLst>
                              <p:cond delay="12000"/>
                            </p:stCondLst>
                            <p:childTnLst>
                              <p:par>
                                <p:cTn id="149" presetID="53" presetClass="entr" presetSubtype="16" fill="hold" grpId="0" nodeType="afterEffect">
                                  <p:stCondLst>
                                    <p:cond delay="0"/>
                                  </p:stCondLst>
                                  <p:childTnLst>
                                    <p:set>
                                      <p:cBhvr>
                                        <p:cTn id="150" dur="1" fill="hold">
                                          <p:stCondLst>
                                            <p:cond delay="0"/>
                                          </p:stCondLst>
                                        </p:cTn>
                                        <p:tgtEl>
                                          <p:spTgt spid="77"/>
                                        </p:tgtEl>
                                        <p:attrNameLst>
                                          <p:attrName>style.visibility</p:attrName>
                                        </p:attrNameLst>
                                      </p:cBhvr>
                                      <p:to>
                                        <p:strVal val="visible"/>
                                      </p:to>
                                    </p:set>
                                    <p:anim calcmode="lin" valueType="num">
                                      <p:cBhvr>
                                        <p:cTn id="151" dur="500" fill="hold"/>
                                        <p:tgtEl>
                                          <p:spTgt spid="77"/>
                                        </p:tgtEl>
                                        <p:attrNameLst>
                                          <p:attrName>ppt_w</p:attrName>
                                        </p:attrNameLst>
                                      </p:cBhvr>
                                      <p:tavLst>
                                        <p:tav tm="0">
                                          <p:val>
                                            <p:fltVal val="0"/>
                                          </p:val>
                                        </p:tav>
                                        <p:tav tm="100000">
                                          <p:val>
                                            <p:strVal val="#ppt_w"/>
                                          </p:val>
                                        </p:tav>
                                      </p:tavLst>
                                    </p:anim>
                                    <p:anim calcmode="lin" valueType="num">
                                      <p:cBhvr>
                                        <p:cTn id="152" dur="500" fill="hold"/>
                                        <p:tgtEl>
                                          <p:spTgt spid="77"/>
                                        </p:tgtEl>
                                        <p:attrNameLst>
                                          <p:attrName>ppt_h</p:attrName>
                                        </p:attrNameLst>
                                      </p:cBhvr>
                                      <p:tavLst>
                                        <p:tav tm="0">
                                          <p:val>
                                            <p:fltVal val="0"/>
                                          </p:val>
                                        </p:tav>
                                        <p:tav tm="100000">
                                          <p:val>
                                            <p:strVal val="#ppt_h"/>
                                          </p:val>
                                        </p:tav>
                                      </p:tavLst>
                                    </p:anim>
                                    <p:animEffect transition="in" filter="fade">
                                      <p:cBhvr>
                                        <p:cTn id="153" dur="500"/>
                                        <p:tgtEl>
                                          <p:spTgt spid="77"/>
                                        </p:tgtEl>
                                      </p:cBhvr>
                                    </p:animEffect>
                                  </p:childTnLst>
                                </p:cTn>
                              </p:par>
                            </p:childTnLst>
                          </p:cTn>
                        </p:par>
                        <p:par>
                          <p:cTn id="154" fill="hold">
                            <p:stCondLst>
                              <p:cond delay="12500"/>
                            </p:stCondLst>
                            <p:childTnLst>
                              <p:par>
                                <p:cTn id="155" presetID="53" presetClass="entr" presetSubtype="16" fill="hold" grpId="0" nodeType="afterEffect">
                                  <p:stCondLst>
                                    <p:cond delay="0"/>
                                  </p:stCondLst>
                                  <p:childTnLst>
                                    <p:set>
                                      <p:cBhvr>
                                        <p:cTn id="156" dur="1" fill="hold">
                                          <p:stCondLst>
                                            <p:cond delay="0"/>
                                          </p:stCondLst>
                                        </p:cTn>
                                        <p:tgtEl>
                                          <p:spTgt spid="78"/>
                                        </p:tgtEl>
                                        <p:attrNameLst>
                                          <p:attrName>style.visibility</p:attrName>
                                        </p:attrNameLst>
                                      </p:cBhvr>
                                      <p:to>
                                        <p:strVal val="visible"/>
                                      </p:to>
                                    </p:set>
                                    <p:anim calcmode="lin" valueType="num">
                                      <p:cBhvr>
                                        <p:cTn id="157" dur="500" fill="hold"/>
                                        <p:tgtEl>
                                          <p:spTgt spid="78"/>
                                        </p:tgtEl>
                                        <p:attrNameLst>
                                          <p:attrName>ppt_w</p:attrName>
                                        </p:attrNameLst>
                                      </p:cBhvr>
                                      <p:tavLst>
                                        <p:tav tm="0">
                                          <p:val>
                                            <p:fltVal val="0"/>
                                          </p:val>
                                        </p:tav>
                                        <p:tav tm="100000">
                                          <p:val>
                                            <p:strVal val="#ppt_w"/>
                                          </p:val>
                                        </p:tav>
                                      </p:tavLst>
                                    </p:anim>
                                    <p:anim calcmode="lin" valueType="num">
                                      <p:cBhvr>
                                        <p:cTn id="158" dur="500" fill="hold"/>
                                        <p:tgtEl>
                                          <p:spTgt spid="78"/>
                                        </p:tgtEl>
                                        <p:attrNameLst>
                                          <p:attrName>ppt_h</p:attrName>
                                        </p:attrNameLst>
                                      </p:cBhvr>
                                      <p:tavLst>
                                        <p:tav tm="0">
                                          <p:val>
                                            <p:fltVal val="0"/>
                                          </p:val>
                                        </p:tav>
                                        <p:tav tm="100000">
                                          <p:val>
                                            <p:strVal val="#ppt_h"/>
                                          </p:val>
                                        </p:tav>
                                      </p:tavLst>
                                    </p:anim>
                                    <p:animEffect transition="in" filter="fade">
                                      <p:cBhvr>
                                        <p:cTn id="159" dur="500"/>
                                        <p:tgtEl>
                                          <p:spTgt spid="78"/>
                                        </p:tgtEl>
                                      </p:cBhvr>
                                    </p:animEffect>
                                  </p:childTnLst>
                                </p:cTn>
                              </p:par>
                            </p:childTnLst>
                          </p:cTn>
                        </p:par>
                        <p:par>
                          <p:cTn id="160" fill="hold">
                            <p:stCondLst>
                              <p:cond delay="13000"/>
                            </p:stCondLst>
                            <p:childTnLst>
                              <p:par>
                                <p:cTn id="161" presetID="53" presetClass="entr" presetSubtype="16" fill="hold" grpId="0" nodeType="afterEffect">
                                  <p:stCondLst>
                                    <p:cond delay="0"/>
                                  </p:stCondLst>
                                  <p:childTnLst>
                                    <p:set>
                                      <p:cBhvr>
                                        <p:cTn id="162" dur="1" fill="hold">
                                          <p:stCondLst>
                                            <p:cond delay="0"/>
                                          </p:stCondLst>
                                        </p:cTn>
                                        <p:tgtEl>
                                          <p:spTgt spid="79"/>
                                        </p:tgtEl>
                                        <p:attrNameLst>
                                          <p:attrName>style.visibility</p:attrName>
                                        </p:attrNameLst>
                                      </p:cBhvr>
                                      <p:to>
                                        <p:strVal val="visible"/>
                                      </p:to>
                                    </p:set>
                                    <p:anim calcmode="lin" valueType="num">
                                      <p:cBhvr>
                                        <p:cTn id="163" dur="500" fill="hold"/>
                                        <p:tgtEl>
                                          <p:spTgt spid="79"/>
                                        </p:tgtEl>
                                        <p:attrNameLst>
                                          <p:attrName>ppt_w</p:attrName>
                                        </p:attrNameLst>
                                      </p:cBhvr>
                                      <p:tavLst>
                                        <p:tav tm="0">
                                          <p:val>
                                            <p:fltVal val="0"/>
                                          </p:val>
                                        </p:tav>
                                        <p:tav tm="100000">
                                          <p:val>
                                            <p:strVal val="#ppt_w"/>
                                          </p:val>
                                        </p:tav>
                                      </p:tavLst>
                                    </p:anim>
                                    <p:anim calcmode="lin" valueType="num">
                                      <p:cBhvr>
                                        <p:cTn id="164" dur="500" fill="hold"/>
                                        <p:tgtEl>
                                          <p:spTgt spid="79"/>
                                        </p:tgtEl>
                                        <p:attrNameLst>
                                          <p:attrName>ppt_h</p:attrName>
                                        </p:attrNameLst>
                                      </p:cBhvr>
                                      <p:tavLst>
                                        <p:tav tm="0">
                                          <p:val>
                                            <p:fltVal val="0"/>
                                          </p:val>
                                        </p:tav>
                                        <p:tav tm="100000">
                                          <p:val>
                                            <p:strVal val="#ppt_h"/>
                                          </p:val>
                                        </p:tav>
                                      </p:tavLst>
                                    </p:anim>
                                    <p:animEffect transition="in" filter="fade">
                                      <p:cBhvr>
                                        <p:cTn id="165" dur="500"/>
                                        <p:tgtEl>
                                          <p:spTgt spid="79"/>
                                        </p:tgtEl>
                                      </p:cBhvr>
                                    </p:animEffect>
                                  </p:childTnLst>
                                </p:cTn>
                              </p:par>
                            </p:childTnLst>
                          </p:cTn>
                        </p:par>
                        <p:par>
                          <p:cTn id="166" fill="hold">
                            <p:stCondLst>
                              <p:cond delay="13500"/>
                            </p:stCondLst>
                            <p:childTnLst>
                              <p:par>
                                <p:cTn id="167" presetID="53" presetClass="entr" presetSubtype="16" fill="hold" grpId="0" nodeType="afterEffect">
                                  <p:stCondLst>
                                    <p:cond delay="0"/>
                                  </p:stCondLst>
                                  <p:childTnLst>
                                    <p:set>
                                      <p:cBhvr>
                                        <p:cTn id="168" dur="1" fill="hold">
                                          <p:stCondLst>
                                            <p:cond delay="0"/>
                                          </p:stCondLst>
                                        </p:cTn>
                                        <p:tgtEl>
                                          <p:spTgt spid="80"/>
                                        </p:tgtEl>
                                        <p:attrNameLst>
                                          <p:attrName>style.visibility</p:attrName>
                                        </p:attrNameLst>
                                      </p:cBhvr>
                                      <p:to>
                                        <p:strVal val="visible"/>
                                      </p:to>
                                    </p:set>
                                    <p:anim calcmode="lin" valueType="num">
                                      <p:cBhvr>
                                        <p:cTn id="169" dur="500" fill="hold"/>
                                        <p:tgtEl>
                                          <p:spTgt spid="80"/>
                                        </p:tgtEl>
                                        <p:attrNameLst>
                                          <p:attrName>ppt_w</p:attrName>
                                        </p:attrNameLst>
                                      </p:cBhvr>
                                      <p:tavLst>
                                        <p:tav tm="0">
                                          <p:val>
                                            <p:fltVal val="0"/>
                                          </p:val>
                                        </p:tav>
                                        <p:tav tm="100000">
                                          <p:val>
                                            <p:strVal val="#ppt_w"/>
                                          </p:val>
                                        </p:tav>
                                      </p:tavLst>
                                    </p:anim>
                                    <p:anim calcmode="lin" valueType="num">
                                      <p:cBhvr>
                                        <p:cTn id="170" dur="500" fill="hold"/>
                                        <p:tgtEl>
                                          <p:spTgt spid="80"/>
                                        </p:tgtEl>
                                        <p:attrNameLst>
                                          <p:attrName>ppt_h</p:attrName>
                                        </p:attrNameLst>
                                      </p:cBhvr>
                                      <p:tavLst>
                                        <p:tav tm="0">
                                          <p:val>
                                            <p:fltVal val="0"/>
                                          </p:val>
                                        </p:tav>
                                        <p:tav tm="100000">
                                          <p:val>
                                            <p:strVal val="#ppt_h"/>
                                          </p:val>
                                        </p:tav>
                                      </p:tavLst>
                                    </p:anim>
                                    <p:animEffect transition="in" filter="fade">
                                      <p:cBhvr>
                                        <p:cTn id="171" dur="500"/>
                                        <p:tgtEl>
                                          <p:spTgt spid="80"/>
                                        </p:tgtEl>
                                      </p:cBhvr>
                                    </p:animEffect>
                                  </p:childTnLst>
                                </p:cTn>
                              </p:par>
                            </p:childTnLst>
                          </p:cTn>
                        </p:par>
                        <p:par>
                          <p:cTn id="172" fill="hold">
                            <p:stCondLst>
                              <p:cond delay="14000"/>
                            </p:stCondLst>
                            <p:childTnLst>
                              <p:par>
                                <p:cTn id="173" presetID="53" presetClass="entr" presetSubtype="16" fill="hold" grpId="0" nodeType="afterEffect">
                                  <p:stCondLst>
                                    <p:cond delay="0"/>
                                  </p:stCondLst>
                                  <p:childTnLst>
                                    <p:set>
                                      <p:cBhvr>
                                        <p:cTn id="174" dur="1" fill="hold">
                                          <p:stCondLst>
                                            <p:cond delay="0"/>
                                          </p:stCondLst>
                                        </p:cTn>
                                        <p:tgtEl>
                                          <p:spTgt spid="81"/>
                                        </p:tgtEl>
                                        <p:attrNameLst>
                                          <p:attrName>style.visibility</p:attrName>
                                        </p:attrNameLst>
                                      </p:cBhvr>
                                      <p:to>
                                        <p:strVal val="visible"/>
                                      </p:to>
                                    </p:set>
                                    <p:anim calcmode="lin" valueType="num">
                                      <p:cBhvr>
                                        <p:cTn id="175" dur="500" fill="hold"/>
                                        <p:tgtEl>
                                          <p:spTgt spid="81"/>
                                        </p:tgtEl>
                                        <p:attrNameLst>
                                          <p:attrName>ppt_w</p:attrName>
                                        </p:attrNameLst>
                                      </p:cBhvr>
                                      <p:tavLst>
                                        <p:tav tm="0">
                                          <p:val>
                                            <p:fltVal val="0"/>
                                          </p:val>
                                        </p:tav>
                                        <p:tav tm="100000">
                                          <p:val>
                                            <p:strVal val="#ppt_w"/>
                                          </p:val>
                                        </p:tav>
                                      </p:tavLst>
                                    </p:anim>
                                    <p:anim calcmode="lin" valueType="num">
                                      <p:cBhvr>
                                        <p:cTn id="176" dur="500" fill="hold"/>
                                        <p:tgtEl>
                                          <p:spTgt spid="81"/>
                                        </p:tgtEl>
                                        <p:attrNameLst>
                                          <p:attrName>ppt_h</p:attrName>
                                        </p:attrNameLst>
                                      </p:cBhvr>
                                      <p:tavLst>
                                        <p:tav tm="0">
                                          <p:val>
                                            <p:fltVal val="0"/>
                                          </p:val>
                                        </p:tav>
                                        <p:tav tm="100000">
                                          <p:val>
                                            <p:strVal val="#ppt_h"/>
                                          </p:val>
                                        </p:tav>
                                      </p:tavLst>
                                    </p:anim>
                                    <p:animEffect transition="in" filter="fade">
                                      <p:cBhvr>
                                        <p:cTn id="177" dur="500"/>
                                        <p:tgtEl>
                                          <p:spTgt spid="81"/>
                                        </p:tgtEl>
                                      </p:cBhvr>
                                    </p:animEffect>
                                  </p:childTnLst>
                                </p:cTn>
                              </p:par>
                            </p:childTnLst>
                          </p:cTn>
                        </p:par>
                        <p:par>
                          <p:cTn id="178" fill="hold">
                            <p:stCondLst>
                              <p:cond delay="14500"/>
                            </p:stCondLst>
                            <p:childTnLst>
                              <p:par>
                                <p:cTn id="179" presetID="53" presetClass="entr" presetSubtype="16" fill="hold" grpId="0" nodeType="afterEffect">
                                  <p:stCondLst>
                                    <p:cond delay="0"/>
                                  </p:stCondLst>
                                  <p:childTnLst>
                                    <p:set>
                                      <p:cBhvr>
                                        <p:cTn id="180" dur="1" fill="hold">
                                          <p:stCondLst>
                                            <p:cond delay="0"/>
                                          </p:stCondLst>
                                        </p:cTn>
                                        <p:tgtEl>
                                          <p:spTgt spid="82"/>
                                        </p:tgtEl>
                                        <p:attrNameLst>
                                          <p:attrName>style.visibility</p:attrName>
                                        </p:attrNameLst>
                                      </p:cBhvr>
                                      <p:to>
                                        <p:strVal val="visible"/>
                                      </p:to>
                                    </p:set>
                                    <p:anim calcmode="lin" valueType="num">
                                      <p:cBhvr>
                                        <p:cTn id="181" dur="500" fill="hold"/>
                                        <p:tgtEl>
                                          <p:spTgt spid="82"/>
                                        </p:tgtEl>
                                        <p:attrNameLst>
                                          <p:attrName>ppt_w</p:attrName>
                                        </p:attrNameLst>
                                      </p:cBhvr>
                                      <p:tavLst>
                                        <p:tav tm="0">
                                          <p:val>
                                            <p:fltVal val="0"/>
                                          </p:val>
                                        </p:tav>
                                        <p:tav tm="100000">
                                          <p:val>
                                            <p:strVal val="#ppt_w"/>
                                          </p:val>
                                        </p:tav>
                                      </p:tavLst>
                                    </p:anim>
                                    <p:anim calcmode="lin" valueType="num">
                                      <p:cBhvr>
                                        <p:cTn id="182" dur="500" fill="hold"/>
                                        <p:tgtEl>
                                          <p:spTgt spid="82"/>
                                        </p:tgtEl>
                                        <p:attrNameLst>
                                          <p:attrName>ppt_h</p:attrName>
                                        </p:attrNameLst>
                                      </p:cBhvr>
                                      <p:tavLst>
                                        <p:tav tm="0">
                                          <p:val>
                                            <p:fltVal val="0"/>
                                          </p:val>
                                        </p:tav>
                                        <p:tav tm="100000">
                                          <p:val>
                                            <p:strVal val="#ppt_h"/>
                                          </p:val>
                                        </p:tav>
                                      </p:tavLst>
                                    </p:anim>
                                    <p:animEffect transition="in" filter="fade">
                                      <p:cBhvr>
                                        <p:cTn id="183" dur="500"/>
                                        <p:tgtEl>
                                          <p:spTgt spid="82"/>
                                        </p:tgtEl>
                                      </p:cBhvr>
                                    </p:animEffect>
                                  </p:childTnLst>
                                </p:cTn>
                              </p:par>
                            </p:childTnLst>
                          </p:cTn>
                        </p:par>
                        <p:par>
                          <p:cTn id="184" fill="hold">
                            <p:stCondLst>
                              <p:cond delay="15000"/>
                            </p:stCondLst>
                            <p:childTnLst>
                              <p:par>
                                <p:cTn id="185" presetID="53" presetClass="entr" presetSubtype="16" fill="hold" grpId="0" nodeType="afterEffect">
                                  <p:stCondLst>
                                    <p:cond delay="0"/>
                                  </p:stCondLst>
                                  <p:childTnLst>
                                    <p:set>
                                      <p:cBhvr>
                                        <p:cTn id="186" dur="1" fill="hold">
                                          <p:stCondLst>
                                            <p:cond delay="0"/>
                                          </p:stCondLst>
                                        </p:cTn>
                                        <p:tgtEl>
                                          <p:spTgt spid="83"/>
                                        </p:tgtEl>
                                        <p:attrNameLst>
                                          <p:attrName>style.visibility</p:attrName>
                                        </p:attrNameLst>
                                      </p:cBhvr>
                                      <p:to>
                                        <p:strVal val="visible"/>
                                      </p:to>
                                    </p:set>
                                    <p:anim calcmode="lin" valueType="num">
                                      <p:cBhvr>
                                        <p:cTn id="187" dur="500" fill="hold"/>
                                        <p:tgtEl>
                                          <p:spTgt spid="83"/>
                                        </p:tgtEl>
                                        <p:attrNameLst>
                                          <p:attrName>ppt_w</p:attrName>
                                        </p:attrNameLst>
                                      </p:cBhvr>
                                      <p:tavLst>
                                        <p:tav tm="0">
                                          <p:val>
                                            <p:fltVal val="0"/>
                                          </p:val>
                                        </p:tav>
                                        <p:tav tm="100000">
                                          <p:val>
                                            <p:strVal val="#ppt_w"/>
                                          </p:val>
                                        </p:tav>
                                      </p:tavLst>
                                    </p:anim>
                                    <p:anim calcmode="lin" valueType="num">
                                      <p:cBhvr>
                                        <p:cTn id="188" dur="500" fill="hold"/>
                                        <p:tgtEl>
                                          <p:spTgt spid="83"/>
                                        </p:tgtEl>
                                        <p:attrNameLst>
                                          <p:attrName>ppt_h</p:attrName>
                                        </p:attrNameLst>
                                      </p:cBhvr>
                                      <p:tavLst>
                                        <p:tav tm="0">
                                          <p:val>
                                            <p:fltVal val="0"/>
                                          </p:val>
                                        </p:tav>
                                        <p:tav tm="100000">
                                          <p:val>
                                            <p:strVal val="#ppt_h"/>
                                          </p:val>
                                        </p:tav>
                                      </p:tavLst>
                                    </p:anim>
                                    <p:animEffect transition="in" filter="fade">
                                      <p:cBhvr>
                                        <p:cTn id="189" dur="500"/>
                                        <p:tgtEl>
                                          <p:spTgt spid="83"/>
                                        </p:tgtEl>
                                      </p:cBhvr>
                                    </p:animEffect>
                                  </p:childTnLst>
                                </p:cTn>
                              </p:par>
                            </p:childTnLst>
                          </p:cTn>
                        </p:par>
                        <p:par>
                          <p:cTn id="190" fill="hold">
                            <p:stCondLst>
                              <p:cond delay="15500"/>
                            </p:stCondLst>
                            <p:childTnLst>
                              <p:par>
                                <p:cTn id="191" presetID="53" presetClass="entr" presetSubtype="16" fill="hold" grpId="0" nodeType="afterEffect">
                                  <p:stCondLst>
                                    <p:cond delay="0"/>
                                  </p:stCondLst>
                                  <p:childTnLst>
                                    <p:set>
                                      <p:cBhvr>
                                        <p:cTn id="192" dur="1" fill="hold">
                                          <p:stCondLst>
                                            <p:cond delay="0"/>
                                          </p:stCondLst>
                                        </p:cTn>
                                        <p:tgtEl>
                                          <p:spTgt spid="84"/>
                                        </p:tgtEl>
                                        <p:attrNameLst>
                                          <p:attrName>style.visibility</p:attrName>
                                        </p:attrNameLst>
                                      </p:cBhvr>
                                      <p:to>
                                        <p:strVal val="visible"/>
                                      </p:to>
                                    </p:set>
                                    <p:anim calcmode="lin" valueType="num">
                                      <p:cBhvr>
                                        <p:cTn id="193" dur="500" fill="hold"/>
                                        <p:tgtEl>
                                          <p:spTgt spid="84"/>
                                        </p:tgtEl>
                                        <p:attrNameLst>
                                          <p:attrName>ppt_w</p:attrName>
                                        </p:attrNameLst>
                                      </p:cBhvr>
                                      <p:tavLst>
                                        <p:tav tm="0">
                                          <p:val>
                                            <p:fltVal val="0"/>
                                          </p:val>
                                        </p:tav>
                                        <p:tav tm="100000">
                                          <p:val>
                                            <p:strVal val="#ppt_w"/>
                                          </p:val>
                                        </p:tav>
                                      </p:tavLst>
                                    </p:anim>
                                    <p:anim calcmode="lin" valueType="num">
                                      <p:cBhvr>
                                        <p:cTn id="194" dur="500" fill="hold"/>
                                        <p:tgtEl>
                                          <p:spTgt spid="84"/>
                                        </p:tgtEl>
                                        <p:attrNameLst>
                                          <p:attrName>ppt_h</p:attrName>
                                        </p:attrNameLst>
                                      </p:cBhvr>
                                      <p:tavLst>
                                        <p:tav tm="0">
                                          <p:val>
                                            <p:fltVal val="0"/>
                                          </p:val>
                                        </p:tav>
                                        <p:tav tm="100000">
                                          <p:val>
                                            <p:strVal val="#ppt_h"/>
                                          </p:val>
                                        </p:tav>
                                      </p:tavLst>
                                    </p:anim>
                                    <p:animEffect transition="in" filter="fade">
                                      <p:cBhvr>
                                        <p:cTn id="195" dur="500"/>
                                        <p:tgtEl>
                                          <p:spTgt spid="84"/>
                                        </p:tgtEl>
                                      </p:cBhvr>
                                    </p:animEffect>
                                  </p:childTnLst>
                                </p:cTn>
                              </p:par>
                            </p:childTnLst>
                          </p:cTn>
                        </p:par>
                        <p:par>
                          <p:cTn id="196" fill="hold">
                            <p:stCondLst>
                              <p:cond delay="16000"/>
                            </p:stCondLst>
                            <p:childTnLst>
                              <p:par>
                                <p:cTn id="197" presetID="53" presetClass="entr" presetSubtype="16" fill="hold" nodeType="afterEffect">
                                  <p:stCondLst>
                                    <p:cond delay="0"/>
                                  </p:stCondLst>
                                  <p:childTnLst>
                                    <p:set>
                                      <p:cBhvr>
                                        <p:cTn id="198" dur="1" fill="hold">
                                          <p:stCondLst>
                                            <p:cond delay="0"/>
                                          </p:stCondLst>
                                        </p:cTn>
                                        <p:tgtEl>
                                          <p:spTgt spid="85"/>
                                        </p:tgtEl>
                                        <p:attrNameLst>
                                          <p:attrName>style.visibility</p:attrName>
                                        </p:attrNameLst>
                                      </p:cBhvr>
                                      <p:to>
                                        <p:strVal val="visible"/>
                                      </p:to>
                                    </p:set>
                                    <p:anim calcmode="lin" valueType="num">
                                      <p:cBhvr>
                                        <p:cTn id="199" dur="500" fill="hold"/>
                                        <p:tgtEl>
                                          <p:spTgt spid="85"/>
                                        </p:tgtEl>
                                        <p:attrNameLst>
                                          <p:attrName>ppt_w</p:attrName>
                                        </p:attrNameLst>
                                      </p:cBhvr>
                                      <p:tavLst>
                                        <p:tav tm="0">
                                          <p:val>
                                            <p:fltVal val="0"/>
                                          </p:val>
                                        </p:tav>
                                        <p:tav tm="100000">
                                          <p:val>
                                            <p:strVal val="#ppt_w"/>
                                          </p:val>
                                        </p:tav>
                                      </p:tavLst>
                                    </p:anim>
                                    <p:anim calcmode="lin" valueType="num">
                                      <p:cBhvr>
                                        <p:cTn id="200" dur="500" fill="hold"/>
                                        <p:tgtEl>
                                          <p:spTgt spid="85"/>
                                        </p:tgtEl>
                                        <p:attrNameLst>
                                          <p:attrName>ppt_h</p:attrName>
                                        </p:attrNameLst>
                                      </p:cBhvr>
                                      <p:tavLst>
                                        <p:tav tm="0">
                                          <p:val>
                                            <p:fltVal val="0"/>
                                          </p:val>
                                        </p:tav>
                                        <p:tav tm="100000">
                                          <p:val>
                                            <p:strVal val="#ppt_h"/>
                                          </p:val>
                                        </p:tav>
                                      </p:tavLst>
                                    </p:anim>
                                    <p:animEffect transition="in" filter="fade">
                                      <p:cBhvr>
                                        <p:cTn id="201" dur="500"/>
                                        <p:tgtEl>
                                          <p:spTgt spid="85"/>
                                        </p:tgtEl>
                                      </p:cBhvr>
                                    </p:animEffect>
                                  </p:childTnLst>
                                </p:cTn>
                              </p:par>
                            </p:childTnLst>
                          </p:cTn>
                        </p:par>
                        <p:par>
                          <p:cTn id="202" fill="hold">
                            <p:stCondLst>
                              <p:cond delay="16500"/>
                            </p:stCondLst>
                            <p:childTnLst>
                              <p:par>
                                <p:cTn id="203" presetID="53" presetClass="entr" presetSubtype="16" fill="hold" nodeType="afterEffect">
                                  <p:stCondLst>
                                    <p:cond delay="0"/>
                                  </p:stCondLst>
                                  <p:childTnLst>
                                    <p:set>
                                      <p:cBhvr>
                                        <p:cTn id="204" dur="1" fill="hold">
                                          <p:stCondLst>
                                            <p:cond delay="0"/>
                                          </p:stCondLst>
                                        </p:cTn>
                                        <p:tgtEl>
                                          <p:spTgt spid="88"/>
                                        </p:tgtEl>
                                        <p:attrNameLst>
                                          <p:attrName>style.visibility</p:attrName>
                                        </p:attrNameLst>
                                      </p:cBhvr>
                                      <p:to>
                                        <p:strVal val="visible"/>
                                      </p:to>
                                    </p:set>
                                    <p:anim calcmode="lin" valueType="num">
                                      <p:cBhvr>
                                        <p:cTn id="205" dur="500" fill="hold"/>
                                        <p:tgtEl>
                                          <p:spTgt spid="88"/>
                                        </p:tgtEl>
                                        <p:attrNameLst>
                                          <p:attrName>ppt_w</p:attrName>
                                        </p:attrNameLst>
                                      </p:cBhvr>
                                      <p:tavLst>
                                        <p:tav tm="0">
                                          <p:val>
                                            <p:fltVal val="0"/>
                                          </p:val>
                                        </p:tav>
                                        <p:tav tm="100000">
                                          <p:val>
                                            <p:strVal val="#ppt_w"/>
                                          </p:val>
                                        </p:tav>
                                      </p:tavLst>
                                    </p:anim>
                                    <p:anim calcmode="lin" valueType="num">
                                      <p:cBhvr>
                                        <p:cTn id="206" dur="500" fill="hold"/>
                                        <p:tgtEl>
                                          <p:spTgt spid="88"/>
                                        </p:tgtEl>
                                        <p:attrNameLst>
                                          <p:attrName>ppt_h</p:attrName>
                                        </p:attrNameLst>
                                      </p:cBhvr>
                                      <p:tavLst>
                                        <p:tav tm="0">
                                          <p:val>
                                            <p:fltVal val="0"/>
                                          </p:val>
                                        </p:tav>
                                        <p:tav tm="100000">
                                          <p:val>
                                            <p:strVal val="#ppt_h"/>
                                          </p:val>
                                        </p:tav>
                                      </p:tavLst>
                                    </p:anim>
                                    <p:animEffect transition="in" filter="fade">
                                      <p:cBhvr>
                                        <p:cTn id="207" dur="500"/>
                                        <p:tgtEl>
                                          <p:spTgt spid="88"/>
                                        </p:tgtEl>
                                      </p:cBhvr>
                                    </p:animEffect>
                                  </p:childTnLst>
                                </p:cTn>
                              </p:par>
                            </p:childTnLst>
                          </p:cTn>
                        </p:par>
                        <p:par>
                          <p:cTn id="208" fill="hold">
                            <p:stCondLst>
                              <p:cond delay="17000"/>
                            </p:stCondLst>
                            <p:childTnLst>
                              <p:par>
                                <p:cTn id="209" presetID="53" presetClass="entr" presetSubtype="16" fill="hold" nodeType="afterEffect">
                                  <p:stCondLst>
                                    <p:cond delay="0"/>
                                  </p:stCondLst>
                                  <p:childTnLst>
                                    <p:set>
                                      <p:cBhvr>
                                        <p:cTn id="210" dur="1" fill="hold">
                                          <p:stCondLst>
                                            <p:cond delay="0"/>
                                          </p:stCondLst>
                                        </p:cTn>
                                        <p:tgtEl>
                                          <p:spTgt spid="91"/>
                                        </p:tgtEl>
                                        <p:attrNameLst>
                                          <p:attrName>style.visibility</p:attrName>
                                        </p:attrNameLst>
                                      </p:cBhvr>
                                      <p:to>
                                        <p:strVal val="visible"/>
                                      </p:to>
                                    </p:set>
                                    <p:anim calcmode="lin" valueType="num">
                                      <p:cBhvr>
                                        <p:cTn id="211" dur="500" fill="hold"/>
                                        <p:tgtEl>
                                          <p:spTgt spid="91"/>
                                        </p:tgtEl>
                                        <p:attrNameLst>
                                          <p:attrName>ppt_w</p:attrName>
                                        </p:attrNameLst>
                                      </p:cBhvr>
                                      <p:tavLst>
                                        <p:tav tm="0">
                                          <p:val>
                                            <p:fltVal val="0"/>
                                          </p:val>
                                        </p:tav>
                                        <p:tav tm="100000">
                                          <p:val>
                                            <p:strVal val="#ppt_w"/>
                                          </p:val>
                                        </p:tav>
                                      </p:tavLst>
                                    </p:anim>
                                    <p:anim calcmode="lin" valueType="num">
                                      <p:cBhvr>
                                        <p:cTn id="212" dur="500" fill="hold"/>
                                        <p:tgtEl>
                                          <p:spTgt spid="91"/>
                                        </p:tgtEl>
                                        <p:attrNameLst>
                                          <p:attrName>ppt_h</p:attrName>
                                        </p:attrNameLst>
                                      </p:cBhvr>
                                      <p:tavLst>
                                        <p:tav tm="0">
                                          <p:val>
                                            <p:fltVal val="0"/>
                                          </p:val>
                                        </p:tav>
                                        <p:tav tm="100000">
                                          <p:val>
                                            <p:strVal val="#ppt_h"/>
                                          </p:val>
                                        </p:tav>
                                      </p:tavLst>
                                    </p:anim>
                                    <p:animEffect transition="in" filter="fade">
                                      <p:cBhvr>
                                        <p:cTn id="213" dur="500"/>
                                        <p:tgtEl>
                                          <p:spTgt spid="91"/>
                                        </p:tgtEl>
                                      </p:cBhvr>
                                    </p:animEffect>
                                  </p:childTnLst>
                                </p:cTn>
                              </p:par>
                            </p:childTnLst>
                          </p:cTn>
                        </p:par>
                        <p:par>
                          <p:cTn id="214" fill="hold">
                            <p:stCondLst>
                              <p:cond delay="17500"/>
                            </p:stCondLst>
                            <p:childTnLst>
                              <p:par>
                                <p:cTn id="215" presetID="53" presetClass="entr" presetSubtype="16" fill="hold" nodeType="afterEffect">
                                  <p:stCondLst>
                                    <p:cond delay="0"/>
                                  </p:stCondLst>
                                  <p:childTnLst>
                                    <p:set>
                                      <p:cBhvr>
                                        <p:cTn id="216" dur="1" fill="hold">
                                          <p:stCondLst>
                                            <p:cond delay="0"/>
                                          </p:stCondLst>
                                        </p:cTn>
                                        <p:tgtEl>
                                          <p:spTgt spid="94"/>
                                        </p:tgtEl>
                                        <p:attrNameLst>
                                          <p:attrName>style.visibility</p:attrName>
                                        </p:attrNameLst>
                                      </p:cBhvr>
                                      <p:to>
                                        <p:strVal val="visible"/>
                                      </p:to>
                                    </p:set>
                                    <p:anim calcmode="lin" valueType="num">
                                      <p:cBhvr>
                                        <p:cTn id="217" dur="500" fill="hold"/>
                                        <p:tgtEl>
                                          <p:spTgt spid="94"/>
                                        </p:tgtEl>
                                        <p:attrNameLst>
                                          <p:attrName>ppt_w</p:attrName>
                                        </p:attrNameLst>
                                      </p:cBhvr>
                                      <p:tavLst>
                                        <p:tav tm="0">
                                          <p:val>
                                            <p:fltVal val="0"/>
                                          </p:val>
                                        </p:tav>
                                        <p:tav tm="100000">
                                          <p:val>
                                            <p:strVal val="#ppt_w"/>
                                          </p:val>
                                        </p:tav>
                                      </p:tavLst>
                                    </p:anim>
                                    <p:anim calcmode="lin" valueType="num">
                                      <p:cBhvr>
                                        <p:cTn id="218" dur="500" fill="hold"/>
                                        <p:tgtEl>
                                          <p:spTgt spid="94"/>
                                        </p:tgtEl>
                                        <p:attrNameLst>
                                          <p:attrName>ppt_h</p:attrName>
                                        </p:attrNameLst>
                                      </p:cBhvr>
                                      <p:tavLst>
                                        <p:tav tm="0">
                                          <p:val>
                                            <p:fltVal val="0"/>
                                          </p:val>
                                        </p:tav>
                                        <p:tav tm="100000">
                                          <p:val>
                                            <p:strVal val="#ppt_h"/>
                                          </p:val>
                                        </p:tav>
                                      </p:tavLst>
                                    </p:anim>
                                    <p:animEffect transition="in" filter="fade">
                                      <p:cBhvr>
                                        <p:cTn id="219" dur="500"/>
                                        <p:tgtEl>
                                          <p:spTgt spid="94"/>
                                        </p:tgtEl>
                                      </p:cBhvr>
                                    </p:animEffect>
                                  </p:childTnLst>
                                </p:cTn>
                              </p:par>
                            </p:childTnLst>
                          </p:cTn>
                        </p:par>
                        <p:par>
                          <p:cTn id="220" fill="hold">
                            <p:stCondLst>
                              <p:cond delay="18000"/>
                            </p:stCondLst>
                            <p:childTnLst>
                              <p:par>
                                <p:cTn id="221" presetID="53" presetClass="entr" presetSubtype="16" fill="hold" nodeType="afterEffect">
                                  <p:stCondLst>
                                    <p:cond delay="0"/>
                                  </p:stCondLst>
                                  <p:childTnLst>
                                    <p:set>
                                      <p:cBhvr>
                                        <p:cTn id="222" dur="1" fill="hold">
                                          <p:stCondLst>
                                            <p:cond delay="0"/>
                                          </p:stCondLst>
                                        </p:cTn>
                                        <p:tgtEl>
                                          <p:spTgt spid="97"/>
                                        </p:tgtEl>
                                        <p:attrNameLst>
                                          <p:attrName>style.visibility</p:attrName>
                                        </p:attrNameLst>
                                      </p:cBhvr>
                                      <p:to>
                                        <p:strVal val="visible"/>
                                      </p:to>
                                    </p:set>
                                    <p:anim calcmode="lin" valueType="num">
                                      <p:cBhvr>
                                        <p:cTn id="223" dur="500" fill="hold"/>
                                        <p:tgtEl>
                                          <p:spTgt spid="97"/>
                                        </p:tgtEl>
                                        <p:attrNameLst>
                                          <p:attrName>ppt_w</p:attrName>
                                        </p:attrNameLst>
                                      </p:cBhvr>
                                      <p:tavLst>
                                        <p:tav tm="0">
                                          <p:val>
                                            <p:fltVal val="0"/>
                                          </p:val>
                                        </p:tav>
                                        <p:tav tm="100000">
                                          <p:val>
                                            <p:strVal val="#ppt_w"/>
                                          </p:val>
                                        </p:tav>
                                      </p:tavLst>
                                    </p:anim>
                                    <p:anim calcmode="lin" valueType="num">
                                      <p:cBhvr>
                                        <p:cTn id="224" dur="500" fill="hold"/>
                                        <p:tgtEl>
                                          <p:spTgt spid="97"/>
                                        </p:tgtEl>
                                        <p:attrNameLst>
                                          <p:attrName>ppt_h</p:attrName>
                                        </p:attrNameLst>
                                      </p:cBhvr>
                                      <p:tavLst>
                                        <p:tav tm="0">
                                          <p:val>
                                            <p:fltVal val="0"/>
                                          </p:val>
                                        </p:tav>
                                        <p:tav tm="100000">
                                          <p:val>
                                            <p:strVal val="#ppt_h"/>
                                          </p:val>
                                        </p:tav>
                                      </p:tavLst>
                                    </p:anim>
                                    <p:animEffect transition="in" filter="fade">
                                      <p:cBhvr>
                                        <p:cTn id="225"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9" grpId="0" animBg="1"/>
      <p:bldP spid="60" grpId="0" animBg="1"/>
      <p:bldP spid="61" grpId="0" animBg="1"/>
      <p:bldP spid="62" grpId="0" animBg="1"/>
      <p:bldP spid="63" grpId="0" animBg="1"/>
      <p:bldGraphic spid="64" grpId="0">
        <p:bldAsOne/>
      </p:bldGraphic>
      <p:bldP spid="65" grpId="0" animBg="1"/>
      <p:bldP spid="66" grpId="0" animBg="1"/>
      <p:bldP spid="67" grpId="0" animBg="1"/>
      <p:bldP spid="68" grpId="0" animBg="1"/>
      <p:bldP spid="69" grpId="0" animBg="1"/>
      <p:bldP spid="70" grpId="0" animBg="1"/>
      <p:bldP spid="71" grpId="0" animBg="1"/>
      <p:bldP spid="72" grpId="0" animBg="1"/>
      <p:bldP spid="73" grpId="0"/>
      <p:bldP spid="74" grpId="0"/>
      <p:bldP spid="75" grpId="0"/>
      <p:bldP spid="76" grpId="0"/>
      <p:bldP spid="77" grpId="0"/>
      <p:bldP spid="78" grpId="0"/>
      <p:bldP spid="79" grpId="0"/>
      <p:bldP spid="80" grpId="0"/>
      <p:bldP spid="81" grpId="0" animBg="1"/>
      <p:bldP spid="82" grpId="0" animBg="1"/>
      <p:bldP spid="83" grpId="0"/>
      <p:bldP spid="8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FEC22944-AF4A-445E-903C-3B1DD0CB6BB5}"/>
              </a:ext>
            </a:extLst>
          </p:cNvPr>
          <p:cNvSpPr txBox="1"/>
          <p:nvPr/>
        </p:nvSpPr>
        <p:spPr>
          <a:xfrm>
            <a:off x="7867976" y="6309320"/>
            <a:ext cx="2052000" cy="307777"/>
          </a:xfrm>
          <a:prstGeom prst="rect">
            <a:avLst/>
          </a:prstGeom>
          <a:solidFill>
            <a:schemeClr val="accent1"/>
          </a:solidFill>
        </p:spPr>
        <p:txBody>
          <a:bodyPr wrap="square" rtlCol="0">
            <a:spAutoFit/>
          </a:bodyPr>
          <a:lstStyle/>
          <a:p>
            <a:pPr algn="ctr"/>
            <a:r>
              <a:rPr lang="en-US" altLang="ko-KR" sz="1400" b="1" dirty="0">
                <a:solidFill>
                  <a:schemeClr val="bg1"/>
                </a:solidFill>
                <a:latin typeface="Al Tarikh" pitchFamily="2" charset="-78"/>
                <a:cs typeface="Al Tarikh" pitchFamily="2" charset="-78"/>
              </a:rPr>
              <a:t>Portfolio Presentation</a:t>
            </a:r>
            <a:endParaRPr lang="ko-KR" altLang="en-US" sz="1400" b="1" dirty="0">
              <a:solidFill>
                <a:schemeClr val="bg1"/>
              </a:solidFill>
              <a:latin typeface="Al Tarikh" pitchFamily="2" charset="-78"/>
              <a:cs typeface="Al Tarikh" pitchFamily="2" charset="-78"/>
            </a:endParaRPr>
          </a:p>
        </p:txBody>
      </p:sp>
      <p:sp>
        <p:nvSpPr>
          <p:cNvPr id="20" name="TextBox 19">
            <a:extLst>
              <a:ext uri="{FF2B5EF4-FFF2-40B4-BE49-F238E27FC236}">
                <a16:creationId xmlns:a16="http://schemas.microsoft.com/office/drawing/2014/main" id="{C642FFCA-0B31-433C-A008-07F1950CC36A}"/>
              </a:ext>
            </a:extLst>
          </p:cNvPr>
          <p:cNvSpPr txBox="1"/>
          <p:nvPr/>
        </p:nvSpPr>
        <p:spPr>
          <a:xfrm>
            <a:off x="3417571" y="3329910"/>
            <a:ext cx="2386087" cy="2031325"/>
          </a:xfrm>
          <a:prstGeom prst="rect">
            <a:avLst/>
          </a:prstGeom>
          <a:noFill/>
        </p:spPr>
        <p:txBody>
          <a:bodyPr wrap="square" rtlCol="0">
            <a:spAutoFit/>
          </a:bodyPr>
          <a:lstStyle/>
          <a:p>
            <a:pPr algn="r"/>
            <a:r>
              <a:rPr lang="ar-DZ" altLang="ko-KR" sz="1400" dirty="0">
                <a:latin typeface="Al Tarikh" pitchFamily="2" charset="-78"/>
                <a:cs typeface="Al Tarikh" pitchFamily="2" charset="-78"/>
              </a:rPr>
              <a:t>يمكنك ببساطة إقناع جمهورك وإضافة لمسة فريدة وجذابة إلى عروضك التقديمية. من السهل تغيير الألوان والصور والنص. آمل وأعتقد أن هذا النموذج سيوفر وقتك ومالك وسمعتك. يمكنك ببساطة إقناع جمهورك وإضافة لمسة فريدة وجذابة إلى عروضك التقديمية. احصل على عرض تقديمي بوربوينت حديث مصمم بشكل جميل. من السهل تغيير الألوان والصور والنص.</a:t>
            </a:r>
            <a:endParaRPr lang="en-US" altLang="ko-KR" sz="1400" dirty="0">
              <a:latin typeface="Al Tarikh" pitchFamily="2" charset="-78"/>
              <a:cs typeface="Al Tarikh" pitchFamily="2" charset="-78"/>
            </a:endParaRPr>
          </a:p>
        </p:txBody>
      </p:sp>
      <p:sp>
        <p:nvSpPr>
          <p:cNvPr id="14" name="TextBox 13">
            <a:extLst>
              <a:ext uri="{FF2B5EF4-FFF2-40B4-BE49-F238E27FC236}">
                <a16:creationId xmlns:a16="http://schemas.microsoft.com/office/drawing/2014/main" id="{A3CBB612-2BD4-4B9C-A1B1-03ADAF8EFC12}"/>
              </a:ext>
            </a:extLst>
          </p:cNvPr>
          <p:cNvSpPr txBox="1"/>
          <p:nvPr/>
        </p:nvSpPr>
        <p:spPr>
          <a:xfrm>
            <a:off x="3433790" y="1628165"/>
            <a:ext cx="2353647" cy="1569660"/>
          </a:xfrm>
          <a:prstGeom prst="rect">
            <a:avLst/>
          </a:prstGeom>
          <a:noFill/>
        </p:spPr>
        <p:txBody>
          <a:bodyPr wrap="square" rtlCol="0" anchor="ctr">
            <a:spAutoFit/>
          </a:bodyPr>
          <a:lstStyle/>
          <a:p>
            <a:pPr algn="r"/>
            <a:r>
              <a:rPr lang="en-GB" altLang="ko-KR" sz="2400" dirty="0">
                <a:solidFill>
                  <a:schemeClr val="accent1"/>
                </a:solidFill>
                <a:latin typeface="Al Tarikh" pitchFamily="2" charset="-78"/>
                <a:cs typeface="Al Tarikh" pitchFamily="2" charset="-78"/>
              </a:rPr>
              <a:t>PPT</a:t>
            </a:r>
            <a:r>
              <a:rPr lang="en-GB" altLang="ko-KR" sz="2400" dirty="0">
                <a:solidFill>
                  <a:schemeClr val="tx1">
                    <a:lumMod val="75000"/>
                    <a:lumOff val="25000"/>
                  </a:schemeClr>
                </a:solidFill>
                <a:latin typeface="Al Tarikh" pitchFamily="2" charset="-78"/>
                <a:cs typeface="Al Tarikh" pitchFamily="2" charset="-78"/>
              </a:rPr>
              <a:t> </a:t>
            </a:r>
            <a:r>
              <a:rPr lang="ar-DZ" altLang="ko-KR" sz="2400" dirty="0">
                <a:solidFill>
                  <a:schemeClr val="tx1">
                    <a:lumMod val="75000"/>
                    <a:lumOff val="25000"/>
                  </a:schemeClr>
                </a:solidFill>
                <a:latin typeface="Al Tarikh" pitchFamily="2" charset="-78"/>
                <a:cs typeface="Al Tarikh" pitchFamily="2" charset="-78"/>
              </a:rPr>
              <a:t>عرض</a:t>
            </a:r>
            <a:endParaRPr lang="en-GB" altLang="ko-KR" sz="2400" dirty="0">
              <a:solidFill>
                <a:schemeClr val="tx1">
                  <a:lumMod val="75000"/>
                  <a:lumOff val="25000"/>
                </a:schemeClr>
              </a:solidFill>
              <a:latin typeface="Al Tarikh" pitchFamily="2" charset="-78"/>
              <a:cs typeface="Al Tarikh" pitchFamily="2" charset="-78"/>
            </a:endParaRPr>
          </a:p>
          <a:p>
            <a:pPr algn="r"/>
            <a:r>
              <a:rPr lang="en-GB" altLang="ko-KR" sz="2400" dirty="0">
                <a:solidFill>
                  <a:schemeClr val="tx1">
                    <a:lumMod val="75000"/>
                    <a:lumOff val="25000"/>
                  </a:schemeClr>
                </a:solidFill>
                <a:latin typeface="Al Tarikh" pitchFamily="2" charset="-78"/>
                <a:cs typeface="Al Tarikh" pitchFamily="2" charset="-78"/>
              </a:rPr>
              <a:t>Clean </a:t>
            </a:r>
            <a:r>
              <a:rPr lang="ar-DZ" altLang="ko-KR" sz="2400" dirty="0">
                <a:solidFill>
                  <a:schemeClr val="accent2"/>
                </a:solidFill>
                <a:latin typeface="Al Tarikh" pitchFamily="2" charset="-78"/>
                <a:cs typeface="Al Tarikh" pitchFamily="2" charset="-78"/>
              </a:rPr>
              <a:t>جديد احترافي</a:t>
            </a:r>
            <a:endParaRPr lang="en-GB" altLang="ko-KR" sz="2400" dirty="0">
              <a:solidFill>
                <a:schemeClr val="accent2"/>
              </a:solidFill>
              <a:latin typeface="Al Tarikh" pitchFamily="2" charset="-78"/>
              <a:cs typeface="Al Tarikh" pitchFamily="2" charset="-78"/>
            </a:endParaRPr>
          </a:p>
          <a:p>
            <a:pPr algn="r"/>
            <a:r>
              <a:rPr lang="en-GB" altLang="ko-KR" sz="2400" dirty="0">
                <a:solidFill>
                  <a:schemeClr val="tx1">
                    <a:lumMod val="75000"/>
                    <a:lumOff val="25000"/>
                  </a:schemeClr>
                </a:solidFill>
                <a:latin typeface="Al Tarikh" pitchFamily="2" charset="-78"/>
                <a:cs typeface="Al Tarikh" pitchFamily="2" charset="-78"/>
              </a:rPr>
              <a:t>for your </a:t>
            </a:r>
          </a:p>
          <a:p>
            <a:pPr algn="r"/>
            <a:r>
              <a:rPr lang="en-GB" altLang="ko-KR" sz="2400" dirty="0">
                <a:solidFill>
                  <a:schemeClr val="tx1">
                    <a:lumMod val="75000"/>
                    <a:lumOff val="25000"/>
                  </a:schemeClr>
                </a:solidFill>
                <a:latin typeface="Al Tarikh" pitchFamily="2" charset="-78"/>
                <a:cs typeface="Al Tarikh" pitchFamily="2" charset="-78"/>
              </a:rPr>
              <a:t>Presentation</a:t>
            </a:r>
            <a:endParaRPr lang="ko-KR" altLang="en-US" sz="2400" dirty="0">
              <a:solidFill>
                <a:schemeClr val="tx1">
                  <a:lumMod val="75000"/>
                  <a:lumOff val="25000"/>
                </a:schemeClr>
              </a:solidFill>
              <a:latin typeface="Al Tarikh" pitchFamily="2" charset="-78"/>
              <a:cs typeface="Al Tarikh" pitchFamily="2" charset="-78"/>
            </a:endParaRPr>
          </a:p>
        </p:txBody>
      </p:sp>
      <p:sp>
        <p:nvSpPr>
          <p:cNvPr id="15" name="TextBox 14">
            <a:extLst>
              <a:ext uri="{FF2B5EF4-FFF2-40B4-BE49-F238E27FC236}">
                <a16:creationId xmlns:a16="http://schemas.microsoft.com/office/drawing/2014/main" id="{9869157F-3A8E-49BF-A97D-BC9C919CFEDE}"/>
              </a:ext>
            </a:extLst>
          </p:cNvPr>
          <p:cNvSpPr txBox="1"/>
          <p:nvPr/>
        </p:nvSpPr>
        <p:spPr>
          <a:xfrm>
            <a:off x="942863" y="314652"/>
            <a:ext cx="4384534" cy="1200329"/>
          </a:xfrm>
          <a:prstGeom prst="rect">
            <a:avLst/>
          </a:prstGeom>
          <a:noFill/>
        </p:spPr>
        <p:txBody>
          <a:bodyPr wrap="square" rtlCol="0">
            <a:spAutoFit/>
          </a:bodyPr>
          <a:lstStyle/>
          <a:p>
            <a:pPr algn="r" rtl="1"/>
            <a:r>
              <a:rPr lang="ar-DZ" altLang="ko-KR" sz="3600" b="1" dirty="0">
                <a:solidFill>
                  <a:schemeClr val="tx1">
                    <a:lumMod val="75000"/>
                    <a:lumOff val="25000"/>
                  </a:schemeClr>
                </a:solidFill>
                <a:latin typeface="Al Tarikh" pitchFamily="2" charset="-78"/>
                <a:cs typeface="Al Tarikh" pitchFamily="2" charset="-78"/>
              </a:rPr>
              <a:t>العنوان الأساسي</a:t>
            </a:r>
            <a:br>
              <a:rPr lang="ar-DZ" altLang="ko-KR" sz="3600" b="1" dirty="0">
                <a:solidFill>
                  <a:schemeClr val="tx1">
                    <a:lumMod val="75000"/>
                    <a:lumOff val="25000"/>
                  </a:schemeClr>
                </a:solidFill>
                <a:latin typeface="Al Tarikh" pitchFamily="2" charset="-78"/>
                <a:cs typeface="Al Tarikh" pitchFamily="2" charset="-78"/>
              </a:rPr>
            </a:br>
            <a:r>
              <a:rPr lang="ar-DZ" altLang="ko-KR" sz="3600" b="1" dirty="0">
                <a:solidFill>
                  <a:schemeClr val="tx1">
                    <a:lumMod val="75000"/>
                    <a:lumOff val="25000"/>
                  </a:schemeClr>
                </a:solidFill>
                <a:latin typeface="Al Tarikh" pitchFamily="2" charset="-78"/>
                <a:cs typeface="Al Tarikh" pitchFamily="2" charset="-78"/>
              </a:rPr>
              <a:t>للعرض</a:t>
            </a:r>
            <a:endParaRPr lang="ko-KR" altLang="en-US" sz="3600" b="1" dirty="0">
              <a:solidFill>
                <a:schemeClr val="tx1">
                  <a:lumMod val="75000"/>
                  <a:lumOff val="25000"/>
                </a:schemeClr>
              </a:solidFill>
              <a:latin typeface="Al Tarikh" pitchFamily="2" charset="-78"/>
              <a:cs typeface="Al Tarikh" pitchFamily="2" charset="-78"/>
            </a:endParaRPr>
          </a:p>
        </p:txBody>
      </p:sp>
      <p:sp>
        <p:nvSpPr>
          <p:cNvPr id="3" name="Picture Placeholder 2">
            <a:extLst>
              <a:ext uri="{FF2B5EF4-FFF2-40B4-BE49-F238E27FC236}">
                <a16:creationId xmlns:a16="http://schemas.microsoft.com/office/drawing/2014/main" id="{DEAC3450-4D56-435B-B093-87ECB4CF1CE8}"/>
              </a:ext>
            </a:extLst>
          </p:cNvPr>
          <p:cNvSpPr>
            <a:spLocks noGrp="1"/>
          </p:cNvSpPr>
          <p:nvPr>
            <p:ph type="pic" sz="quarter" idx="10"/>
          </p:nvPr>
        </p:nvSpPr>
        <p:spPr/>
      </p:sp>
      <p:sp>
        <p:nvSpPr>
          <p:cNvPr id="5" name="Picture Placeholder 4">
            <a:extLst>
              <a:ext uri="{FF2B5EF4-FFF2-40B4-BE49-F238E27FC236}">
                <a16:creationId xmlns:a16="http://schemas.microsoft.com/office/drawing/2014/main" id="{6C56F5BB-0B6F-4D4A-AD73-DE1DB9900F51}"/>
              </a:ext>
            </a:extLst>
          </p:cNvPr>
          <p:cNvSpPr>
            <a:spLocks noGrp="1"/>
          </p:cNvSpPr>
          <p:nvPr>
            <p:ph type="pic" sz="quarter" idx="14"/>
          </p:nvPr>
        </p:nvSpPr>
        <p:spPr/>
      </p:sp>
    </p:spTree>
    <p:extLst>
      <p:ext uri="{BB962C8B-B14F-4D97-AF65-F5344CB8AC3E}">
        <p14:creationId xmlns:p14="http://schemas.microsoft.com/office/powerpoint/2010/main" val="13542887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عنوان المحتوى</a:t>
            </a:r>
            <a:endParaRPr lang="en-US" dirty="0">
              <a:solidFill>
                <a:schemeClr val="accent5">
                  <a:lumMod val="50000"/>
                </a:schemeClr>
              </a:solidFill>
              <a:latin typeface="Al Tarikh" pitchFamily="2" charset="-78"/>
              <a:cs typeface="Al Tarikh" pitchFamily="2" charset="-78"/>
            </a:endParaRPr>
          </a:p>
        </p:txBody>
      </p:sp>
      <p:grpSp>
        <p:nvGrpSpPr>
          <p:cNvPr id="3" name="Group 2">
            <a:extLst>
              <a:ext uri="{FF2B5EF4-FFF2-40B4-BE49-F238E27FC236}">
                <a16:creationId xmlns:a16="http://schemas.microsoft.com/office/drawing/2014/main" id="{DD61AE25-A6D0-4492-ADA7-65FFE2B80B5D}"/>
              </a:ext>
            </a:extLst>
          </p:cNvPr>
          <p:cNvGrpSpPr/>
          <p:nvPr/>
        </p:nvGrpSpPr>
        <p:grpSpPr>
          <a:xfrm flipH="1">
            <a:off x="825813" y="1820061"/>
            <a:ext cx="3620927" cy="4023805"/>
            <a:chOff x="2205261" y="2207419"/>
            <a:chExt cx="3367212" cy="3741861"/>
          </a:xfrm>
        </p:grpSpPr>
        <p:sp>
          <p:nvSpPr>
            <p:cNvPr id="4" name="Freeform 11">
              <a:extLst>
                <a:ext uri="{FF2B5EF4-FFF2-40B4-BE49-F238E27FC236}">
                  <a16:creationId xmlns:a16="http://schemas.microsoft.com/office/drawing/2014/main" id="{5ED952A3-9DEE-4E0D-A795-8FAA9FED15B2}"/>
                </a:ext>
              </a:extLst>
            </p:cNvPr>
            <p:cNvSpPr>
              <a:spLocks/>
            </p:cNvSpPr>
            <p:nvPr/>
          </p:nvSpPr>
          <p:spPr bwMode="auto">
            <a:xfrm>
              <a:off x="2373660" y="2207419"/>
              <a:ext cx="3198813" cy="3487737"/>
            </a:xfrm>
            <a:custGeom>
              <a:avLst/>
              <a:gdLst>
                <a:gd name="T0" fmla="*/ 630 w 853"/>
                <a:gd name="T1" fmla="*/ 372 h 930"/>
                <a:gd name="T2" fmla="*/ 717 w 853"/>
                <a:gd name="T3" fmla="*/ 372 h 930"/>
                <a:gd name="T4" fmla="*/ 765 w 853"/>
                <a:gd name="T5" fmla="*/ 502 h 930"/>
                <a:gd name="T6" fmla="*/ 766 w 853"/>
                <a:gd name="T7" fmla="*/ 511 h 930"/>
                <a:gd name="T8" fmla="*/ 759 w 853"/>
                <a:gd name="T9" fmla="*/ 664 h 930"/>
                <a:gd name="T10" fmla="*/ 758 w 853"/>
                <a:gd name="T11" fmla="*/ 669 h 930"/>
                <a:gd name="T12" fmla="*/ 715 w 853"/>
                <a:gd name="T13" fmla="*/ 802 h 930"/>
                <a:gd name="T14" fmla="*/ 707 w 853"/>
                <a:gd name="T15" fmla="*/ 817 h 930"/>
                <a:gd name="T16" fmla="*/ 655 w 853"/>
                <a:gd name="T17" fmla="*/ 923 h 930"/>
                <a:gd name="T18" fmla="*/ 259 w 853"/>
                <a:gd name="T19" fmla="*/ 876 h 930"/>
                <a:gd name="T20" fmla="*/ 0 w 853"/>
                <a:gd name="T21" fmla="*/ 852 h 930"/>
                <a:gd name="T22" fmla="*/ 0 w 853"/>
                <a:gd name="T23" fmla="*/ 447 h 930"/>
                <a:gd name="T24" fmla="*/ 253 w 853"/>
                <a:gd name="T25" fmla="*/ 435 h 930"/>
                <a:gd name="T26" fmla="*/ 412 w 853"/>
                <a:gd name="T27" fmla="*/ 309 h 930"/>
                <a:gd name="T28" fmla="*/ 554 w 853"/>
                <a:gd name="T29" fmla="*/ 137 h 930"/>
                <a:gd name="T30" fmla="*/ 667 w 853"/>
                <a:gd name="T31" fmla="*/ 210 h 930"/>
                <a:gd name="T32" fmla="*/ 600 w 853"/>
                <a:gd name="T33" fmla="*/ 335 h 930"/>
                <a:gd name="T34" fmla="*/ 630 w 853"/>
                <a:gd name="T35" fmla="*/ 372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3" h="930">
                  <a:moveTo>
                    <a:pt x="630" y="372"/>
                  </a:moveTo>
                  <a:cubicBezTo>
                    <a:pt x="717" y="372"/>
                    <a:pt x="717" y="372"/>
                    <a:pt x="717" y="372"/>
                  </a:cubicBezTo>
                  <a:cubicBezTo>
                    <a:pt x="800" y="372"/>
                    <a:pt x="811" y="470"/>
                    <a:pt x="765" y="502"/>
                  </a:cubicBezTo>
                  <a:cubicBezTo>
                    <a:pt x="754" y="510"/>
                    <a:pt x="752" y="506"/>
                    <a:pt x="766" y="511"/>
                  </a:cubicBezTo>
                  <a:cubicBezTo>
                    <a:pt x="853" y="540"/>
                    <a:pt x="828" y="657"/>
                    <a:pt x="759" y="664"/>
                  </a:cubicBezTo>
                  <a:cubicBezTo>
                    <a:pt x="746" y="666"/>
                    <a:pt x="746" y="663"/>
                    <a:pt x="758" y="669"/>
                  </a:cubicBezTo>
                  <a:cubicBezTo>
                    <a:pt x="809" y="697"/>
                    <a:pt x="794" y="801"/>
                    <a:pt x="715" y="802"/>
                  </a:cubicBezTo>
                  <a:cubicBezTo>
                    <a:pt x="680" y="802"/>
                    <a:pt x="693" y="800"/>
                    <a:pt x="707" y="817"/>
                  </a:cubicBezTo>
                  <a:cubicBezTo>
                    <a:pt x="737" y="853"/>
                    <a:pt x="726" y="920"/>
                    <a:pt x="655" y="923"/>
                  </a:cubicBezTo>
                  <a:cubicBezTo>
                    <a:pt x="534" y="929"/>
                    <a:pt x="376" y="930"/>
                    <a:pt x="259" y="876"/>
                  </a:cubicBezTo>
                  <a:cubicBezTo>
                    <a:pt x="162" y="830"/>
                    <a:pt x="104" y="852"/>
                    <a:pt x="0" y="852"/>
                  </a:cubicBezTo>
                  <a:cubicBezTo>
                    <a:pt x="0" y="447"/>
                    <a:pt x="0" y="447"/>
                    <a:pt x="0" y="447"/>
                  </a:cubicBezTo>
                  <a:cubicBezTo>
                    <a:pt x="96" y="450"/>
                    <a:pt x="161" y="475"/>
                    <a:pt x="253" y="435"/>
                  </a:cubicBezTo>
                  <a:cubicBezTo>
                    <a:pt x="322" y="404"/>
                    <a:pt x="360" y="368"/>
                    <a:pt x="412" y="309"/>
                  </a:cubicBezTo>
                  <a:cubicBezTo>
                    <a:pt x="466" y="248"/>
                    <a:pt x="522" y="220"/>
                    <a:pt x="554" y="137"/>
                  </a:cubicBezTo>
                  <a:cubicBezTo>
                    <a:pt x="594" y="0"/>
                    <a:pt x="700" y="95"/>
                    <a:pt x="667" y="210"/>
                  </a:cubicBezTo>
                  <a:cubicBezTo>
                    <a:pt x="647" y="266"/>
                    <a:pt x="631" y="295"/>
                    <a:pt x="600" y="335"/>
                  </a:cubicBezTo>
                  <a:cubicBezTo>
                    <a:pt x="586" y="354"/>
                    <a:pt x="593" y="372"/>
                    <a:pt x="630" y="372"/>
                  </a:cubicBezTo>
                  <a:close/>
                </a:path>
              </a:pathLst>
            </a:custGeom>
            <a:solidFill>
              <a:schemeClr val="accent4"/>
            </a:solidFill>
            <a:ln>
              <a:noFill/>
            </a:ln>
            <a:scene3d>
              <a:camera prst="perspectiveLeft">
                <a:rot lat="1500000" lon="900000" rev="0"/>
              </a:camera>
              <a:lightRig rig="balanced" dir="t"/>
            </a:scene3d>
            <a:sp3d extrusionH="254000">
              <a:bevelT w="0" h="0"/>
              <a:bevelB w="0" h="0"/>
              <a:extrusionClr>
                <a:schemeClr val="accent4"/>
              </a:extrusionClr>
            </a:sp3d>
          </p:spPr>
          <p:txBody>
            <a:bodyPr vert="horz" wrap="square" lIns="91440" tIns="45720" rIns="91440" bIns="45720" numCol="1" anchor="t" anchorCtr="0" compatLnSpc="1">
              <a:prstTxWarp prst="textNoShape">
                <a:avLst/>
              </a:prstTxWarp>
            </a:bodyPr>
            <a:lstStyle/>
            <a:p>
              <a:pPr algn="r"/>
              <a:endParaRPr lang="ko-KR" altLang="en-US" sz="2700" dirty="0">
                <a:latin typeface="Al Tarikh" pitchFamily="2" charset="-78"/>
                <a:cs typeface="Al Tarikh" pitchFamily="2" charset="-78"/>
              </a:endParaRPr>
            </a:p>
          </p:txBody>
        </p:sp>
        <p:sp>
          <p:nvSpPr>
            <p:cNvPr id="5" name="Freeform 11">
              <a:extLst>
                <a:ext uri="{FF2B5EF4-FFF2-40B4-BE49-F238E27FC236}">
                  <a16:creationId xmlns:a16="http://schemas.microsoft.com/office/drawing/2014/main" id="{9E122449-3E55-4CEE-8C62-1A7E308E8FD9}"/>
                </a:ext>
              </a:extLst>
            </p:cNvPr>
            <p:cNvSpPr>
              <a:spLocks/>
            </p:cNvSpPr>
            <p:nvPr/>
          </p:nvSpPr>
          <p:spPr bwMode="auto">
            <a:xfrm>
              <a:off x="2320702" y="2293144"/>
              <a:ext cx="3198813" cy="3487737"/>
            </a:xfrm>
            <a:custGeom>
              <a:avLst/>
              <a:gdLst>
                <a:gd name="T0" fmla="*/ 630 w 853"/>
                <a:gd name="T1" fmla="*/ 372 h 930"/>
                <a:gd name="T2" fmla="*/ 717 w 853"/>
                <a:gd name="T3" fmla="*/ 372 h 930"/>
                <a:gd name="T4" fmla="*/ 765 w 853"/>
                <a:gd name="T5" fmla="*/ 502 h 930"/>
                <a:gd name="T6" fmla="*/ 766 w 853"/>
                <a:gd name="T7" fmla="*/ 511 h 930"/>
                <a:gd name="T8" fmla="*/ 759 w 853"/>
                <a:gd name="T9" fmla="*/ 664 h 930"/>
                <a:gd name="T10" fmla="*/ 758 w 853"/>
                <a:gd name="T11" fmla="*/ 669 h 930"/>
                <a:gd name="T12" fmla="*/ 715 w 853"/>
                <a:gd name="T13" fmla="*/ 802 h 930"/>
                <a:gd name="T14" fmla="*/ 707 w 853"/>
                <a:gd name="T15" fmla="*/ 817 h 930"/>
                <a:gd name="T16" fmla="*/ 655 w 853"/>
                <a:gd name="T17" fmla="*/ 923 h 930"/>
                <a:gd name="T18" fmla="*/ 259 w 853"/>
                <a:gd name="T19" fmla="*/ 876 h 930"/>
                <a:gd name="T20" fmla="*/ 0 w 853"/>
                <a:gd name="T21" fmla="*/ 852 h 930"/>
                <a:gd name="T22" fmla="*/ 0 w 853"/>
                <a:gd name="T23" fmla="*/ 447 h 930"/>
                <a:gd name="T24" fmla="*/ 253 w 853"/>
                <a:gd name="T25" fmla="*/ 435 h 930"/>
                <a:gd name="T26" fmla="*/ 412 w 853"/>
                <a:gd name="T27" fmla="*/ 309 h 930"/>
                <a:gd name="T28" fmla="*/ 554 w 853"/>
                <a:gd name="T29" fmla="*/ 137 h 930"/>
                <a:gd name="T30" fmla="*/ 667 w 853"/>
                <a:gd name="T31" fmla="*/ 210 h 930"/>
                <a:gd name="T32" fmla="*/ 600 w 853"/>
                <a:gd name="T33" fmla="*/ 335 h 930"/>
                <a:gd name="T34" fmla="*/ 630 w 853"/>
                <a:gd name="T35" fmla="*/ 372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3" h="930">
                  <a:moveTo>
                    <a:pt x="630" y="372"/>
                  </a:moveTo>
                  <a:cubicBezTo>
                    <a:pt x="717" y="372"/>
                    <a:pt x="717" y="372"/>
                    <a:pt x="717" y="372"/>
                  </a:cubicBezTo>
                  <a:cubicBezTo>
                    <a:pt x="800" y="372"/>
                    <a:pt x="811" y="470"/>
                    <a:pt x="765" y="502"/>
                  </a:cubicBezTo>
                  <a:cubicBezTo>
                    <a:pt x="754" y="510"/>
                    <a:pt x="752" y="506"/>
                    <a:pt x="766" y="511"/>
                  </a:cubicBezTo>
                  <a:cubicBezTo>
                    <a:pt x="853" y="540"/>
                    <a:pt x="828" y="657"/>
                    <a:pt x="759" y="664"/>
                  </a:cubicBezTo>
                  <a:cubicBezTo>
                    <a:pt x="746" y="666"/>
                    <a:pt x="746" y="663"/>
                    <a:pt x="758" y="669"/>
                  </a:cubicBezTo>
                  <a:cubicBezTo>
                    <a:pt x="809" y="697"/>
                    <a:pt x="794" y="801"/>
                    <a:pt x="715" y="802"/>
                  </a:cubicBezTo>
                  <a:cubicBezTo>
                    <a:pt x="680" y="802"/>
                    <a:pt x="693" y="800"/>
                    <a:pt x="707" y="817"/>
                  </a:cubicBezTo>
                  <a:cubicBezTo>
                    <a:pt x="737" y="853"/>
                    <a:pt x="726" y="920"/>
                    <a:pt x="655" y="923"/>
                  </a:cubicBezTo>
                  <a:cubicBezTo>
                    <a:pt x="534" y="929"/>
                    <a:pt x="376" y="930"/>
                    <a:pt x="259" y="876"/>
                  </a:cubicBezTo>
                  <a:cubicBezTo>
                    <a:pt x="162" y="830"/>
                    <a:pt x="104" y="852"/>
                    <a:pt x="0" y="852"/>
                  </a:cubicBezTo>
                  <a:cubicBezTo>
                    <a:pt x="0" y="447"/>
                    <a:pt x="0" y="447"/>
                    <a:pt x="0" y="447"/>
                  </a:cubicBezTo>
                  <a:cubicBezTo>
                    <a:pt x="96" y="450"/>
                    <a:pt x="161" y="475"/>
                    <a:pt x="253" y="435"/>
                  </a:cubicBezTo>
                  <a:cubicBezTo>
                    <a:pt x="322" y="404"/>
                    <a:pt x="360" y="368"/>
                    <a:pt x="412" y="309"/>
                  </a:cubicBezTo>
                  <a:cubicBezTo>
                    <a:pt x="466" y="248"/>
                    <a:pt x="522" y="220"/>
                    <a:pt x="554" y="137"/>
                  </a:cubicBezTo>
                  <a:cubicBezTo>
                    <a:pt x="594" y="0"/>
                    <a:pt x="700" y="95"/>
                    <a:pt x="667" y="210"/>
                  </a:cubicBezTo>
                  <a:cubicBezTo>
                    <a:pt x="647" y="266"/>
                    <a:pt x="631" y="295"/>
                    <a:pt x="600" y="335"/>
                  </a:cubicBezTo>
                  <a:cubicBezTo>
                    <a:pt x="586" y="354"/>
                    <a:pt x="593" y="372"/>
                    <a:pt x="630" y="372"/>
                  </a:cubicBezTo>
                  <a:close/>
                </a:path>
              </a:pathLst>
            </a:custGeom>
            <a:solidFill>
              <a:schemeClr val="accent3"/>
            </a:solidFill>
            <a:ln>
              <a:noFill/>
            </a:ln>
            <a:scene3d>
              <a:camera prst="perspectiveLeft">
                <a:rot lat="1500000" lon="900000" rev="0"/>
              </a:camera>
              <a:lightRig rig="balanced" dir="t"/>
            </a:scene3d>
            <a:sp3d extrusionH="254000">
              <a:bevelT w="0" h="0"/>
              <a:bevelB w="0" h="0"/>
              <a:extrusionClr>
                <a:schemeClr val="accent3"/>
              </a:extrusionClr>
            </a:sp3d>
          </p:spPr>
          <p:txBody>
            <a:bodyPr vert="horz" wrap="square" lIns="91440" tIns="45720" rIns="91440" bIns="45720" numCol="1" anchor="t" anchorCtr="0" compatLnSpc="1">
              <a:prstTxWarp prst="textNoShape">
                <a:avLst/>
              </a:prstTxWarp>
            </a:bodyPr>
            <a:lstStyle/>
            <a:p>
              <a:pPr algn="r"/>
              <a:endParaRPr lang="ko-KR" altLang="en-US" sz="2700">
                <a:latin typeface="Al Tarikh" pitchFamily="2" charset="-78"/>
                <a:cs typeface="Al Tarikh" pitchFamily="2" charset="-78"/>
              </a:endParaRPr>
            </a:p>
          </p:txBody>
        </p:sp>
        <p:sp>
          <p:nvSpPr>
            <p:cNvPr id="6" name="Freeform 11">
              <a:extLst>
                <a:ext uri="{FF2B5EF4-FFF2-40B4-BE49-F238E27FC236}">
                  <a16:creationId xmlns:a16="http://schemas.microsoft.com/office/drawing/2014/main" id="{8D87BAB8-F155-4812-94D9-E42043613CC1}"/>
                </a:ext>
              </a:extLst>
            </p:cNvPr>
            <p:cNvSpPr>
              <a:spLocks/>
            </p:cNvSpPr>
            <p:nvPr/>
          </p:nvSpPr>
          <p:spPr bwMode="auto">
            <a:xfrm>
              <a:off x="2261666" y="2380010"/>
              <a:ext cx="3198813" cy="3487737"/>
            </a:xfrm>
            <a:custGeom>
              <a:avLst/>
              <a:gdLst>
                <a:gd name="T0" fmla="*/ 630 w 853"/>
                <a:gd name="T1" fmla="*/ 372 h 930"/>
                <a:gd name="T2" fmla="*/ 717 w 853"/>
                <a:gd name="T3" fmla="*/ 372 h 930"/>
                <a:gd name="T4" fmla="*/ 765 w 853"/>
                <a:gd name="T5" fmla="*/ 502 h 930"/>
                <a:gd name="T6" fmla="*/ 766 w 853"/>
                <a:gd name="T7" fmla="*/ 511 h 930"/>
                <a:gd name="T8" fmla="*/ 759 w 853"/>
                <a:gd name="T9" fmla="*/ 664 h 930"/>
                <a:gd name="T10" fmla="*/ 758 w 853"/>
                <a:gd name="T11" fmla="*/ 669 h 930"/>
                <a:gd name="T12" fmla="*/ 715 w 853"/>
                <a:gd name="T13" fmla="*/ 802 h 930"/>
                <a:gd name="T14" fmla="*/ 707 w 853"/>
                <a:gd name="T15" fmla="*/ 817 h 930"/>
                <a:gd name="T16" fmla="*/ 655 w 853"/>
                <a:gd name="T17" fmla="*/ 923 h 930"/>
                <a:gd name="T18" fmla="*/ 259 w 853"/>
                <a:gd name="T19" fmla="*/ 876 h 930"/>
                <a:gd name="T20" fmla="*/ 0 w 853"/>
                <a:gd name="T21" fmla="*/ 852 h 930"/>
                <a:gd name="T22" fmla="*/ 0 w 853"/>
                <a:gd name="T23" fmla="*/ 447 h 930"/>
                <a:gd name="T24" fmla="*/ 253 w 853"/>
                <a:gd name="T25" fmla="*/ 435 h 930"/>
                <a:gd name="T26" fmla="*/ 412 w 853"/>
                <a:gd name="T27" fmla="*/ 309 h 930"/>
                <a:gd name="T28" fmla="*/ 554 w 853"/>
                <a:gd name="T29" fmla="*/ 137 h 930"/>
                <a:gd name="T30" fmla="*/ 667 w 853"/>
                <a:gd name="T31" fmla="*/ 210 h 930"/>
                <a:gd name="T32" fmla="*/ 600 w 853"/>
                <a:gd name="T33" fmla="*/ 335 h 930"/>
                <a:gd name="T34" fmla="*/ 630 w 853"/>
                <a:gd name="T35" fmla="*/ 372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3" h="930">
                  <a:moveTo>
                    <a:pt x="630" y="372"/>
                  </a:moveTo>
                  <a:cubicBezTo>
                    <a:pt x="717" y="372"/>
                    <a:pt x="717" y="372"/>
                    <a:pt x="717" y="372"/>
                  </a:cubicBezTo>
                  <a:cubicBezTo>
                    <a:pt x="800" y="372"/>
                    <a:pt x="811" y="470"/>
                    <a:pt x="765" y="502"/>
                  </a:cubicBezTo>
                  <a:cubicBezTo>
                    <a:pt x="754" y="510"/>
                    <a:pt x="752" y="506"/>
                    <a:pt x="766" y="511"/>
                  </a:cubicBezTo>
                  <a:cubicBezTo>
                    <a:pt x="853" y="540"/>
                    <a:pt x="828" y="657"/>
                    <a:pt x="759" y="664"/>
                  </a:cubicBezTo>
                  <a:cubicBezTo>
                    <a:pt x="746" y="666"/>
                    <a:pt x="746" y="663"/>
                    <a:pt x="758" y="669"/>
                  </a:cubicBezTo>
                  <a:cubicBezTo>
                    <a:pt x="809" y="697"/>
                    <a:pt x="794" y="801"/>
                    <a:pt x="715" y="802"/>
                  </a:cubicBezTo>
                  <a:cubicBezTo>
                    <a:pt x="680" y="802"/>
                    <a:pt x="693" y="800"/>
                    <a:pt x="707" y="817"/>
                  </a:cubicBezTo>
                  <a:cubicBezTo>
                    <a:pt x="737" y="853"/>
                    <a:pt x="726" y="920"/>
                    <a:pt x="655" y="923"/>
                  </a:cubicBezTo>
                  <a:cubicBezTo>
                    <a:pt x="534" y="929"/>
                    <a:pt x="376" y="930"/>
                    <a:pt x="259" y="876"/>
                  </a:cubicBezTo>
                  <a:cubicBezTo>
                    <a:pt x="162" y="830"/>
                    <a:pt x="104" y="852"/>
                    <a:pt x="0" y="852"/>
                  </a:cubicBezTo>
                  <a:cubicBezTo>
                    <a:pt x="0" y="447"/>
                    <a:pt x="0" y="447"/>
                    <a:pt x="0" y="447"/>
                  </a:cubicBezTo>
                  <a:cubicBezTo>
                    <a:pt x="96" y="450"/>
                    <a:pt x="161" y="475"/>
                    <a:pt x="253" y="435"/>
                  </a:cubicBezTo>
                  <a:cubicBezTo>
                    <a:pt x="322" y="404"/>
                    <a:pt x="360" y="368"/>
                    <a:pt x="412" y="309"/>
                  </a:cubicBezTo>
                  <a:cubicBezTo>
                    <a:pt x="466" y="248"/>
                    <a:pt x="522" y="220"/>
                    <a:pt x="554" y="137"/>
                  </a:cubicBezTo>
                  <a:cubicBezTo>
                    <a:pt x="594" y="0"/>
                    <a:pt x="700" y="95"/>
                    <a:pt x="667" y="210"/>
                  </a:cubicBezTo>
                  <a:cubicBezTo>
                    <a:pt x="647" y="266"/>
                    <a:pt x="631" y="295"/>
                    <a:pt x="600" y="335"/>
                  </a:cubicBezTo>
                  <a:cubicBezTo>
                    <a:pt x="586" y="354"/>
                    <a:pt x="593" y="372"/>
                    <a:pt x="630" y="372"/>
                  </a:cubicBezTo>
                  <a:close/>
                </a:path>
              </a:pathLst>
            </a:custGeom>
            <a:solidFill>
              <a:schemeClr val="accent2"/>
            </a:solidFill>
            <a:ln>
              <a:noFill/>
            </a:ln>
            <a:scene3d>
              <a:camera prst="perspectiveLeft">
                <a:rot lat="1500000" lon="900000" rev="0"/>
              </a:camera>
              <a:lightRig rig="balanced" dir="t"/>
            </a:scene3d>
            <a:sp3d extrusionH="254000">
              <a:bevelT w="0" h="0"/>
              <a:bevelB w="0" h="0"/>
              <a:extrusionClr>
                <a:schemeClr val="accent2"/>
              </a:extrusionClr>
            </a:sp3d>
          </p:spPr>
          <p:txBody>
            <a:bodyPr vert="horz" wrap="square" lIns="91440" tIns="45720" rIns="91440" bIns="45720" numCol="1" anchor="t" anchorCtr="0" compatLnSpc="1">
              <a:prstTxWarp prst="textNoShape">
                <a:avLst/>
              </a:prstTxWarp>
            </a:bodyPr>
            <a:lstStyle/>
            <a:p>
              <a:pPr algn="r"/>
              <a:endParaRPr lang="ko-KR" altLang="en-US" sz="2700">
                <a:latin typeface="Al Tarikh" pitchFamily="2" charset="-78"/>
                <a:cs typeface="Al Tarikh" pitchFamily="2" charset="-78"/>
              </a:endParaRPr>
            </a:p>
          </p:txBody>
        </p:sp>
        <p:sp>
          <p:nvSpPr>
            <p:cNvPr id="7" name="Freeform 11">
              <a:extLst>
                <a:ext uri="{FF2B5EF4-FFF2-40B4-BE49-F238E27FC236}">
                  <a16:creationId xmlns:a16="http://schemas.microsoft.com/office/drawing/2014/main" id="{B182F9D1-267B-4E97-B581-282E58AE41A2}"/>
                </a:ext>
              </a:extLst>
            </p:cNvPr>
            <p:cNvSpPr>
              <a:spLocks/>
            </p:cNvSpPr>
            <p:nvPr/>
          </p:nvSpPr>
          <p:spPr bwMode="auto">
            <a:xfrm>
              <a:off x="2205261" y="2461543"/>
              <a:ext cx="3198813" cy="3487737"/>
            </a:xfrm>
            <a:custGeom>
              <a:avLst/>
              <a:gdLst>
                <a:gd name="T0" fmla="*/ 630 w 853"/>
                <a:gd name="T1" fmla="*/ 372 h 930"/>
                <a:gd name="T2" fmla="*/ 717 w 853"/>
                <a:gd name="T3" fmla="*/ 372 h 930"/>
                <a:gd name="T4" fmla="*/ 765 w 853"/>
                <a:gd name="T5" fmla="*/ 502 h 930"/>
                <a:gd name="T6" fmla="*/ 766 w 853"/>
                <a:gd name="T7" fmla="*/ 511 h 930"/>
                <a:gd name="T8" fmla="*/ 759 w 853"/>
                <a:gd name="T9" fmla="*/ 664 h 930"/>
                <a:gd name="T10" fmla="*/ 758 w 853"/>
                <a:gd name="T11" fmla="*/ 669 h 930"/>
                <a:gd name="T12" fmla="*/ 715 w 853"/>
                <a:gd name="T13" fmla="*/ 802 h 930"/>
                <a:gd name="T14" fmla="*/ 707 w 853"/>
                <a:gd name="T15" fmla="*/ 817 h 930"/>
                <a:gd name="T16" fmla="*/ 655 w 853"/>
                <a:gd name="T17" fmla="*/ 923 h 930"/>
                <a:gd name="T18" fmla="*/ 259 w 853"/>
                <a:gd name="T19" fmla="*/ 876 h 930"/>
                <a:gd name="T20" fmla="*/ 0 w 853"/>
                <a:gd name="T21" fmla="*/ 852 h 930"/>
                <a:gd name="T22" fmla="*/ 0 w 853"/>
                <a:gd name="T23" fmla="*/ 447 h 930"/>
                <a:gd name="T24" fmla="*/ 253 w 853"/>
                <a:gd name="T25" fmla="*/ 435 h 930"/>
                <a:gd name="T26" fmla="*/ 412 w 853"/>
                <a:gd name="T27" fmla="*/ 309 h 930"/>
                <a:gd name="T28" fmla="*/ 554 w 853"/>
                <a:gd name="T29" fmla="*/ 137 h 930"/>
                <a:gd name="T30" fmla="*/ 667 w 853"/>
                <a:gd name="T31" fmla="*/ 210 h 930"/>
                <a:gd name="T32" fmla="*/ 600 w 853"/>
                <a:gd name="T33" fmla="*/ 335 h 930"/>
                <a:gd name="T34" fmla="*/ 630 w 853"/>
                <a:gd name="T35" fmla="*/ 372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3" h="930">
                  <a:moveTo>
                    <a:pt x="630" y="372"/>
                  </a:moveTo>
                  <a:cubicBezTo>
                    <a:pt x="717" y="372"/>
                    <a:pt x="717" y="372"/>
                    <a:pt x="717" y="372"/>
                  </a:cubicBezTo>
                  <a:cubicBezTo>
                    <a:pt x="800" y="372"/>
                    <a:pt x="811" y="470"/>
                    <a:pt x="765" y="502"/>
                  </a:cubicBezTo>
                  <a:cubicBezTo>
                    <a:pt x="754" y="510"/>
                    <a:pt x="752" y="506"/>
                    <a:pt x="766" y="511"/>
                  </a:cubicBezTo>
                  <a:cubicBezTo>
                    <a:pt x="853" y="540"/>
                    <a:pt x="828" y="657"/>
                    <a:pt x="759" y="664"/>
                  </a:cubicBezTo>
                  <a:cubicBezTo>
                    <a:pt x="746" y="666"/>
                    <a:pt x="746" y="663"/>
                    <a:pt x="758" y="669"/>
                  </a:cubicBezTo>
                  <a:cubicBezTo>
                    <a:pt x="809" y="697"/>
                    <a:pt x="794" y="801"/>
                    <a:pt x="715" y="802"/>
                  </a:cubicBezTo>
                  <a:cubicBezTo>
                    <a:pt x="680" y="802"/>
                    <a:pt x="693" y="800"/>
                    <a:pt x="707" y="817"/>
                  </a:cubicBezTo>
                  <a:cubicBezTo>
                    <a:pt x="737" y="853"/>
                    <a:pt x="726" y="920"/>
                    <a:pt x="655" y="923"/>
                  </a:cubicBezTo>
                  <a:cubicBezTo>
                    <a:pt x="534" y="929"/>
                    <a:pt x="376" y="930"/>
                    <a:pt x="259" y="876"/>
                  </a:cubicBezTo>
                  <a:cubicBezTo>
                    <a:pt x="162" y="830"/>
                    <a:pt x="104" y="852"/>
                    <a:pt x="0" y="852"/>
                  </a:cubicBezTo>
                  <a:cubicBezTo>
                    <a:pt x="0" y="447"/>
                    <a:pt x="0" y="447"/>
                    <a:pt x="0" y="447"/>
                  </a:cubicBezTo>
                  <a:cubicBezTo>
                    <a:pt x="96" y="450"/>
                    <a:pt x="161" y="475"/>
                    <a:pt x="253" y="435"/>
                  </a:cubicBezTo>
                  <a:cubicBezTo>
                    <a:pt x="322" y="404"/>
                    <a:pt x="360" y="368"/>
                    <a:pt x="412" y="309"/>
                  </a:cubicBezTo>
                  <a:cubicBezTo>
                    <a:pt x="466" y="248"/>
                    <a:pt x="522" y="220"/>
                    <a:pt x="554" y="137"/>
                  </a:cubicBezTo>
                  <a:cubicBezTo>
                    <a:pt x="594" y="0"/>
                    <a:pt x="700" y="95"/>
                    <a:pt x="667" y="210"/>
                  </a:cubicBezTo>
                  <a:cubicBezTo>
                    <a:pt x="647" y="266"/>
                    <a:pt x="631" y="295"/>
                    <a:pt x="600" y="335"/>
                  </a:cubicBezTo>
                  <a:cubicBezTo>
                    <a:pt x="586" y="354"/>
                    <a:pt x="593" y="372"/>
                    <a:pt x="630" y="372"/>
                  </a:cubicBezTo>
                  <a:close/>
                </a:path>
              </a:pathLst>
            </a:custGeom>
            <a:solidFill>
              <a:schemeClr val="accent1"/>
            </a:solidFill>
            <a:ln>
              <a:noFill/>
            </a:ln>
            <a:scene3d>
              <a:camera prst="perspectiveLeft">
                <a:rot lat="1500000" lon="900000" rev="0"/>
              </a:camera>
              <a:lightRig rig="threePt" dir="t"/>
            </a:scene3d>
            <a:sp3d extrusionH="254000">
              <a:bevelT w="0" h="0"/>
              <a:extrusionClr>
                <a:schemeClr val="accent1"/>
              </a:extrusionClr>
            </a:sp3d>
          </p:spPr>
          <p:txBody>
            <a:bodyPr vert="horz" wrap="square" lIns="91440" tIns="45720" rIns="91440" bIns="45720" numCol="1" anchor="t" anchorCtr="0" compatLnSpc="1">
              <a:prstTxWarp prst="textNoShape">
                <a:avLst/>
              </a:prstTxWarp>
            </a:bodyPr>
            <a:lstStyle/>
            <a:p>
              <a:pPr algn="r"/>
              <a:endParaRPr lang="ko-KR" altLang="en-US" sz="2700" dirty="0">
                <a:latin typeface="Al Tarikh" pitchFamily="2" charset="-78"/>
                <a:cs typeface="Al Tarikh" pitchFamily="2" charset="-78"/>
              </a:endParaRPr>
            </a:p>
          </p:txBody>
        </p:sp>
      </p:grpSp>
      <p:grpSp>
        <p:nvGrpSpPr>
          <p:cNvPr id="24" name="그룹 7">
            <a:extLst>
              <a:ext uri="{FF2B5EF4-FFF2-40B4-BE49-F238E27FC236}">
                <a16:creationId xmlns:a16="http://schemas.microsoft.com/office/drawing/2014/main" id="{EA25F7E6-4FC4-4246-8461-F7974183A69D}"/>
              </a:ext>
            </a:extLst>
          </p:cNvPr>
          <p:cNvGrpSpPr/>
          <p:nvPr/>
        </p:nvGrpSpPr>
        <p:grpSpPr>
          <a:xfrm flipH="1">
            <a:off x="4739723" y="1969570"/>
            <a:ext cx="6312863" cy="677878"/>
            <a:chOff x="6104805" y="2010509"/>
            <a:chExt cx="4094271" cy="677878"/>
          </a:xfrm>
        </p:grpSpPr>
        <p:sp>
          <p:nvSpPr>
            <p:cNvPr id="25" name="TextBox 8">
              <a:extLst>
                <a:ext uri="{FF2B5EF4-FFF2-40B4-BE49-F238E27FC236}">
                  <a16:creationId xmlns:a16="http://schemas.microsoft.com/office/drawing/2014/main" id="{BA61E824-6E38-43DD-AB76-98261117D22D}"/>
                </a:ext>
              </a:extLst>
            </p:cNvPr>
            <p:cNvSpPr txBox="1"/>
            <p:nvPr/>
          </p:nvSpPr>
          <p:spPr>
            <a:xfrm>
              <a:off x="6109889" y="2226722"/>
              <a:ext cx="4027365"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نص مثال: احصل على عرض تقديمي بوربوينت حديث مصمم بشكل جميل. آمل وأعتقد أن هذا النموذج سيوفر وقتك ومالك وسمعتك. من السهل تغيير الألوان والصور.</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6" name="TextBox 9">
              <a:extLst>
                <a:ext uri="{FF2B5EF4-FFF2-40B4-BE49-F238E27FC236}">
                  <a16:creationId xmlns:a16="http://schemas.microsoft.com/office/drawing/2014/main" id="{C21C92D1-A48D-474D-8ECB-B319BFF558F6}"/>
                </a:ext>
              </a:extLst>
            </p:cNvPr>
            <p:cNvSpPr txBox="1"/>
            <p:nvPr/>
          </p:nvSpPr>
          <p:spPr>
            <a:xfrm>
              <a:off x="6104805" y="2010509"/>
              <a:ext cx="4094271" cy="27699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عنوان المحتوى</a:t>
              </a:r>
              <a:endParaRPr lang="ko-KR" altLang="en-US" sz="1200" dirty="0">
                <a:solidFill>
                  <a:schemeClr val="tx1">
                    <a:lumMod val="75000"/>
                    <a:lumOff val="25000"/>
                  </a:schemeClr>
                </a:solidFill>
                <a:latin typeface="Al Tarikh" pitchFamily="2" charset="-78"/>
                <a:cs typeface="Al Tarikh" pitchFamily="2" charset="-78"/>
              </a:endParaRPr>
            </a:p>
          </p:txBody>
        </p:sp>
      </p:grpSp>
      <p:sp>
        <p:nvSpPr>
          <p:cNvPr id="27" name="TextBox 10">
            <a:extLst>
              <a:ext uri="{FF2B5EF4-FFF2-40B4-BE49-F238E27FC236}">
                <a16:creationId xmlns:a16="http://schemas.microsoft.com/office/drawing/2014/main" id="{708B121F-7323-4DF9-932B-09A5D28A4A57}"/>
              </a:ext>
            </a:extLst>
          </p:cNvPr>
          <p:cNvSpPr txBox="1"/>
          <p:nvPr/>
        </p:nvSpPr>
        <p:spPr>
          <a:xfrm flipH="1">
            <a:off x="10962039" y="1985345"/>
            <a:ext cx="1160830" cy="830997"/>
          </a:xfrm>
          <a:prstGeom prst="rect">
            <a:avLst/>
          </a:prstGeom>
          <a:noFill/>
        </p:spPr>
        <p:txBody>
          <a:bodyPr wrap="square" tIns="0" bIns="0" rtlCol="0" anchor="ctr">
            <a:spAutoFit/>
          </a:bodyPr>
          <a:lstStyle/>
          <a:p>
            <a:pPr algn="r"/>
            <a:r>
              <a:rPr lang="en-US" altLang="ko-KR" sz="5400" dirty="0">
                <a:solidFill>
                  <a:schemeClr val="accent1"/>
                </a:solidFill>
                <a:latin typeface="Al Tarikh" pitchFamily="2" charset="-78"/>
                <a:cs typeface="Al Tarikh" pitchFamily="2" charset="-78"/>
              </a:rPr>
              <a:t>01</a:t>
            </a:r>
          </a:p>
        </p:txBody>
      </p:sp>
      <p:grpSp>
        <p:nvGrpSpPr>
          <p:cNvPr id="28" name="그룹 5">
            <a:extLst>
              <a:ext uri="{FF2B5EF4-FFF2-40B4-BE49-F238E27FC236}">
                <a16:creationId xmlns:a16="http://schemas.microsoft.com/office/drawing/2014/main" id="{AAA75684-0C35-4490-9FB6-CD0F836ED54E}"/>
              </a:ext>
            </a:extLst>
          </p:cNvPr>
          <p:cNvGrpSpPr/>
          <p:nvPr/>
        </p:nvGrpSpPr>
        <p:grpSpPr>
          <a:xfrm flipH="1">
            <a:off x="4835047" y="3114623"/>
            <a:ext cx="6217540" cy="677878"/>
            <a:chOff x="6104806" y="2944738"/>
            <a:chExt cx="4032448" cy="677878"/>
          </a:xfrm>
        </p:grpSpPr>
        <p:sp>
          <p:nvSpPr>
            <p:cNvPr id="29" name="TextBox 12">
              <a:extLst>
                <a:ext uri="{FF2B5EF4-FFF2-40B4-BE49-F238E27FC236}">
                  <a16:creationId xmlns:a16="http://schemas.microsoft.com/office/drawing/2014/main" id="{B9C186BC-5562-415A-AF37-6735F6E8D48E}"/>
                </a:ext>
              </a:extLst>
            </p:cNvPr>
            <p:cNvSpPr txBox="1"/>
            <p:nvPr/>
          </p:nvSpPr>
          <p:spPr>
            <a:xfrm>
              <a:off x="6109889" y="3160951"/>
              <a:ext cx="4027365"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نص مثال: احصل على عرض تقديمي بوربوينت حديث مصمم بشكل جميل. آمل وأعتقد أن هذا النموذج سيوفر وقتك ومالك وسمعتك. من السهل تغيير الألوان والصور.</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0" name="TextBox 13">
              <a:extLst>
                <a:ext uri="{FF2B5EF4-FFF2-40B4-BE49-F238E27FC236}">
                  <a16:creationId xmlns:a16="http://schemas.microsoft.com/office/drawing/2014/main" id="{158F6627-EDD2-444F-AE0D-E6F4002CD970}"/>
                </a:ext>
              </a:extLst>
            </p:cNvPr>
            <p:cNvSpPr txBox="1"/>
            <p:nvPr/>
          </p:nvSpPr>
          <p:spPr>
            <a:xfrm>
              <a:off x="6104806" y="2944738"/>
              <a:ext cx="4032448"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عنوان المحتوى</a:t>
              </a:r>
              <a:endParaRPr lang="ko-KR" altLang="en-US" sz="1200" dirty="0">
                <a:solidFill>
                  <a:schemeClr val="tx1">
                    <a:lumMod val="75000"/>
                    <a:lumOff val="25000"/>
                  </a:schemeClr>
                </a:solidFill>
                <a:latin typeface="Al Tarikh" pitchFamily="2" charset="-78"/>
                <a:cs typeface="Al Tarikh" pitchFamily="2" charset="-78"/>
              </a:endParaRPr>
            </a:p>
            <a:p>
              <a:pPr algn="r"/>
              <a:endParaRPr lang="ko-KR" altLang="en-US" sz="1200" dirty="0">
                <a:solidFill>
                  <a:schemeClr val="tx1">
                    <a:lumMod val="75000"/>
                    <a:lumOff val="25000"/>
                  </a:schemeClr>
                </a:solidFill>
                <a:latin typeface="Al Tarikh" pitchFamily="2" charset="-78"/>
                <a:cs typeface="Al Tarikh" pitchFamily="2" charset="-78"/>
              </a:endParaRPr>
            </a:p>
          </p:txBody>
        </p:sp>
      </p:grpSp>
      <p:sp>
        <p:nvSpPr>
          <p:cNvPr id="31" name="TextBox 14">
            <a:extLst>
              <a:ext uri="{FF2B5EF4-FFF2-40B4-BE49-F238E27FC236}">
                <a16:creationId xmlns:a16="http://schemas.microsoft.com/office/drawing/2014/main" id="{A92937C3-4A0B-4935-8735-11E4A316F243}"/>
              </a:ext>
            </a:extLst>
          </p:cNvPr>
          <p:cNvSpPr txBox="1"/>
          <p:nvPr/>
        </p:nvSpPr>
        <p:spPr>
          <a:xfrm flipH="1">
            <a:off x="11012143" y="3130399"/>
            <a:ext cx="1160830" cy="830997"/>
          </a:xfrm>
          <a:prstGeom prst="rect">
            <a:avLst/>
          </a:prstGeom>
          <a:noFill/>
        </p:spPr>
        <p:txBody>
          <a:bodyPr wrap="square" tIns="0" bIns="0" rtlCol="0" anchor="ctr">
            <a:spAutoFit/>
          </a:bodyPr>
          <a:lstStyle/>
          <a:p>
            <a:pPr algn="r"/>
            <a:r>
              <a:rPr lang="en-US" altLang="ko-KR" sz="5400" dirty="0">
                <a:solidFill>
                  <a:schemeClr val="accent2"/>
                </a:solidFill>
                <a:latin typeface="Al Tarikh" pitchFamily="2" charset="-78"/>
                <a:cs typeface="Al Tarikh" pitchFamily="2" charset="-78"/>
              </a:rPr>
              <a:t>02</a:t>
            </a:r>
          </a:p>
        </p:txBody>
      </p:sp>
      <p:grpSp>
        <p:nvGrpSpPr>
          <p:cNvPr id="32" name="그룹 4">
            <a:extLst>
              <a:ext uri="{FF2B5EF4-FFF2-40B4-BE49-F238E27FC236}">
                <a16:creationId xmlns:a16="http://schemas.microsoft.com/office/drawing/2014/main" id="{BDC416A0-4C81-4F52-A90B-76F6DA00D15F}"/>
              </a:ext>
            </a:extLst>
          </p:cNvPr>
          <p:cNvGrpSpPr/>
          <p:nvPr/>
        </p:nvGrpSpPr>
        <p:grpSpPr>
          <a:xfrm flipH="1">
            <a:off x="4835047" y="4259676"/>
            <a:ext cx="6217540" cy="677878"/>
            <a:chOff x="6104806" y="3882717"/>
            <a:chExt cx="4032448" cy="677878"/>
          </a:xfrm>
        </p:grpSpPr>
        <p:sp>
          <p:nvSpPr>
            <p:cNvPr id="33" name="TextBox 16">
              <a:extLst>
                <a:ext uri="{FF2B5EF4-FFF2-40B4-BE49-F238E27FC236}">
                  <a16:creationId xmlns:a16="http://schemas.microsoft.com/office/drawing/2014/main" id="{C66304BB-79B0-46F7-9ACC-C682C92A4C36}"/>
                </a:ext>
              </a:extLst>
            </p:cNvPr>
            <p:cNvSpPr txBox="1"/>
            <p:nvPr/>
          </p:nvSpPr>
          <p:spPr>
            <a:xfrm>
              <a:off x="6109889" y="4098930"/>
              <a:ext cx="4027365"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نص مثال: احصل على عرض تقديمي بوربوينت حديث مصمم بشكل جميل. آمل وأعتقد أن هذا النموذج سيوفر وقتك ومالك وسمعتك. من السهل تغيير الألوان والصور.</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4" name="TextBox 17">
              <a:extLst>
                <a:ext uri="{FF2B5EF4-FFF2-40B4-BE49-F238E27FC236}">
                  <a16:creationId xmlns:a16="http://schemas.microsoft.com/office/drawing/2014/main" id="{52A6D667-DDBB-4896-A157-DA45267CE610}"/>
                </a:ext>
              </a:extLst>
            </p:cNvPr>
            <p:cNvSpPr txBox="1"/>
            <p:nvPr/>
          </p:nvSpPr>
          <p:spPr>
            <a:xfrm>
              <a:off x="6104806" y="3882717"/>
              <a:ext cx="4032448" cy="27699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عنوان المحتوى</a:t>
              </a:r>
              <a:endParaRPr lang="ko-KR" altLang="en-US" sz="1200" dirty="0">
                <a:solidFill>
                  <a:schemeClr val="tx1">
                    <a:lumMod val="75000"/>
                    <a:lumOff val="25000"/>
                  </a:schemeClr>
                </a:solidFill>
                <a:latin typeface="Al Tarikh" pitchFamily="2" charset="-78"/>
                <a:cs typeface="Al Tarikh" pitchFamily="2" charset="-78"/>
              </a:endParaRPr>
            </a:p>
          </p:txBody>
        </p:sp>
      </p:grpSp>
      <p:sp>
        <p:nvSpPr>
          <p:cNvPr id="35" name="TextBox 18">
            <a:extLst>
              <a:ext uri="{FF2B5EF4-FFF2-40B4-BE49-F238E27FC236}">
                <a16:creationId xmlns:a16="http://schemas.microsoft.com/office/drawing/2014/main" id="{5414A524-EB36-479F-AD86-814D4F688061}"/>
              </a:ext>
            </a:extLst>
          </p:cNvPr>
          <p:cNvSpPr txBox="1"/>
          <p:nvPr/>
        </p:nvSpPr>
        <p:spPr>
          <a:xfrm flipH="1">
            <a:off x="10987091" y="4275451"/>
            <a:ext cx="1160830" cy="830997"/>
          </a:xfrm>
          <a:prstGeom prst="rect">
            <a:avLst/>
          </a:prstGeom>
          <a:noFill/>
        </p:spPr>
        <p:txBody>
          <a:bodyPr wrap="square" tIns="0" bIns="0" rtlCol="0" anchor="ctr">
            <a:spAutoFit/>
          </a:bodyPr>
          <a:lstStyle/>
          <a:p>
            <a:pPr algn="r"/>
            <a:r>
              <a:rPr lang="en-US" altLang="ko-KR" sz="5400" dirty="0">
                <a:solidFill>
                  <a:schemeClr val="accent3"/>
                </a:solidFill>
                <a:latin typeface="Al Tarikh" pitchFamily="2" charset="-78"/>
                <a:cs typeface="Al Tarikh" pitchFamily="2" charset="-78"/>
              </a:rPr>
              <a:t>03</a:t>
            </a:r>
          </a:p>
        </p:txBody>
      </p:sp>
      <p:grpSp>
        <p:nvGrpSpPr>
          <p:cNvPr id="36" name="그룹 3">
            <a:extLst>
              <a:ext uri="{FF2B5EF4-FFF2-40B4-BE49-F238E27FC236}">
                <a16:creationId xmlns:a16="http://schemas.microsoft.com/office/drawing/2014/main" id="{4F2B4956-D16D-4488-A8CD-43EF894D486D}"/>
              </a:ext>
            </a:extLst>
          </p:cNvPr>
          <p:cNvGrpSpPr/>
          <p:nvPr/>
        </p:nvGrpSpPr>
        <p:grpSpPr>
          <a:xfrm flipH="1">
            <a:off x="4835047" y="5404729"/>
            <a:ext cx="6217540" cy="677878"/>
            <a:chOff x="6104806" y="4820696"/>
            <a:chExt cx="4032448" cy="677878"/>
          </a:xfrm>
        </p:grpSpPr>
        <p:sp>
          <p:nvSpPr>
            <p:cNvPr id="37" name="TextBox 20">
              <a:extLst>
                <a:ext uri="{FF2B5EF4-FFF2-40B4-BE49-F238E27FC236}">
                  <a16:creationId xmlns:a16="http://schemas.microsoft.com/office/drawing/2014/main" id="{0686FB74-96DC-482F-8C14-34F219BC4F45}"/>
                </a:ext>
              </a:extLst>
            </p:cNvPr>
            <p:cNvSpPr txBox="1"/>
            <p:nvPr/>
          </p:nvSpPr>
          <p:spPr>
            <a:xfrm>
              <a:off x="6109889" y="5036909"/>
              <a:ext cx="4027365"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نص مثال: احصل على عرض تقديمي بوربوينت حديث مصمم بشكل جميل. آمل وأعتقد أن هذا النموذج سيوفر وقتك ومالك وسمعتك. من السهل تغيير الألوان والصور.</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8" name="TextBox 21">
              <a:extLst>
                <a:ext uri="{FF2B5EF4-FFF2-40B4-BE49-F238E27FC236}">
                  <a16:creationId xmlns:a16="http://schemas.microsoft.com/office/drawing/2014/main" id="{AE682765-42D1-4AED-BF77-C71E6184D640}"/>
                </a:ext>
              </a:extLst>
            </p:cNvPr>
            <p:cNvSpPr txBox="1"/>
            <p:nvPr/>
          </p:nvSpPr>
          <p:spPr>
            <a:xfrm>
              <a:off x="6104806" y="4820696"/>
              <a:ext cx="4032448" cy="27699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عنوان المحتوى</a:t>
              </a:r>
              <a:endParaRPr lang="ko-KR" altLang="en-US" sz="1200" dirty="0">
                <a:solidFill>
                  <a:schemeClr val="tx1">
                    <a:lumMod val="75000"/>
                    <a:lumOff val="25000"/>
                  </a:schemeClr>
                </a:solidFill>
                <a:latin typeface="Al Tarikh" pitchFamily="2" charset="-78"/>
                <a:cs typeface="Al Tarikh" pitchFamily="2" charset="-78"/>
              </a:endParaRPr>
            </a:p>
          </p:txBody>
        </p:sp>
      </p:grpSp>
      <p:sp>
        <p:nvSpPr>
          <p:cNvPr id="39" name="TextBox 22">
            <a:extLst>
              <a:ext uri="{FF2B5EF4-FFF2-40B4-BE49-F238E27FC236}">
                <a16:creationId xmlns:a16="http://schemas.microsoft.com/office/drawing/2014/main" id="{2A895E50-A395-44EE-B50F-5C2A12B773DF}"/>
              </a:ext>
            </a:extLst>
          </p:cNvPr>
          <p:cNvSpPr txBox="1"/>
          <p:nvPr/>
        </p:nvSpPr>
        <p:spPr>
          <a:xfrm flipH="1">
            <a:off x="11012143" y="5420505"/>
            <a:ext cx="1160830" cy="830997"/>
          </a:xfrm>
          <a:prstGeom prst="rect">
            <a:avLst/>
          </a:prstGeom>
          <a:noFill/>
        </p:spPr>
        <p:txBody>
          <a:bodyPr wrap="square" tIns="0" bIns="0" rtlCol="0" anchor="ctr">
            <a:spAutoFit/>
          </a:bodyPr>
          <a:lstStyle/>
          <a:p>
            <a:pPr algn="r"/>
            <a:r>
              <a:rPr lang="en-US" altLang="ko-KR" sz="5400" dirty="0">
                <a:solidFill>
                  <a:schemeClr val="accent4"/>
                </a:solidFill>
                <a:latin typeface="Al Tarikh" pitchFamily="2" charset="-78"/>
                <a:cs typeface="Al Tarikh" pitchFamily="2" charset="-78"/>
              </a:rPr>
              <a:t>04</a:t>
            </a:r>
          </a:p>
        </p:txBody>
      </p:sp>
    </p:spTree>
    <p:extLst>
      <p:ext uri="{BB962C8B-B14F-4D97-AF65-F5344CB8AC3E}">
        <p14:creationId xmlns:p14="http://schemas.microsoft.com/office/powerpoint/2010/main" val="15470123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animEffect transition="in" filter="fade">
                                      <p:cBhvr>
                                        <p:cTn id="33" dur="500"/>
                                        <p:tgtEl>
                                          <p:spTgt spid="28"/>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ppt_w</p:attrName>
                                        </p:attrNameLst>
                                      </p:cBhvr>
                                      <p:tavLst>
                                        <p:tav tm="0">
                                          <p:val>
                                            <p:fltVal val="0"/>
                                          </p:val>
                                        </p:tav>
                                        <p:tav tm="100000">
                                          <p:val>
                                            <p:strVal val="#ppt_w"/>
                                          </p:val>
                                        </p:tav>
                                      </p:tavLst>
                                    </p:anim>
                                    <p:anim calcmode="lin" valueType="num">
                                      <p:cBhvr>
                                        <p:cTn id="50" dur="500" fill="hold"/>
                                        <p:tgtEl>
                                          <p:spTgt spid="35"/>
                                        </p:tgtEl>
                                        <p:attrNameLst>
                                          <p:attrName>ppt_h</p:attrName>
                                        </p:attrNameLst>
                                      </p:cBhvr>
                                      <p:tavLst>
                                        <p:tav tm="0">
                                          <p:val>
                                            <p:fltVal val="0"/>
                                          </p:val>
                                        </p:tav>
                                        <p:tav tm="100000">
                                          <p:val>
                                            <p:strVal val="#ppt_h"/>
                                          </p:val>
                                        </p:tav>
                                      </p:tavLst>
                                    </p:anim>
                                    <p:animEffect transition="in" filter="fade">
                                      <p:cBhvr>
                                        <p:cTn id="51" dur="500"/>
                                        <p:tgtEl>
                                          <p:spTgt spid="35"/>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p:cTn id="55" dur="500" fill="hold"/>
                                        <p:tgtEl>
                                          <p:spTgt spid="36"/>
                                        </p:tgtEl>
                                        <p:attrNameLst>
                                          <p:attrName>ppt_w</p:attrName>
                                        </p:attrNameLst>
                                      </p:cBhvr>
                                      <p:tavLst>
                                        <p:tav tm="0">
                                          <p:val>
                                            <p:fltVal val="0"/>
                                          </p:val>
                                        </p:tav>
                                        <p:tav tm="100000">
                                          <p:val>
                                            <p:strVal val="#ppt_w"/>
                                          </p:val>
                                        </p:tav>
                                      </p:tavLst>
                                    </p:anim>
                                    <p:anim calcmode="lin" valueType="num">
                                      <p:cBhvr>
                                        <p:cTn id="56" dur="500" fill="hold"/>
                                        <p:tgtEl>
                                          <p:spTgt spid="36"/>
                                        </p:tgtEl>
                                        <p:attrNameLst>
                                          <p:attrName>ppt_h</p:attrName>
                                        </p:attrNameLst>
                                      </p:cBhvr>
                                      <p:tavLst>
                                        <p:tav tm="0">
                                          <p:val>
                                            <p:fltVal val="0"/>
                                          </p:val>
                                        </p:tav>
                                        <p:tav tm="100000">
                                          <p:val>
                                            <p:strVal val="#ppt_h"/>
                                          </p:val>
                                        </p:tav>
                                      </p:tavLst>
                                    </p:anim>
                                    <p:animEffect transition="in" filter="fade">
                                      <p:cBhvr>
                                        <p:cTn id="57" dur="500"/>
                                        <p:tgtEl>
                                          <p:spTgt spid="36"/>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p:cTn id="61" dur="500" fill="hold"/>
                                        <p:tgtEl>
                                          <p:spTgt spid="39"/>
                                        </p:tgtEl>
                                        <p:attrNameLst>
                                          <p:attrName>ppt_w</p:attrName>
                                        </p:attrNameLst>
                                      </p:cBhvr>
                                      <p:tavLst>
                                        <p:tav tm="0">
                                          <p:val>
                                            <p:fltVal val="0"/>
                                          </p:val>
                                        </p:tav>
                                        <p:tav tm="100000">
                                          <p:val>
                                            <p:strVal val="#ppt_w"/>
                                          </p:val>
                                        </p:tav>
                                      </p:tavLst>
                                    </p:anim>
                                    <p:anim calcmode="lin" valueType="num">
                                      <p:cBhvr>
                                        <p:cTn id="62" dur="500" fill="hold"/>
                                        <p:tgtEl>
                                          <p:spTgt spid="39"/>
                                        </p:tgtEl>
                                        <p:attrNameLst>
                                          <p:attrName>ppt_h</p:attrName>
                                        </p:attrNameLst>
                                      </p:cBhvr>
                                      <p:tavLst>
                                        <p:tav tm="0">
                                          <p:val>
                                            <p:fltVal val="0"/>
                                          </p:val>
                                        </p:tav>
                                        <p:tav tm="100000">
                                          <p:val>
                                            <p:strVal val="#ppt_h"/>
                                          </p:val>
                                        </p:tav>
                                      </p:tavLst>
                                    </p:anim>
                                    <p:animEffect transition="in" filter="fade">
                                      <p:cBhvr>
                                        <p:cTn id="6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7" grpId="0"/>
      <p:bldP spid="31" grpId="0"/>
      <p:bldP spid="35" grpId="0"/>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عنوان المحتوى</a:t>
            </a:r>
            <a:endParaRPr lang="en-US" dirty="0">
              <a:solidFill>
                <a:schemeClr val="accent5">
                  <a:lumMod val="50000"/>
                </a:schemeClr>
              </a:solidFill>
              <a:latin typeface="Al Tarikh" pitchFamily="2" charset="-78"/>
              <a:cs typeface="Al Tarikh" pitchFamily="2" charset="-78"/>
            </a:endParaRPr>
          </a:p>
        </p:txBody>
      </p:sp>
      <p:graphicFrame>
        <p:nvGraphicFramePr>
          <p:cNvPr id="3" name="Table 2">
            <a:extLst>
              <a:ext uri="{FF2B5EF4-FFF2-40B4-BE49-F238E27FC236}">
                <a16:creationId xmlns:a16="http://schemas.microsoft.com/office/drawing/2014/main" id="{986CADC9-0B9A-4309-827C-9D437F4139EC}"/>
              </a:ext>
            </a:extLst>
          </p:cNvPr>
          <p:cNvGraphicFramePr>
            <a:graphicFrameLocks noGrp="1"/>
          </p:cNvGraphicFramePr>
          <p:nvPr>
            <p:extLst>
              <p:ext uri="{D42A27DB-BD31-4B8C-83A1-F6EECF244321}">
                <p14:modId xmlns:p14="http://schemas.microsoft.com/office/powerpoint/2010/main" val="1563167555"/>
              </p:ext>
            </p:extLst>
          </p:nvPr>
        </p:nvGraphicFramePr>
        <p:xfrm>
          <a:off x="907596" y="1528828"/>
          <a:ext cx="10343256" cy="2610230"/>
        </p:xfrm>
        <a:graphic>
          <a:graphicData uri="http://schemas.openxmlformats.org/drawingml/2006/table">
            <a:tbl>
              <a:tblPr firstRow="1" bandRow="1">
                <a:tableStyleId>{5C22544A-7EE6-4342-B048-85BDC9FD1C3A}</a:tableStyleId>
              </a:tblPr>
              <a:tblGrid>
                <a:gridCol w="1292907">
                  <a:extLst>
                    <a:ext uri="{9D8B030D-6E8A-4147-A177-3AD203B41FA5}">
                      <a16:colId xmlns:a16="http://schemas.microsoft.com/office/drawing/2014/main" val="20000"/>
                    </a:ext>
                  </a:extLst>
                </a:gridCol>
                <a:gridCol w="1292907">
                  <a:extLst>
                    <a:ext uri="{9D8B030D-6E8A-4147-A177-3AD203B41FA5}">
                      <a16:colId xmlns:a16="http://schemas.microsoft.com/office/drawing/2014/main" val="20001"/>
                    </a:ext>
                  </a:extLst>
                </a:gridCol>
                <a:gridCol w="1292907">
                  <a:extLst>
                    <a:ext uri="{9D8B030D-6E8A-4147-A177-3AD203B41FA5}">
                      <a16:colId xmlns:a16="http://schemas.microsoft.com/office/drawing/2014/main" val="20002"/>
                    </a:ext>
                  </a:extLst>
                </a:gridCol>
                <a:gridCol w="1292907">
                  <a:extLst>
                    <a:ext uri="{9D8B030D-6E8A-4147-A177-3AD203B41FA5}">
                      <a16:colId xmlns:a16="http://schemas.microsoft.com/office/drawing/2014/main" val="20003"/>
                    </a:ext>
                  </a:extLst>
                </a:gridCol>
                <a:gridCol w="1292907">
                  <a:extLst>
                    <a:ext uri="{9D8B030D-6E8A-4147-A177-3AD203B41FA5}">
                      <a16:colId xmlns:a16="http://schemas.microsoft.com/office/drawing/2014/main" val="20004"/>
                    </a:ext>
                  </a:extLst>
                </a:gridCol>
                <a:gridCol w="1292907">
                  <a:extLst>
                    <a:ext uri="{9D8B030D-6E8A-4147-A177-3AD203B41FA5}">
                      <a16:colId xmlns:a16="http://schemas.microsoft.com/office/drawing/2014/main" val="20005"/>
                    </a:ext>
                  </a:extLst>
                </a:gridCol>
                <a:gridCol w="1292907">
                  <a:extLst>
                    <a:ext uri="{9D8B030D-6E8A-4147-A177-3AD203B41FA5}">
                      <a16:colId xmlns:a16="http://schemas.microsoft.com/office/drawing/2014/main" val="20006"/>
                    </a:ext>
                  </a:extLst>
                </a:gridCol>
                <a:gridCol w="1292907">
                  <a:extLst>
                    <a:ext uri="{9D8B030D-6E8A-4147-A177-3AD203B41FA5}">
                      <a16:colId xmlns:a16="http://schemas.microsoft.com/office/drawing/2014/main" val="20007"/>
                    </a:ext>
                  </a:extLst>
                </a:gridCol>
              </a:tblGrid>
              <a:tr h="540000">
                <a:tc gridSpan="2">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600" b="1" dirty="0">
                          <a:solidFill>
                            <a:schemeClr val="bg1"/>
                          </a:solidFill>
                          <a:latin typeface="Ara Aqeeq Bold" panose="00000500000000000000" pitchFamily="2" charset="-78"/>
                          <a:cs typeface="Ara Aqeeq Bold" panose="00000500000000000000" pitchFamily="2" charset="-78"/>
                        </a:rPr>
                        <a:t>هنا  نص</a:t>
                      </a:r>
                      <a:endParaRPr lang="ko-KR" altLang="en-US" sz="1600" dirty="0">
                        <a:solidFill>
                          <a:schemeClr val="bg1"/>
                        </a:solidFill>
                        <a:latin typeface="Ara Aqeeq Bold" panose="00000500000000000000" pitchFamily="2" charset="-78"/>
                        <a:cs typeface="Ara Aqeeq Bold" panose="00000500000000000000" pitchFamily="2" charset="-78"/>
                      </a:endParaRPr>
                    </a:p>
                  </a:txBody>
                  <a:tcPr anchor="ctr">
                    <a:solidFill>
                      <a:schemeClr val="accent4"/>
                    </a:solid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200" b="0" dirty="0">
                        <a:solidFill>
                          <a:schemeClr val="tx1">
                            <a:lumMod val="65000"/>
                            <a:lumOff val="35000"/>
                          </a:schemeClr>
                        </a:solidFill>
                        <a:latin typeface="Arial" pitchFamily="34" charset="0"/>
                        <a:cs typeface="Arial" pitchFamily="34" charset="0"/>
                      </a:endParaRPr>
                    </a:p>
                  </a:txBody>
                  <a:tcPr anchor="ctr">
                    <a:solidFill>
                      <a:schemeClr val="accent3">
                        <a:lumMod val="60000"/>
                        <a:lumOff val="40000"/>
                      </a:schemeClr>
                    </a:solidFill>
                  </a:tcPr>
                </a:tc>
                <a:tc gridSpan="2">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600" b="1" dirty="0">
                          <a:solidFill>
                            <a:schemeClr val="bg1"/>
                          </a:solidFill>
                          <a:latin typeface="Ara Aqeeq Bold" panose="00000500000000000000" pitchFamily="2" charset="-78"/>
                          <a:cs typeface="Ara Aqeeq Bold" panose="00000500000000000000" pitchFamily="2" charset="-78"/>
                        </a:rPr>
                        <a:t>هنا  نص</a:t>
                      </a:r>
                      <a:endParaRPr lang="ko-KR" altLang="en-US" sz="1600" dirty="0">
                        <a:solidFill>
                          <a:schemeClr val="bg1"/>
                        </a:solidFill>
                        <a:latin typeface="Ara Aqeeq Bold" panose="00000500000000000000" pitchFamily="2" charset="-78"/>
                        <a:cs typeface="Ara Aqeeq Bold" panose="00000500000000000000" pitchFamily="2" charset="-78"/>
                      </a:endParaRPr>
                    </a:p>
                  </a:txBody>
                  <a:tcPr anchor="ctr">
                    <a:solidFill>
                      <a:schemeClr val="accent3"/>
                    </a:solid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200" b="0" dirty="0">
                        <a:solidFill>
                          <a:schemeClr val="tx1">
                            <a:lumMod val="65000"/>
                            <a:lumOff val="35000"/>
                          </a:schemeClr>
                        </a:solidFill>
                        <a:latin typeface="Arial" pitchFamily="34" charset="0"/>
                        <a:cs typeface="Arial" pitchFamily="34" charset="0"/>
                      </a:endParaRPr>
                    </a:p>
                  </a:txBody>
                  <a:tcPr anchor="ctr">
                    <a:solidFill>
                      <a:schemeClr val="accent1">
                        <a:lumMod val="40000"/>
                        <a:lumOff val="60000"/>
                      </a:schemeClr>
                    </a:solidFill>
                  </a:tcPr>
                </a:tc>
                <a:tc gridSpan="2">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600" b="1" dirty="0">
                          <a:solidFill>
                            <a:schemeClr val="bg1"/>
                          </a:solidFill>
                          <a:latin typeface="Ara Aqeeq Bold" panose="00000500000000000000" pitchFamily="2" charset="-78"/>
                          <a:cs typeface="Ara Aqeeq Bold" panose="00000500000000000000" pitchFamily="2" charset="-78"/>
                        </a:rPr>
                        <a:t>هنا  نص</a:t>
                      </a:r>
                      <a:endParaRPr lang="ko-KR" altLang="en-US" sz="1600" dirty="0">
                        <a:solidFill>
                          <a:schemeClr val="bg1"/>
                        </a:solidFill>
                        <a:latin typeface="Ara Aqeeq Bold" panose="00000500000000000000" pitchFamily="2" charset="-78"/>
                        <a:cs typeface="Ara Aqeeq Bold" panose="00000500000000000000" pitchFamily="2" charset="-78"/>
                      </a:endParaRPr>
                    </a:p>
                  </a:txBody>
                  <a:tcPr anchor="ctr">
                    <a:solidFill>
                      <a:schemeClr val="accent2"/>
                    </a:solid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200" b="0" dirty="0">
                        <a:solidFill>
                          <a:schemeClr val="tx1">
                            <a:lumMod val="65000"/>
                            <a:lumOff val="35000"/>
                          </a:schemeClr>
                        </a:solidFill>
                        <a:latin typeface="Arial" pitchFamily="34" charset="0"/>
                        <a:cs typeface="Arial" pitchFamily="34" charset="0"/>
                      </a:endParaRPr>
                    </a:p>
                  </a:txBody>
                  <a:tcPr anchor="ctr">
                    <a:solidFill>
                      <a:schemeClr val="accent6">
                        <a:lumMod val="40000"/>
                        <a:lumOff val="60000"/>
                      </a:schemeClr>
                    </a:solidFill>
                  </a:tcPr>
                </a:tc>
                <a:tc gridSpan="2">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600" b="1" dirty="0">
                          <a:solidFill>
                            <a:schemeClr val="bg1"/>
                          </a:solidFill>
                          <a:latin typeface="Ara Aqeeq Bold" panose="00000500000000000000" pitchFamily="2" charset="-78"/>
                          <a:cs typeface="Ara Aqeeq Bold" panose="00000500000000000000" pitchFamily="2" charset="-78"/>
                        </a:rPr>
                        <a:t>هنا  نص</a:t>
                      </a:r>
                      <a:endParaRPr lang="ko-KR" altLang="en-US" sz="1600" dirty="0">
                        <a:solidFill>
                          <a:schemeClr val="bg1"/>
                        </a:solidFill>
                        <a:latin typeface="Ara Aqeeq Bold" panose="00000500000000000000" pitchFamily="2" charset="-78"/>
                        <a:cs typeface="Ara Aqeeq Bold" panose="00000500000000000000" pitchFamily="2" charset="-78"/>
                      </a:endParaRPr>
                    </a:p>
                  </a:txBody>
                  <a:tcPr anchor="ctr">
                    <a:solidFill>
                      <a:schemeClr val="accent1"/>
                    </a:solid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200" b="0" dirty="0">
                        <a:solidFill>
                          <a:schemeClr val="tx1">
                            <a:lumMod val="65000"/>
                            <a:lumOff val="35000"/>
                          </a:schemeClr>
                        </a:solidFill>
                        <a:latin typeface="Arial" pitchFamily="34" charset="0"/>
                        <a:cs typeface="Arial" pitchFamily="34" charset="0"/>
                      </a:endParaRPr>
                    </a:p>
                  </a:txBody>
                  <a:tcPr anchor="ctr">
                    <a:solidFill>
                      <a:schemeClr val="accent2">
                        <a:lumMod val="40000"/>
                        <a:lumOff val="60000"/>
                      </a:schemeClr>
                    </a:solidFill>
                  </a:tcPr>
                </a:tc>
                <a:extLst>
                  <a:ext uri="{0D108BD9-81ED-4DB2-BD59-A6C34878D82A}">
                    <a16:rowId xmlns:a16="http://schemas.microsoft.com/office/drawing/2014/main" val="10000"/>
                  </a:ext>
                </a:extLst>
              </a:tr>
              <a:tr h="414046">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bg1"/>
                          </a:solidFill>
                          <a:latin typeface="Ara Aqeeq Bold" panose="00000500000000000000" pitchFamily="2" charset="-78"/>
                          <a:cs typeface="Ara Aqeeq Bold" panose="00000500000000000000" pitchFamily="2" charset="-78"/>
                        </a:rPr>
                        <a:t>نص</a:t>
                      </a:r>
                      <a:endParaRPr lang="ko-KR" altLang="en-US" sz="1200" b="0" dirty="0">
                        <a:solidFill>
                          <a:schemeClr val="bg1"/>
                        </a:solidFill>
                        <a:latin typeface="+mn-lt"/>
                        <a:cs typeface="Arial" pitchFamily="34" charset="0"/>
                      </a:endParaRPr>
                    </a:p>
                  </a:txBody>
                  <a:tcPr anchor="ctr">
                    <a:solidFill>
                      <a:schemeClr val="accent4">
                        <a:alpha val="70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bg1"/>
                          </a:solidFill>
                          <a:latin typeface="Ara Aqeeq Bold" panose="00000500000000000000" pitchFamily="2" charset="-78"/>
                          <a:cs typeface="Ara Aqeeq Bold" panose="00000500000000000000" pitchFamily="2" charset="-78"/>
                        </a:rPr>
                        <a:t>نص</a:t>
                      </a:r>
                      <a:endParaRPr lang="ko-KR" altLang="en-US" sz="1200" b="0" dirty="0">
                        <a:solidFill>
                          <a:schemeClr val="bg1"/>
                        </a:solidFill>
                        <a:latin typeface="+mn-lt"/>
                        <a:cs typeface="Arial" pitchFamily="34" charset="0"/>
                      </a:endParaRPr>
                    </a:p>
                  </a:txBody>
                  <a:tcPr anchor="ctr">
                    <a:solidFill>
                      <a:schemeClr val="accent4">
                        <a:alpha val="70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bg1"/>
                          </a:solidFill>
                          <a:latin typeface="Ara Aqeeq Bold" panose="00000500000000000000" pitchFamily="2" charset="-78"/>
                          <a:cs typeface="Ara Aqeeq Bold" panose="00000500000000000000" pitchFamily="2" charset="-78"/>
                        </a:rPr>
                        <a:t>نص</a:t>
                      </a:r>
                      <a:endParaRPr lang="ko-KR" altLang="en-US" sz="1200" b="0" dirty="0">
                        <a:solidFill>
                          <a:schemeClr val="bg1"/>
                        </a:solidFill>
                        <a:latin typeface="+mn-lt"/>
                        <a:cs typeface="Arial" pitchFamily="34" charset="0"/>
                      </a:endParaRPr>
                    </a:p>
                  </a:txBody>
                  <a:tcPr anchor="ctr">
                    <a:solidFill>
                      <a:schemeClr val="accent3">
                        <a:alpha val="70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bg1"/>
                          </a:solidFill>
                          <a:latin typeface="Ara Aqeeq Bold" panose="00000500000000000000" pitchFamily="2" charset="-78"/>
                          <a:cs typeface="Ara Aqeeq Bold" panose="00000500000000000000" pitchFamily="2" charset="-78"/>
                        </a:rPr>
                        <a:t>نص</a:t>
                      </a:r>
                      <a:endParaRPr lang="ko-KR" altLang="en-US" sz="1200" b="0" dirty="0">
                        <a:solidFill>
                          <a:schemeClr val="bg1"/>
                        </a:solidFill>
                        <a:latin typeface="+mn-lt"/>
                        <a:cs typeface="Arial" pitchFamily="34" charset="0"/>
                      </a:endParaRPr>
                    </a:p>
                  </a:txBody>
                  <a:tcPr anchor="ctr">
                    <a:solidFill>
                      <a:schemeClr val="accent3">
                        <a:alpha val="70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bg1"/>
                          </a:solidFill>
                          <a:latin typeface="Ara Aqeeq Bold" panose="00000500000000000000" pitchFamily="2" charset="-78"/>
                          <a:cs typeface="Ara Aqeeq Bold" panose="00000500000000000000" pitchFamily="2" charset="-78"/>
                        </a:rPr>
                        <a:t>نص</a:t>
                      </a:r>
                      <a:endParaRPr lang="ko-KR" altLang="en-US" sz="1200" b="0" dirty="0">
                        <a:solidFill>
                          <a:schemeClr val="bg1"/>
                        </a:solidFill>
                        <a:latin typeface="+mn-lt"/>
                        <a:cs typeface="Arial" pitchFamily="34" charset="0"/>
                      </a:endParaRPr>
                    </a:p>
                  </a:txBody>
                  <a:tcPr anchor="ctr">
                    <a:solidFill>
                      <a:schemeClr val="accent2">
                        <a:alpha val="70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bg1"/>
                          </a:solidFill>
                          <a:latin typeface="Ara Aqeeq Bold" panose="00000500000000000000" pitchFamily="2" charset="-78"/>
                          <a:cs typeface="Ara Aqeeq Bold" panose="00000500000000000000" pitchFamily="2" charset="-78"/>
                        </a:rPr>
                        <a:t>نص</a:t>
                      </a:r>
                      <a:endParaRPr lang="ko-KR" altLang="en-US" sz="1200" b="0" dirty="0">
                        <a:solidFill>
                          <a:schemeClr val="bg1"/>
                        </a:solidFill>
                        <a:latin typeface="+mn-lt"/>
                        <a:cs typeface="Arial" pitchFamily="34" charset="0"/>
                      </a:endParaRPr>
                    </a:p>
                  </a:txBody>
                  <a:tcPr anchor="ctr">
                    <a:solidFill>
                      <a:schemeClr val="accent2">
                        <a:alpha val="70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bg1"/>
                          </a:solidFill>
                          <a:latin typeface="Ara Aqeeq Bold" panose="00000500000000000000" pitchFamily="2" charset="-78"/>
                          <a:cs typeface="Ara Aqeeq Bold" panose="00000500000000000000" pitchFamily="2" charset="-78"/>
                        </a:rPr>
                        <a:t>نص</a:t>
                      </a:r>
                      <a:endParaRPr lang="ko-KR" altLang="en-US" sz="1200" b="0" dirty="0">
                        <a:solidFill>
                          <a:schemeClr val="bg1"/>
                        </a:solidFill>
                        <a:latin typeface="+mn-lt"/>
                        <a:cs typeface="Arial" pitchFamily="34" charset="0"/>
                      </a:endParaRPr>
                    </a:p>
                  </a:txBody>
                  <a:tcPr anchor="ctr">
                    <a:solidFill>
                      <a:schemeClr val="accent1">
                        <a:alpha val="70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bg1"/>
                          </a:solidFill>
                          <a:latin typeface="Ara Aqeeq Bold" panose="00000500000000000000" pitchFamily="2" charset="-78"/>
                          <a:cs typeface="Ara Aqeeq Bold" panose="00000500000000000000" pitchFamily="2" charset="-78"/>
                        </a:rPr>
                        <a:t>نص</a:t>
                      </a:r>
                      <a:endParaRPr lang="ko-KR" altLang="en-US" sz="1200" b="0" dirty="0">
                        <a:solidFill>
                          <a:schemeClr val="bg1"/>
                        </a:solidFill>
                        <a:latin typeface="Ara Aqeeq Bold" panose="00000500000000000000" pitchFamily="2" charset="-78"/>
                        <a:cs typeface="Ara Aqeeq Bold" panose="00000500000000000000" pitchFamily="2" charset="-78"/>
                      </a:endParaRPr>
                    </a:p>
                  </a:txBody>
                  <a:tcPr anchor="ctr">
                    <a:solidFill>
                      <a:schemeClr val="accent1">
                        <a:alpha val="70000"/>
                      </a:schemeClr>
                    </a:solidFill>
                  </a:tcPr>
                </a:tc>
                <a:extLst>
                  <a:ext uri="{0D108BD9-81ED-4DB2-BD59-A6C34878D82A}">
                    <a16:rowId xmlns:a16="http://schemas.microsoft.com/office/drawing/2014/main" val="10001"/>
                  </a:ext>
                </a:extLst>
              </a:tr>
              <a:tr h="414046">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Ara Aqeeq Bold" panose="00000500000000000000" pitchFamily="2" charset="-78"/>
                        <a:cs typeface="Ara Aqeeq Bold" panose="00000500000000000000" pitchFamily="2" charset="-78"/>
                      </a:endParaRPr>
                    </a:p>
                  </a:txBody>
                  <a:tcPr anchor="ctr">
                    <a:solidFill>
                      <a:schemeClr val="bg1">
                        <a:lumMod val="95000"/>
                      </a:schemeClr>
                    </a:solidFill>
                  </a:tcPr>
                </a:tc>
                <a:extLst>
                  <a:ext uri="{0D108BD9-81ED-4DB2-BD59-A6C34878D82A}">
                    <a16:rowId xmlns:a16="http://schemas.microsoft.com/office/drawing/2014/main" val="10002"/>
                  </a:ext>
                </a:extLst>
              </a:tr>
              <a:tr h="414046">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extLst>
                  <a:ext uri="{0D108BD9-81ED-4DB2-BD59-A6C34878D82A}">
                    <a16:rowId xmlns:a16="http://schemas.microsoft.com/office/drawing/2014/main" val="10003"/>
                  </a:ext>
                </a:extLst>
              </a:tr>
              <a:tr h="414046">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solidFill>
                      <a:schemeClr val="bg1">
                        <a:lumMod val="95000"/>
                      </a:schemeClr>
                    </a:solidFill>
                  </a:tcPr>
                </a:tc>
                <a:extLst>
                  <a:ext uri="{0D108BD9-81ED-4DB2-BD59-A6C34878D82A}">
                    <a16:rowId xmlns:a16="http://schemas.microsoft.com/office/drawing/2014/main" val="10004"/>
                  </a:ext>
                </a:extLst>
              </a:tr>
              <a:tr h="414046">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lnB w="57150" cap="flat" cmpd="sng" algn="ctr">
                      <a:solidFill>
                        <a:schemeClr val="accent4"/>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lnB w="57150" cap="flat" cmpd="sng" algn="ctr">
                      <a:solidFill>
                        <a:schemeClr val="accent4"/>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lnB w="57150" cap="flat" cmpd="sng" algn="ctr">
                      <a:solidFill>
                        <a:schemeClr val="accent3"/>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lnB w="57150" cap="flat" cmpd="sng" algn="ctr">
                      <a:solidFill>
                        <a:schemeClr val="accent3"/>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lnB w="57150" cap="flat" cmpd="sng" algn="ctr">
                      <a:solidFill>
                        <a:schemeClr val="accent2"/>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lnB w="57150" cap="flat" cmpd="sng" algn="ctr">
                      <a:solidFill>
                        <a:schemeClr val="accent2"/>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lnB w="57150" cap="flat" cmpd="sng" algn="ctr">
                      <a:solidFill>
                        <a:schemeClr val="accent1"/>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65000"/>
                              <a:lumOff val="3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65000"/>
                            <a:lumOff val="35000"/>
                          </a:schemeClr>
                        </a:solidFill>
                        <a:latin typeface="+mn-lt"/>
                        <a:cs typeface="Arial" pitchFamily="34" charset="0"/>
                      </a:endParaRPr>
                    </a:p>
                  </a:txBody>
                  <a:tcPr anchor="ctr">
                    <a:lnB w="5715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bl>
          </a:graphicData>
        </a:graphic>
      </p:graphicFrame>
      <p:grpSp>
        <p:nvGrpSpPr>
          <p:cNvPr id="4" name="Group 3">
            <a:extLst>
              <a:ext uri="{FF2B5EF4-FFF2-40B4-BE49-F238E27FC236}">
                <a16:creationId xmlns:a16="http://schemas.microsoft.com/office/drawing/2014/main" id="{73093827-4039-4DCC-8E03-2B31F5AD08C5}"/>
              </a:ext>
            </a:extLst>
          </p:cNvPr>
          <p:cNvGrpSpPr/>
          <p:nvPr/>
        </p:nvGrpSpPr>
        <p:grpSpPr>
          <a:xfrm>
            <a:off x="856127" y="4312922"/>
            <a:ext cx="4390877" cy="493023"/>
            <a:chOff x="948910" y="4523978"/>
            <a:chExt cx="3099192" cy="493023"/>
          </a:xfrm>
        </p:grpSpPr>
        <p:sp>
          <p:nvSpPr>
            <p:cNvPr id="5" name="TextBox 4">
              <a:extLst>
                <a:ext uri="{FF2B5EF4-FFF2-40B4-BE49-F238E27FC236}">
                  <a16:creationId xmlns:a16="http://schemas.microsoft.com/office/drawing/2014/main" id="{8C623E99-6354-4D31-9727-6B52ACE60C95}"/>
                </a:ext>
              </a:extLst>
            </p:cNvPr>
            <p:cNvSpPr txBox="1"/>
            <p:nvPr/>
          </p:nvSpPr>
          <p:spPr>
            <a:xfrm>
              <a:off x="948910" y="4740002"/>
              <a:ext cx="3099189" cy="276999"/>
            </a:xfrm>
            <a:prstGeom prst="rect">
              <a:avLst/>
            </a:prstGeom>
            <a:noFill/>
          </p:spPr>
          <p:txBody>
            <a:bodyPr wrap="square" rtlCol="0">
              <a:spAutoFit/>
            </a:bodyPr>
            <a:lstStyle/>
            <a:p>
              <a:pPr algn="r" rtl="1"/>
              <a:r>
                <a:rPr lang="ar-DZ" altLang="ko-KR" sz="1200" dirty="0">
                  <a:solidFill>
                    <a:schemeClr val="tx1">
                      <a:lumMod val="65000"/>
                      <a:lumOff val="35000"/>
                    </a:schemeClr>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tx1">
                    <a:lumMod val="65000"/>
                    <a:lumOff val="35000"/>
                  </a:schemeClr>
                </a:solidFill>
                <a:latin typeface="Al Tarikh" pitchFamily="2" charset="-78"/>
                <a:cs typeface="Al Tarikh" pitchFamily="2" charset="-78"/>
              </a:endParaRPr>
            </a:p>
          </p:txBody>
        </p:sp>
        <p:sp>
          <p:nvSpPr>
            <p:cNvPr id="6" name="TextBox 5">
              <a:extLst>
                <a:ext uri="{FF2B5EF4-FFF2-40B4-BE49-F238E27FC236}">
                  <a16:creationId xmlns:a16="http://schemas.microsoft.com/office/drawing/2014/main" id="{A65512C7-DF02-4880-B9DC-AE1E5279BEE6}"/>
                </a:ext>
              </a:extLst>
            </p:cNvPr>
            <p:cNvSpPr txBox="1"/>
            <p:nvPr/>
          </p:nvSpPr>
          <p:spPr>
            <a:xfrm>
              <a:off x="948910" y="4523978"/>
              <a:ext cx="3099192" cy="276999"/>
            </a:xfrm>
            <a:prstGeom prst="rect">
              <a:avLst/>
            </a:prstGeom>
            <a:noFill/>
          </p:spPr>
          <p:txBody>
            <a:bodyPr wrap="square" rtlCol="0">
              <a:spAutoFit/>
            </a:bodyPr>
            <a:lstStyle/>
            <a:p>
              <a:pPr algn="r" rtl="1"/>
              <a:r>
                <a:rPr lang="ar-DZ" altLang="ko-KR" sz="1200" b="1" dirty="0">
                  <a:solidFill>
                    <a:schemeClr val="tx1">
                      <a:lumMod val="65000"/>
                      <a:lumOff val="35000"/>
                    </a:schemeClr>
                  </a:solidFill>
                  <a:latin typeface="Al Tarikh" pitchFamily="2" charset="-78"/>
                  <a:cs typeface="Al Tarikh" pitchFamily="2" charset="-78"/>
                </a:rPr>
                <a:t>أكتب نص هنا</a:t>
              </a:r>
              <a:endParaRPr lang="ko-KR" altLang="en-US" sz="1200" b="1" dirty="0">
                <a:solidFill>
                  <a:schemeClr val="tx1">
                    <a:lumMod val="65000"/>
                    <a:lumOff val="35000"/>
                  </a:schemeClr>
                </a:solidFill>
                <a:latin typeface="Al Tarikh" pitchFamily="2" charset="-78"/>
                <a:cs typeface="Al Tarikh" pitchFamily="2" charset="-78"/>
              </a:endParaRPr>
            </a:p>
          </p:txBody>
        </p:sp>
      </p:grpSp>
      <p:grpSp>
        <p:nvGrpSpPr>
          <p:cNvPr id="7" name="Group 6">
            <a:extLst>
              <a:ext uri="{FF2B5EF4-FFF2-40B4-BE49-F238E27FC236}">
                <a16:creationId xmlns:a16="http://schemas.microsoft.com/office/drawing/2014/main" id="{0C6F1C4A-A621-490C-84BF-461ED1988F60}"/>
              </a:ext>
            </a:extLst>
          </p:cNvPr>
          <p:cNvGrpSpPr/>
          <p:nvPr/>
        </p:nvGrpSpPr>
        <p:grpSpPr>
          <a:xfrm>
            <a:off x="5339050" y="4406798"/>
            <a:ext cx="438048" cy="432048"/>
            <a:chOff x="453903" y="2153979"/>
            <a:chExt cx="432048" cy="432048"/>
          </a:xfrm>
          <a:solidFill>
            <a:schemeClr val="bg1"/>
          </a:solidFill>
        </p:grpSpPr>
        <p:sp>
          <p:nvSpPr>
            <p:cNvPr id="8" name="Rectangle 7">
              <a:extLst>
                <a:ext uri="{FF2B5EF4-FFF2-40B4-BE49-F238E27FC236}">
                  <a16:creationId xmlns:a16="http://schemas.microsoft.com/office/drawing/2014/main" id="{1568F647-F0B4-453B-AE20-D417AADDD20B}"/>
                </a:ext>
              </a:extLst>
            </p:cNvPr>
            <p:cNvSpPr/>
            <p:nvPr/>
          </p:nvSpPr>
          <p:spPr>
            <a:xfrm rot="18900000">
              <a:off x="453903" y="2153979"/>
              <a:ext cx="432048" cy="4320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sz="2700">
                <a:latin typeface="Al Tarikh" pitchFamily="2" charset="-78"/>
                <a:cs typeface="Al Tarikh" pitchFamily="2" charset="-78"/>
              </a:endParaRPr>
            </a:p>
          </p:txBody>
        </p:sp>
        <p:sp>
          <p:nvSpPr>
            <p:cNvPr id="9" name="TextBox 8">
              <a:extLst>
                <a:ext uri="{FF2B5EF4-FFF2-40B4-BE49-F238E27FC236}">
                  <a16:creationId xmlns:a16="http://schemas.microsoft.com/office/drawing/2014/main" id="{D9BCE157-08C8-41F2-ABA3-D5FCB33AB10A}"/>
                </a:ext>
              </a:extLst>
            </p:cNvPr>
            <p:cNvSpPr txBox="1"/>
            <p:nvPr/>
          </p:nvSpPr>
          <p:spPr>
            <a:xfrm>
              <a:off x="458932" y="2191201"/>
              <a:ext cx="421990" cy="338554"/>
            </a:xfrm>
            <a:prstGeom prst="rect">
              <a:avLst/>
            </a:prstGeom>
            <a:noFill/>
          </p:spPr>
          <p:txBody>
            <a:bodyPr wrap="square" rtlCol="0">
              <a:spAutoFit/>
            </a:bodyPr>
            <a:lstStyle/>
            <a:p>
              <a:pPr algn="ctr" rtl="1"/>
              <a:r>
                <a:rPr lang="en-US" altLang="ko-KR" sz="1600" b="1" dirty="0">
                  <a:solidFill>
                    <a:schemeClr val="bg1"/>
                  </a:solidFill>
                  <a:latin typeface="Al Tarikh" pitchFamily="2" charset="-78"/>
                  <a:cs typeface="Al Tarikh" pitchFamily="2" charset="-78"/>
                </a:rPr>
                <a:t>03</a:t>
              </a:r>
              <a:endParaRPr lang="ko-KR" altLang="en-US" sz="1600" b="1" dirty="0">
                <a:solidFill>
                  <a:schemeClr val="bg1"/>
                </a:solidFill>
                <a:latin typeface="Al Tarikh" pitchFamily="2" charset="-78"/>
                <a:cs typeface="Al Tarikh" pitchFamily="2" charset="-78"/>
              </a:endParaRPr>
            </a:p>
          </p:txBody>
        </p:sp>
      </p:grpSp>
      <p:grpSp>
        <p:nvGrpSpPr>
          <p:cNvPr id="10" name="Group 9">
            <a:extLst>
              <a:ext uri="{FF2B5EF4-FFF2-40B4-BE49-F238E27FC236}">
                <a16:creationId xmlns:a16="http://schemas.microsoft.com/office/drawing/2014/main" id="{674F69E7-2A40-423D-8D4B-0F1AA07E7283}"/>
              </a:ext>
            </a:extLst>
          </p:cNvPr>
          <p:cNvGrpSpPr/>
          <p:nvPr/>
        </p:nvGrpSpPr>
        <p:grpSpPr>
          <a:xfrm>
            <a:off x="6156039" y="4312922"/>
            <a:ext cx="4390877" cy="493023"/>
            <a:chOff x="948910" y="4523978"/>
            <a:chExt cx="3099192" cy="493023"/>
          </a:xfrm>
        </p:grpSpPr>
        <p:sp>
          <p:nvSpPr>
            <p:cNvPr id="11" name="TextBox 10">
              <a:extLst>
                <a:ext uri="{FF2B5EF4-FFF2-40B4-BE49-F238E27FC236}">
                  <a16:creationId xmlns:a16="http://schemas.microsoft.com/office/drawing/2014/main" id="{0FB43CF3-5489-49E7-A4B8-F9EDA79B5402}"/>
                </a:ext>
              </a:extLst>
            </p:cNvPr>
            <p:cNvSpPr txBox="1"/>
            <p:nvPr/>
          </p:nvSpPr>
          <p:spPr>
            <a:xfrm>
              <a:off x="948910" y="4740002"/>
              <a:ext cx="3099189" cy="276999"/>
            </a:xfrm>
            <a:prstGeom prst="rect">
              <a:avLst/>
            </a:prstGeom>
            <a:noFill/>
          </p:spPr>
          <p:txBody>
            <a:bodyPr wrap="square" rtlCol="0">
              <a:spAutoFit/>
            </a:bodyPr>
            <a:lstStyle/>
            <a:p>
              <a:pPr algn="r" rtl="1"/>
              <a:r>
                <a:rPr lang="ar-DZ" altLang="ko-KR" sz="1200" dirty="0">
                  <a:solidFill>
                    <a:schemeClr val="tx1">
                      <a:lumMod val="65000"/>
                      <a:lumOff val="35000"/>
                    </a:schemeClr>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tx1">
                    <a:lumMod val="65000"/>
                    <a:lumOff val="35000"/>
                  </a:schemeClr>
                </a:solidFill>
                <a:latin typeface="Al Tarikh" pitchFamily="2" charset="-78"/>
                <a:cs typeface="Al Tarikh" pitchFamily="2" charset="-78"/>
              </a:endParaRPr>
            </a:p>
          </p:txBody>
        </p:sp>
        <p:sp>
          <p:nvSpPr>
            <p:cNvPr id="12" name="TextBox 11">
              <a:extLst>
                <a:ext uri="{FF2B5EF4-FFF2-40B4-BE49-F238E27FC236}">
                  <a16:creationId xmlns:a16="http://schemas.microsoft.com/office/drawing/2014/main" id="{DAB24A8D-A3B3-4902-B1BB-833F0B6DB040}"/>
                </a:ext>
              </a:extLst>
            </p:cNvPr>
            <p:cNvSpPr txBox="1"/>
            <p:nvPr/>
          </p:nvSpPr>
          <p:spPr>
            <a:xfrm>
              <a:off x="948910" y="4523978"/>
              <a:ext cx="3099192" cy="276999"/>
            </a:xfrm>
            <a:prstGeom prst="rect">
              <a:avLst/>
            </a:prstGeom>
            <a:noFill/>
          </p:spPr>
          <p:txBody>
            <a:bodyPr wrap="square" rtlCol="0">
              <a:spAutoFit/>
            </a:bodyPr>
            <a:lstStyle/>
            <a:p>
              <a:pPr algn="r" rtl="1"/>
              <a:r>
                <a:rPr lang="ar-DZ" altLang="ko-KR" sz="1200" b="1" dirty="0">
                  <a:solidFill>
                    <a:schemeClr val="tx1">
                      <a:lumMod val="65000"/>
                      <a:lumOff val="35000"/>
                    </a:schemeClr>
                  </a:solidFill>
                  <a:latin typeface="Al Tarikh" pitchFamily="2" charset="-78"/>
                  <a:cs typeface="Al Tarikh" pitchFamily="2" charset="-78"/>
                </a:rPr>
                <a:t>أكتب نص هنا</a:t>
              </a:r>
              <a:endParaRPr lang="ko-KR" altLang="en-US" sz="1200" b="1" dirty="0">
                <a:solidFill>
                  <a:schemeClr val="tx1">
                    <a:lumMod val="65000"/>
                    <a:lumOff val="35000"/>
                  </a:schemeClr>
                </a:solidFill>
                <a:latin typeface="Al Tarikh" pitchFamily="2" charset="-78"/>
                <a:cs typeface="Al Tarikh" pitchFamily="2" charset="-78"/>
              </a:endParaRPr>
            </a:p>
          </p:txBody>
        </p:sp>
      </p:grpSp>
      <p:grpSp>
        <p:nvGrpSpPr>
          <p:cNvPr id="13" name="Group 12">
            <a:extLst>
              <a:ext uri="{FF2B5EF4-FFF2-40B4-BE49-F238E27FC236}">
                <a16:creationId xmlns:a16="http://schemas.microsoft.com/office/drawing/2014/main" id="{C8CA289A-AE2C-43DA-AAFF-46F54E51CAB7}"/>
              </a:ext>
            </a:extLst>
          </p:cNvPr>
          <p:cNvGrpSpPr/>
          <p:nvPr/>
        </p:nvGrpSpPr>
        <p:grpSpPr>
          <a:xfrm>
            <a:off x="10692941" y="4386397"/>
            <a:ext cx="438048" cy="432048"/>
            <a:chOff x="453903" y="2153979"/>
            <a:chExt cx="432048" cy="432048"/>
          </a:xfrm>
        </p:grpSpPr>
        <p:sp>
          <p:nvSpPr>
            <p:cNvPr id="14" name="Rectangle 13">
              <a:extLst>
                <a:ext uri="{FF2B5EF4-FFF2-40B4-BE49-F238E27FC236}">
                  <a16:creationId xmlns:a16="http://schemas.microsoft.com/office/drawing/2014/main" id="{F6F2DAC8-7F82-4C4D-B0B2-887F3C6FDDAF}"/>
                </a:ext>
              </a:extLst>
            </p:cNvPr>
            <p:cNvSpPr/>
            <p:nvPr/>
          </p:nvSpPr>
          <p:spPr>
            <a:xfrm rot="18900000">
              <a:off x="453903" y="2153979"/>
              <a:ext cx="432048" cy="4320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sz="2700" dirty="0">
                <a:latin typeface="Al Tarikh" pitchFamily="2" charset="-78"/>
                <a:cs typeface="Al Tarikh" pitchFamily="2" charset="-78"/>
              </a:endParaRPr>
            </a:p>
          </p:txBody>
        </p:sp>
        <p:sp>
          <p:nvSpPr>
            <p:cNvPr id="15" name="TextBox 14">
              <a:extLst>
                <a:ext uri="{FF2B5EF4-FFF2-40B4-BE49-F238E27FC236}">
                  <a16:creationId xmlns:a16="http://schemas.microsoft.com/office/drawing/2014/main" id="{EEF01EC6-1D23-4918-91B1-7A6536E96EA5}"/>
                </a:ext>
              </a:extLst>
            </p:cNvPr>
            <p:cNvSpPr txBox="1"/>
            <p:nvPr/>
          </p:nvSpPr>
          <p:spPr>
            <a:xfrm>
              <a:off x="458932" y="2191201"/>
              <a:ext cx="421990" cy="338554"/>
            </a:xfrm>
            <a:prstGeom prst="rect">
              <a:avLst/>
            </a:prstGeom>
            <a:noFill/>
          </p:spPr>
          <p:txBody>
            <a:bodyPr wrap="square" rtlCol="0">
              <a:spAutoFit/>
            </a:bodyPr>
            <a:lstStyle/>
            <a:p>
              <a:pPr algn="ctr" rtl="1"/>
              <a:r>
                <a:rPr lang="en-US" altLang="ko-KR" sz="1600" b="1" dirty="0">
                  <a:solidFill>
                    <a:schemeClr val="bg1"/>
                  </a:solidFill>
                  <a:latin typeface="Al Tarikh" pitchFamily="2" charset="-78"/>
                  <a:cs typeface="Al Tarikh" pitchFamily="2" charset="-78"/>
                </a:rPr>
                <a:t>01</a:t>
              </a:r>
              <a:endParaRPr lang="ko-KR" altLang="en-US" sz="1600" b="1" dirty="0">
                <a:solidFill>
                  <a:schemeClr val="bg1"/>
                </a:solidFill>
                <a:latin typeface="Al Tarikh" pitchFamily="2" charset="-78"/>
                <a:cs typeface="Al Tarikh" pitchFamily="2" charset="-78"/>
              </a:endParaRPr>
            </a:p>
          </p:txBody>
        </p:sp>
      </p:grpSp>
      <p:grpSp>
        <p:nvGrpSpPr>
          <p:cNvPr id="16" name="Group 15">
            <a:extLst>
              <a:ext uri="{FF2B5EF4-FFF2-40B4-BE49-F238E27FC236}">
                <a16:creationId xmlns:a16="http://schemas.microsoft.com/office/drawing/2014/main" id="{D8EA79C3-5DE4-4F52-9085-A958BE0690A6}"/>
              </a:ext>
            </a:extLst>
          </p:cNvPr>
          <p:cNvGrpSpPr/>
          <p:nvPr/>
        </p:nvGrpSpPr>
        <p:grpSpPr>
          <a:xfrm>
            <a:off x="857777" y="5141315"/>
            <a:ext cx="4390877" cy="493023"/>
            <a:chOff x="948910" y="4523978"/>
            <a:chExt cx="3099192" cy="493023"/>
          </a:xfrm>
        </p:grpSpPr>
        <p:sp>
          <p:nvSpPr>
            <p:cNvPr id="17" name="TextBox 16">
              <a:extLst>
                <a:ext uri="{FF2B5EF4-FFF2-40B4-BE49-F238E27FC236}">
                  <a16:creationId xmlns:a16="http://schemas.microsoft.com/office/drawing/2014/main" id="{97793E8C-5DDB-45EF-9CD5-053110DDDA15}"/>
                </a:ext>
              </a:extLst>
            </p:cNvPr>
            <p:cNvSpPr txBox="1"/>
            <p:nvPr/>
          </p:nvSpPr>
          <p:spPr>
            <a:xfrm>
              <a:off x="948910" y="4740002"/>
              <a:ext cx="3099189" cy="276999"/>
            </a:xfrm>
            <a:prstGeom prst="rect">
              <a:avLst/>
            </a:prstGeom>
            <a:noFill/>
          </p:spPr>
          <p:txBody>
            <a:bodyPr wrap="square" rtlCol="0">
              <a:spAutoFit/>
            </a:bodyPr>
            <a:lstStyle/>
            <a:p>
              <a:pPr algn="r" rtl="1"/>
              <a:r>
                <a:rPr lang="ar-DZ" altLang="ko-KR" sz="1200" dirty="0">
                  <a:solidFill>
                    <a:schemeClr val="tx1">
                      <a:lumMod val="65000"/>
                      <a:lumOff val="35000"/>
                    </a:schemeClr>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tx1">
                    <a:lumMod val="65000"/>
                    <a:lumOff val="35000"/>
                  </a:schemeClr>
                </a:solidFill>
                <a:latin typeface="Al Tarikh" pitchFamily="2" charset="-78"/>
                <a:cs typeface="Al Tarikh" pitchFamily="2" charset="-78"/>
              </a:endParaRPr>
            </a:p>
          </p:txBody>
        </p:sp>
        <p:sp>
          <p:nvSpPr>
            <p:cNvPr id="18" name="TextBox 17">
              <a:extLst>
                <a:ext uri="{FF2B5EF4-FFF2-40B4-BE49-F238E27FC236}">
                  <a16:creationId xmlns:a16="http://schemas.microsoft.com/office/drawing/2014/main" id="{334ADCBB-599B-44A7-829E-07360F2301CE}"/>
                </a:ext>
              </a:extLst>
            </p:cNvPr>
            <p:cNvSpPr txBox="1"/>
            <p:nvPr/>
          </p:nvSpPr>
          <p:spPr>
            <a:xfrm>
              <a:off x="948910" y="4523978"/>
              <a:ext cx="3099192" cy="276999"/>
            </a:xfrm>
            <a:prstGeom prst="rect">
              <a:avLst/>
            </a:prstGeom>
            <a:noFill/>
          </p:spPr>
          <p:txBody>
            <a:bodyPr wrap="square" rtlCol="0">
              <a:spAutoFit/>
            </a:bodyPr>
            <a:lstStyle/>
            <a:p>
              <a:pPr algn="r" rtl="1"/>
              <a:r>
                <a:rPr lang="ar-DZ" altLang="ko-KR" sz="1200" b="1" dirty="0">
                  <a:solidFill>
                    <a:schemeClr val="tx1">
                      <a:lumMod val="65000"/>
                      <a:lumOff val="35000"/>
                    </a:schemeClr>
                  </a:solidFill>
                  <a:latin typeface="Al Tarikh" pitchFamily="2" charset="-78"/>
                  <a:cs typeface="Al Tarikh" pitchFamily="2" charset="-78"/>
                </a:rPr>
                <a:t>أكتب نص هنا</a:t>
              </a:r>
              <a:endParaRPr lang="ko-KR" altLang="en-US" sz="1200" b="1" dirty="0">
                <a:solidFill>
                  <a:schemeClr val="tx1">
                    <a:lumMod val="65000"/>
                    <a:lumOff val="35000"/>
                  </a:schemeClr>
                </a:solidFill>
                <a:latin typeface="Al Tarikh" pitchFamily="2" charset="-78"/>
                <a:cs typeface="Al Tarikh" pitchFamily="2" charset="-78"/>
              </a:endParaRPr>
            </a:p>
          </p:txBody>
        </p:sp>
      </p:grpSp>
      <p:grpSp>
        <p:nvGrpSpPr>
          <p:cNvPr id="19" name="Group 18">
            <a:extLst>
              <a:ext uri="{FF2B5EF4-FFF2-40B4-BE49-F238E27FC236}">
                <a16:creationId xmlns:a16="http://schemas.microsoft.com/office/drawing/2014/main" id="{8FC8CC12-FEC5-4825-9988-FA7ACFFA785C}"/>
              </a:ext>
            </a:extLst>
          </p:cNvPr>
          <p:cNvGrpSpPr/>
          <p:nvPr/>
        </p:nvGrpSpPr>
        <p:grpSpPr>
          <a:xfrm>
            <a:off x="5340701" y="5235188"/>
            <a:ext cx="438048" cy="432048"/>
            <a:chOff x="453903" y="2153979"/>
            <a:chExt cx="432048" cy="432048"/>
          </a:xfrm>
          <a:solidFill>
            <a:schemeClr val="accent2"/>
          </a:solidFill>
        </p:grpSpPr>
        <p:sp>
          <p:nvSpPr>
            <p:cNvPr id="20" name="Rectangle 19">
              <a:extLst>
                <a:ext uri="{FF2B5EF4-FFF2-40B4-BE49-F238E27FC236}">
                  <a16:creationId xmlns:a16="http://schemas.microsoft.com/office/drawing/2014/main" id="{407E6B61-2732-4E08-A607-24667BA8A96E}"/>
                </a:ext>
              </a:extLst>
            </p:cNvPr>
            <p:cNvSpPr/>
            <p:nvPr/>
          </p:nvSpPr>
          <p:spPr>
            <a:xfrm rot="18900000">
              <a:off x="453903" y="2153979"/>
              <a:ext cx="432048" cy="4320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sz="2700">
                <a:latin typeface="Al Tarikh" pitchFamily="2" charset="-78"/>
                <a:cs typeface="Al Tarikh" pitchFamily="2" charset="-78"/>
              </a:endParaRPr>
            </a:p>
          </p:txBody>
        </p:sp>
        <p:sp>
          <p:nvSpPr>
            <p:cNvPr id="21" name="TextBox 20">
              <a:extLst>
                <a:ext uri="{FF2B5EF4-FFF2-40B4-BE49-F238E27FC236}">
                  <a16:creationId xmlns:a16="http://schemas.microsoft.com/office/drawing/2014/main" id="{A1F9D654-03C2-44C3-9F65-9D11A80AD3AE}"/>
                </a:ext>
              </a:extLst>
            </p:cNvPr>
            <p:cNvSpPr txBox="1"/>
            <p:nvPr/>
          </p:nvSpPr>
          <p:spPr>
            <a:xfrm>
              <a:off x="458932" y="2191201"/>
              <a:ext cx="421990" cy="338554"/>
            </a:xfrm>
            <a:prstGeom prst="rect">
              <a:avLst/>
            </a:prstGeom>
            <a:noFill/>
          </p:spPr>
          <p:txBody>
            <a:bodyPr wrap="square" rtlCol="0">
              <a:spAutoFit/>
            </a:bodyPr>
            <a:lstStyle/>
            <a:p>
              <a:pPr algn="ctr" rtl="1"/>
              <a:r>
                <a:rPr lang="en-US" altLang="ko-KR" sz="1600" b="1" dirty="0">
                  <a:solidFill>
                    <a:schemeClr val="bg1"/>
                  </a:solidFill>
                  <a:latin typeface="Al Tarikh" pitchFamily="2" charset="-78"/>
                  <a:cs typeface="Al Tarikh" pitchFamily="2" charset="-78"/>
                </a:rPr>
                <a:t>04</a:t>
              </a:r>
              <a:endParaRPr lang="ko-KR" altLang="en-US" sz="1600" b="1" dirty="0">
                <a:solidFill>
                  <a:schemeClr val="bg1"/>
                </a:solidFill>
                <a:latin typeface="Al Tarikh" pitchFamily="2" charset="-78"/>
                <a:cs typeface="Al Tarikh" pitchFamily="2" charset="-78"/>
              </a:endParaRPr>
            </a:p>
          </p:txBody>
        </p:sp>
      </p:grpSp>
      <p:grpSp>
        <p:nvGrpSpPr>
          <p:cNvPr id="22" name="Group 21">
            <a:extLst>
              <a:ext uri="{FF2B5EF4-FFF2-40B4-BE49-F238E27FC236}">
                <a16:creationId xmlns:a16="http://schemas.microsoft.com/office/drawing/2014/main" id="{A16C5311-673E-4526-8A70-C497DCD3DEBF}"/>
              </a:ext>
            </a:extLst>
          </p:cNvPr>
          <p:cNvGrpSpPr/>
          <p:nvPr/>
        </p:nvGrpSpPr>
        <p:grpSpPr>
          <a:xfrm>
            <a:off x="6157691" y="5141315"/>
            <a:ext cx="4390877" cy="493023"/>
            <a:chOff x="948910" y="4523978"/>
            <a:chExt cx="3099192" cy="493023"/>
          </a:xfrm>
        </p:grpSpPr>
        <p:sp>
          <p:nvSpPr>
            <p:cNvPr id="23" name="TextBox 22">
              <a:extLst>
                <a:ext uri="{FF2B5EF4-FFF2-40B4-BE49-F238E27FC236}">
                  <a16:creationId xmlns:a16="http://schemas.microsoft.com/office/drawing/2014/main" id="{6486C4FB-DF08-42AF-9710-D4B81D53E8CD}"/>
                </a:ext>
              </a:extLst>
            </p:cNvPr>
            <p:cNvSpPr txBox="1"/>
            <p:nvPr/>
          </p:nvSpPr>
          <p:spPr>
            <a:xfrm>
              <a:off x="948910" y="4740002"/>
              <a:ext cx="3099189" cy="276999"/>
            </a:xfrm>
            <a:prstGeom prst="rect">
              <a:avLst/>
            </a:prstGeom>
            <a:noFill/>
          </p:spPr>
          <p:txBody>
            <a:bodyPr wrap="square" rtlCol="0">
              <a:spAutoFit/>
            </a:bodyPr>
            <a:lstStyle/>
            <a:p>
              <a:pPr algn="r" rtl="1"/>
              <a:r>
                <a:rPr lang="ar-DZ" altLang="ko-KR" sz="1200" dirty="0">
                  <a:solidFill>
                    <a:schemeClr val="tx1">
                      <a:lumMod val="65000"/>
                      <a:lumOff val="35000"/>
                    </a:schemeClr>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tx1">
                    <a:lumMod val="65000"/>
                    <a:lumOff val="35000"/>
                  </a:schemeClr>
                </a:solidFill>
                <a:latin typeface="Al Tarikh" pitchFamily="2" charset="-78"/>
                <a:cs typeface="Al Tarikh" pitchFamily="2" charset="-78"/>
              </a:endParaRPr>
            </a:p>
          </p:txBody>
        </p:sp>
        <p:sp>
          <p:nvSpPr>
            <p:cNvPr id="24" name="TextBox 23">
              <a:extLst>
                <a:ext uri="{FF2B5EF4-FFF2-40B4-BE49-F238E27FC236}">
                  <a16:creationId xmlns:a16="http://schemas.microsoft.com/office/drawing/2014/main" id="{72D0342E-AD68-4BD4-A6B0-ACF7EC61CBFE}"/>
                </a:ext>
              </a:extLst>
            </p:cNvPr>
            <p:cNvSpPr txBox="1"/>
            <p:nvPr/>
          </p:nvSpPr>
          <p:spPr>
            <a:xfrm>
              <a:off x="948910" y="4523978"/>
              <a:ext cx="3099192" cy="276999"/>
            </a:xfrm>
            <a:prstGeom prst="rect">
              <a:avLst/>
            </a:prstGeom>
            <a:noFill/>
          </p:spPr>
          <p:txBody>
            <a:bodyPr wrap="square" rtlCol="0">
              <a:spAutoFit/>
            </a:bodyPr>
            <a:lstStyle/>
            <a:p>
              <a:pPr algn="r" rtl="1"/>
              <a:r>
                <a:rPr lang="ar-DZ" altLang="ko-KR" sz="1200" b="1" dirty="0">
                  <a:solidFill>
                    <a:schemeClr val="tx1">
                      <a:lumMod val="65000"/>
                      <a:lumOff val="35000"/>
                    </a:schemeClr>
                  </a:solidFill>
                  <a:latin typeface="Al Tarikh" pitchFamily="2" charset="-78"/>
                  <a:cs typeface="Al Tarikh" pitchFamily="2" charset="-78"/>
                </a:rPr>
                <a:t>أكتب نص هنا</a:t>
              </a:r>
              <a:endParaRPr lang="ko-KR" altLang="en-US" sz="1200" b="1" dirty="0">
                <a:solidFill>
                  <a:schemeClr val="tx1">
                    <a:lumMod val="65000"/>
                    <a:lumOff val="35000"/>
                  </a:schemeClr>
                </a:solidFill>
                <a:latin typeface="Al Tarikh" pitchFamily="2" charset="-78"/>
                <a:cs typeface="Al Tarikh" pitchFamily="2" charset="-78"/>
              </a:endParaRPr>
            </a:p>
          </p:txBody>
        </p:sp>
      </p:grpSp>
      <p:grpSp>
        <p:nvGrpSpPr>
          <p:cNvPr id="25" name="Group 24">
            <a:extLst>
              <a:ext uri="{FF2B5EF4-FFF2-40B4-BE49-F238E27FC236}">
                <a16:creationId xmlns:a16="http://schemas.microsoft.com/office/drawing/2014/main" id="{E966F5FC-FC12-41B9-8C5F-A9E35AF8C8B9}"/>
              </a:ext>
            </a:extLst>
          </p:cNvPr>
          <p:cNvGrpSpPr/>
          <p:nvPr/>
        </p:nvGrpSpPr>
        <p:grpSpPr>
          <a:xfrm>
            <a:off x="10694592" y="5214787"/>
            <a:ext cx="438048" cy="432048"/>
            <a:chOff x="453903" y="2153979"/>
            <a:chExt cx="432048" cy="432048"/>
          </a:xfrm>
        </p:grpSpPr>
        <p:sp>
          <p:nvSpPr>
            <p:cNvPr id="26" name="Rectangle 25">
              <a:extLst>
                <a:ext uri="{FF2B5EF4-FFF2-40B4-BE49-F238E27FC236}">
                  <a16:creationId xmlns:a16="http://schemas.microsoft.com/office/drawing/2014/main" id="{A086DCF9-9451-461B-B5B5-FB66766834C4}"/>
                </a:ext>
              </a:extLst>
            </p:cNvPr>
            <p:cNvSpPr/>
            <p:nvPr/>
          </p:nvSpPr>
          <p:spPr>
            <a:xfrm rot="18900000">
              <a:off x="453903" y="2153979"/>
              <a:ext cx="4320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sz="2700">
                <a:latin typeface="Al Tarikh" pitchFamily="2" charset="-78"/>
                <a:cs typeface="Al Tarikh" pitchFamily="2" charset="-78"/>
              </a:endParaRPr>
            </a:p>
          </p:txBody>
        </p:sp>
        <p:sp>
          <p:nvSpPr>
            <p:cNvPr id="27" name="TextBox 26">
              <a:extLst>
                <a:ext uri="{FF2B5EF4-FFF2-40B4-BE49-F238E27FC236}">
                  <a16:creationId xmlns:a16="http://schemas.microsoft.com/office/drawing/2014/main" id="{BA0A6753-C15C-48AF-A734-D7F7761F04F4}"/>
                </a:ext>
              </a:extLst>
            </p:cNvPr>
            <p:cNvSpPr txBox="1"/>
            <p:nvPr/>
          </p:nvSpPr>
          <p:spPr>
            <a:xfrm>
              <a:off x="458932" y="2191201"/>
              <a:ext cx="421990" cy="338554"/>
            </a:xfrm>
            <a:prstGeom prst="rect">
              <a:avLst/>
            </a:prstGeom>
            <a:noFill/>
          </p:spPr>
          <p:txBody>
            <a:bodyPr wrap="square" rtlCol="0">
              <a:spAutoFit/>
            </a:bodyPr>
            <a:lstStyle/>
            <a:p>
              <a:pPr algn="ctr" rtl="1"/>
              <a:r>
                <a:rPr lang="en-US" altLang="ko-KR" sz="1600" b="1" dirty="0">
                  <a:solidFill>
                    <a:schemeClr val="bg1"/>
                  </a:solidFill>
                  <a:latin typeface="Al Tarikh" pitchFamily="2" charset="-78"/>
                  <a:cs typeface="Al Tarikh" pitchFamily="2" charset="-78"/>
                </a:rPr>
                <a:t>02</a:t>
              </a:r>
              <a:endParaRPr lang="ko-KR" altLang="en-US" sz="1600" b="1" dirty="0">
                <a:solidFill>
                  <a:schemeClr val="bg1"/>
                </a:solidFill>
                <a:latin typeface="Al Tarikh" pitchFamily="2" charset="-78"/>
                <a:cs typeface="Al Tarikh" pitchFamily="2" charset="-78"/>
              </a:endParaRPr>
            </a:p>
          </p:txBody>
        </p:sp>
      </p:grpSp>
    </p:spTree>
    <p:extLst>
      <p:ext uri="{BB962C8B-B14F-4D97-AF65-F5344CB8AC3E}">
        <p14:creationId xmlns:p14="http://schemas.microsoft.com/office/powerpoint/2010/main" val="41846009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animEffect transition="in" filter="fade">
                                      <p:cBhvr>
                                        <p:cTn id="45" dur="500"/>
                                        <p:tgtEl>
                                          <p:spTgt spid="16"/>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animEffect transition="in" filter="fade">
                                      <p:cBhvr>
                                        <p:cTn id="57" dur="500"/>
                                        <p:tgtEl>
                                          <p:spTgt spid="22"/>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p:cTn id="61" dur="500" fill="hold"/>
                                        <p:tgtEl>
                                          <p:spTgt spid="25"/>
                                        </p:tgtEl>
                                        <p:attrNameLst>
                                          <p:attrName>ppt_w</p:attrName>
                                        </p:attrNameLst>
                                      </p:cBhvr>
                                      <p:tavLst>
                                        <p:tav tm="0">
                                          <p:val>
                                            <p:fltVal val="0"/>
                                          </p:val>
                                        </p:tav>
                                        <p:tav tm="100000">
                                          <p:val>
                                            <p:strVal val="#ppt_w"/>
                                          </p:val>
                                        </p:tav>
                                      </p:tavLst>
                                    </p:anim>
                                    <p:anim calcmode="lin" valueType="num">
                                      <p:cBhvr>
                                        <p:cTn id="62" dur="500" fill="hold"/>
                                        <p:tgtEl>
                                          <p:spTgt spid="25"/>
                                        </p:tgtEl>
                                        <p:attrNameLst>
                                          <p:attrName>ppt_h</p:attrName>
                                        </p:attrNameLst>
                                      </p:cBhvr>
                                      <p:tavLst>
                                        <p:tav tm="0">
                                          <p:val>
                                            <p:fltVal val="0"/>
                                          </p:val>
                                        </p:tav>
                                        <p:tav tm="100000">
                                          <p:val>
                                            <p:strVal val="#ppt_h"/>
                                          </p:val>
                                        </p:tav>
                                      </p:tavLst>
                                    </p:anim>
                                    <p:animEffect transition="in" filter="fade">
                                      <p:cBhvr>
                                        <p:cTn id="6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عنوان المحتوى</a:t>
            </a:r>
            <a:endParaRPr lang="en-US" dirty="0">
              <a:solidFill>
                <a:schemeClr val="accent5">
                  <a:lumMod val="50000"/>
                </a:schemeClr>
              </a:solidFill>
              <a:latin typeface="Al Tarikh" pitchFamily="2" charset="-78"/>
              <a:cs typeface="Al Tarikh" pitchFamily="2" charset="-78"/>
            </a:endParaRPr>
          </a:p>
        </p:txBody>
      </p:sp>
      <p:sp>
        <p:nvSpPr>
          <p:cNvPr id="3" name="Rectangle 2">
            <a:extLst>
              <a:ext uri="{FF2B5EF4-FFF2-40B4-BE49-F238E27FC236}">
                <a16:creationId xmlns:a16="http://schemas.microsoft.com/office/drawing/2014/main" id="{1A57699E-1277-481F-B4CB-4682DEDE663A}"/>
              </a:ext>
            </a:extLst>
          </p:cNvPr>
          <p:cNvSpPr/>
          <p:nvPr/>
        </p:nvSpPr>
        <p:spPr>
          <a:xfrm>
            <a:off x="906228" y="4156085"/>
            <a:ext cx="3312000" cy="1872208"/>
          </a:xfrm>
          <a:prstGeom prst="rect">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4" name="Rectangle 3">
            <a:extLst>
              <a:ext uri="{FF2B5EF4-FFF2-40B4-BE49-F238E27FC236}">
                <a16:creationId xmlns:a16="http://schemas.microsoft.com/office/drawing/2014/main" id="{6B457EBF-AACC-4302-AADF-882E5A3ABE13}"/>
              </a:ext>
            </a:extLst>
          </p:cNvPr>
          <p:cNvSpPr/>
          <p:nvPr/>
        </p:nvSpPr>
        <p:spPr>
          <a:xfrm>
            <a:off x="7963846" y="4156085"/>
            <a:ext cx="3312000" cy="1872208"/>
          </a:xfrm>
          <a:prstGeom prst="rect">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5" name="Rectangle 4">
            <a:extLst>
              <a:ext uri="{FF2B5EF4-FFF2-40B4-BE49-F238E27FC236}">
                <a16:creationId xmlns:a16="http://schemas.microsoft.com/office/drawing/2014/main" id="{6A5BD6F0-3256-465E-95BC-47333E00485F}"/>
              </a:ext>
            </a:extLst>
          </p:cNvPr>
          <p:cNvSpPr/>
          <p:nvPr/>
        </p:nvSpPr>
        <p:spPr>
          <a:xfrm>
            <a:off x="4435037" y="4156085"/>
            <a:ext cx="3312000" cy="18722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6" name="TextBox 5">
            <a:extLst>
              <a:ext uri="{FF2B5EF4-FFF2-40B4-BE49-F238E27FC236}">
                <a16:creationId xmlns:a16="http://schemas.microsoft.com/office/drawing/2014/main" id="{E14A4ECF-DEA8-49E7-84FC-7AC549E2387C}"/>
              </a:ext>
            </a:extLst>
          </p:cNvPr>
          <p:cNvSpPr txBox="1"/>
          <p:nvPr/>
        </p:nvSpPr>
        <p:spPr>
          <a:xfrm>
            <a:off x="8521978" y="4982082"/>
            <a:ext cx="2195736"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احصل على عرض تقديمي بوربوينت حديث مصمم بشكل جميل.</a:t>
            </a:r>
            <a:endParaRPr lang="ko-KR" altLang="en-US" sz="1200" dirty="0">
              <a:solidFill>
                <a:schemeClr val="tx1">
                  <a:lumMod val="75000"/>
                  <a:lumOff val="25000"/>
                </a:schemeClr>
              </a:solidFill>
              <a:latin typeface="Al Tarikh" pitchFamily="2" charset="-78"/>
              <a:cs typeface="Al Tarikh" pitchFamily="2" charset="-78"/>
            </a:endParaRPr>
          </a:p>
        </p:txBody>
      </p:sp>
      <p:sp>
        <p:nvSpPr>
          <p:cNvPr id="7" name="TextBox 6">
            <a:extLst>
              <a:ext uri="{FF2B5EF4-FFF2-40B4-BE49-F238E27FC236}">
                <a16:creationId xmlns:a16="http://schemas.microsoft.com/office/drawing/2014/main" id="{ACFECE28-E404-414D-B4AD-48AD6F46AC46}"/>
              </a:ext>
            </a:extLst>
          </p:cNvPr>
          <p:cNvSpPr txBox="1"/>
          <p:nvPr/>
        </p:nvSpPr>
        <p:spPr>
          <a:xfrm>
            <a:off x="1464360" y="4982082"/>
            <a:ext cx="2195736"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احصل على عرض تقديمي بوربوينت حديث مصمم بشكل جميل.</a:t>
            </a:r>
            <a:endParaRPr lang="ko-KR" altLang="en-US" sz="1200" dirty="0">
              <a:solidFill>
                <a:schemeClr val="tx1">
                  <a:lumMod val="75000"/>
                  <a:lumOff val="25000"/>
                </a:schemeClr>
              </a:solidFill>
              <a:latin typeface="Al Tarikh" pitchFamily="2" charset="-78"/>
              <a:cs typeface="Al Tarikh" pitchFamily="2" charset="-78"/>
            </a:endParaRPr>
          </a:p>
        </p:txBody>
      </p:sp>
      <p:grpSp>
        <p:nvGrpSpPr>
          <p:cNvPr id="8" name="Group 7">
            <a:extLst>
              <a:ext uri="{FF2B5EF4-FFF2-40B4-BE49-F238E27FC236}">
                <a16:creationId xmlns:a16="http://schemas.microsoft.com/office/drawing/2014/main" id="{C02C110A-DA2F-43F1-ACCF-24005D4E7DCD}"/>
              </a:ext>
            </a:extLst>
          </p:cNvPr>
          <p:cNvGrpSpPr/>
          <p:nvPr/>
        </p:nvGrpSpPr>
        <p:grpSpPr>
          <a:xfrm>
            <a:off x="4776360" y="4443071"/>
            <a:ext cx="2629354" cy="928911"/>
            <a:chOff x="3366344" y="4442564"/>
            <a:chExt cx="2411760" cy="928911"/>
          </a:xfrm>
        </p:grpSpPr>
        <p:sp>
          <p:nvSpPr>
            <p:cNvPr id="9" name="TextBox 8">
              <a:extLst>
                <a:ext uri="{FF2B5EF4-FFF2-40B4-BE49-F238E27FC236}">
                  <a16:creationId xmlns:a16="http://schemas.microsoft.com/office/drawing/2014/main" id="{93AD2DBF-8D51-42CA-8B10-2BFB423855AF}"/>
                </a:ext>
              </a:extLst>
            </p:cNvPr>
            <p:cNvSpPr txBox="1"/>
            <p:nvPr/>
          </p:nvSpPr>
          <p:spPr>
            <a:xfrm>
              <a:off x="3366344" y="4725144"/>
              <a:ext cx="2411760" cy="646331"/>
            </a:xfrm>
            <a:prstGeom prst="rect">
              <a:avLst/>
            </a:prstGeom>
            <a:noFill/>
          </p:spPr>
          <p:txBody>
            <a:bodyPr wrap="square" rtlCol="0">
              <a:spAutoFit/>
            </a:bodyPr>
            <a:lstStyle/>
            <a:p>
              <a:pPr algn="ctr"/>
              <a:r>
                <a:rPr lang="ar-DZ" altLang="ko-KR" sz="1200" dirty="0">
                  <a:solidFill>
                    <a:schemeClr val="bg1"/>
                  </a:solidFill>
                  <a:latin typeface="Al Tarikh" pitchFamily="2" charset="-78"/>
                  <a:cs typeface="Al Tarikh" pitchFamily="2" charset="-78"/>
                </a:rPr>
                <a:t>يمكنك ببساطة إقناع جمهورك وإضافة لمسة فريدة وجاذبية لعروضك التقديمية. احصل على عرض تقديمي بوربوينت حديث مصمم بشكل جميل.</a:t>
              </a:r>
              <a:endParaRPr lang="ko-KR" altLang="en-US" sz="1200" dirty="0">
                <a:solidFill>
                  <a:schemeClr val="bg1"/>
                </a:solidFill>
                <a:latin typeface="Al Tarikh" pitchFamily="2" charset="-78"/>
                <a:cs typeface="Al Tarikh" pitchFamily="2" charset="-78"/>
              </a:endParaRPr>
            </a:p>
          </p:txBody>
        </p:sp>
        <p:sp>
          <p:nvSpPr>
            <p:cNvPr id="10" name="TextBox 9">
              <a:extLst>
                <a:ext uri="{FF2B5EF4-FFF2-40B4-BE49-F238E27FC236}">
                  <a16:creationId xmlns:a16="http://schemas.microsoft.com/office/drawing/2014/main" id="{3EC026C2-53B5-4F18-9908-EFA59EC726ED}"/>
                </a:ext>
              </a:extLst>
            </p:cNvPr>
            <p:cNvSpPr txBox="1"/>
            <p:nvPr/>
          </p:nvSpPr>
          <p:spPr>
            <a:xfrm>
              <a:off x="3366344" y="4442564"/>
              <a:ext cx="2411760" cy="307777"/>
            </a:xfrm>
            <a:prstGeom prst="rect">
              <a:avLst/>
            </a:prstGeom>
            <a:noFill/>
          </p:spPr>
          <p:txBody>
            <a:bodyPr wrap="square" rtlCol="0">
              <a:spAutoFit/>
            </a:bodyPr>
            <a:lstStyle/>
            <a:p>
              <a:pPr algn="ctr"/>
              <a:r>
                <a:rPr lang="ar-DZ" altLang="ko-KR" sz="1400" b="1" dirty="0">
                  <a:solidFill>
                    <a:schemeClr val="bg1"/>
                  </a:solidFill>
                  <a:latin typeface="Al Tarikh" pitchFamily="2" charset="-78"/>
                  <a:cs typeface="Al Tarikh" pitchFamily="2" charset="-78"/>
                </a:rPr>
                <a:t>نصك هنا</a:t>
              </a:r>
              <a:endParaRPr lang="ko-KR" altLang="en-US" sz="1400" b="1" dirty="0">
                <a:solidFill>
                  <a:schemeClr val="bg1"/>
                </a:solidFill>
                <a:latin typeface="Al Tarikh" pitchFamily="2" charset="-78"/>
                <a:cs typeface="Al Tarikh" pitchFamily="2" charset="-78"/>
              </a:endParaRPr>
            </a:p>
          </p:txBody>
        </p:sp>
      </p:grpSp>
      <p:graphicFrame>
        <p:nvGraphicFramePr>
          <p:cNvPr id="11" name="차트 8">
            <a:extLst>
              <a:ext uri="{FF2B5EF4-FFF2-40B4-BE49-F238E27FC236}">
                <a16:creationId xmlns:a16="http://schemas.microsoft.com/office/drawing/2014/main" id="{81305CE5-AEAA-44D8-9B83-81DF0FBD83CE}"/>
              </a:ext>
            </a:extLst>
          </p:cNvPr>
          <p:cNvGraphicFramePr/>
          <p:nvPr>
            <p:extLst>
              <p:ext uri="{D42A27DB-BD31-4B8C-83A1-F6EECF244321}">
                <p14:modId xmlns:p14="http://schemas.microsoft.com/office/powerpoint/2010/main" val="1363770048"/>
              </p:ext>
            </p:extLst>
          </p:nvPr>
        </p:nvGraphicFramePr>
        <p:xfrm>
          <a:off x="906228" y="1679330"/>
          <a:ext cx="10488603" cy="2328778"/>
        </p:xfrm>
        <a:graphic>
          <a:graphicData uri="http://schemas.openxmlformats.org/drawingml/2006/chart">
            <c:chart xmlns:c="http://schemas.openxmlformats.org/drawingml/2006/chart" xmlns:r="http://schemas.openxmlformats.org/officeDocument/2006/relationships" r:id="rId2"/>
          </a:graphicData>
        </a:graphic>
      </p:graphicFrame>
      <p:sp>
        <p:nvSpPr>
          <p:cNvPr id="12" name="Rounded Rectangle 25">
            <a:extLst>
              <a:ext uri="{FF2B5EF4-FFF2-40B4-BE49-F238E27FC236}">
                <a16:creationId xmlns:a16="http://schemas.microsoft.com/office/drawing/2014/main" id="{950C5A6A-FAE6-41C8-B115-889AFC950491}"/>
              </a:ext>
            </a:extLst>
          </p:cNvPr>
          <p:cNvSpPr/>
          <p:nvPr/>
        </p:nvSpPr>
        <p:spPr>
          <a:xfrm>
            <a:off x="9413762" y="4430540"/>
            <a:ext cx="412168" cy="302054"/>
          </a:xfrm>
          <a:custGeom>
            <a:avLst/>
            <a:gdLst/>
            <a:ahLst/>
            <a:cxnLst/>
            <a:rect l="l" t="t" r="r" b="b"/>
            <a:pathLst>
              <a:path w="3248842" h="2380886">
                <a:moveTo>
                  <a:pt x="1194785" y="1472263"/>
                </a:moveTo>
                <a:cubicBezTo>
                  <a:pt x="1150014" y="1472263"/>
                  <a:pt x="1113720" y="1508557"/>
                  <a:pt x="1113720" y="1553328"/>
                </a:cubicBezTo>
                <a:lnTo>
                  <a:pt x="1113720" y="1600880"/>
                </a:lnTo>
                <a:cubicBezTo>
                  <a:pt x="1113720" y="1645651"/>
                  <a:pt x="1150014" y="1681945"/>
                  <a:pt x="1194785" y="1681945"/>
                </a:cubicBezTo>
                <a:lnTo>
                  <a:pt x="2067186" y="1681945"/>
                </a:lnTo>
                <a:cubicBezTo>
                  <a:pt x="2111957" y="1681945"/>
                  <a:pt x="2148251" y="1645651"/>
                  <a:pt x="2148251" y="1600880"/>
                </a:cubicBezTo>
                <a:lnTo>
                  <a:pt x="2148251" y="1553328"/>
                </a:lnTo>
                <a:cubicBezTo>
                  <a:pt x="2148251" y="1508557"/>
                  <a:pt x="2111957" y="1472263"/>
                  <a:pt x="2067186" y="1472263"/>
                </a:cubicBezTo>
                <a:close/>
                <a:moveTo>
                  <a:pt x="2582402" y="986449"/>
                </a:moveTo>
                <a:cubicBezTo>
                  <a:pt x="2477247" y="986449"/>
                  <a:pt x="2392002" y="1071694"/>
                  <a:pt x="2392002" y="1176848"/>
                </a:cubicBezTo>
                <a:cubicBezTo>
                  <a:pt x="2392002" y="1282003"/>
                  <a:pt x="2477247" y="1367248"/>
                  <a:pt x="2582402" y="1367248"/>
                </a:cubicBezTo>
                <a:cubicBezTo>
                  <a:pt x="2687557" y="1367248"/>
                  <a:pt x="2772801" y="1282003"/>
                  <a:pt x="2772801" y="1176848"/>
                </a:cubicBezTo>
                <a:cubicBezTo>
                  <a:pt x="2772801" y="1071694"/>
                  <a:pt x="2687557" y="986449"/>
                  <a:pt x="2582402" y="986449"/>
                </a:cubicBezTo>
                <a:close/>
                <a:moveTo>
                  <a:pt x="679570" y="986449"/>
                </a:moveTo>
                <a:cubicBezTo>
                  <a:pt x="574415" y="986449"/>
                  <a:pt x="489171" y="1071694"/>
                  <a:pt x="489171" y="1176848"/>
                </a:cubicBezTo>
                <a:cubicBezTo>
                  <a:pt x="489171" y="1282003"/>
                  <a:pt x="574415" y="1367248"/>
                  <a:pt x="679570" y="1367248"/>
                </a:cubicBezTo>
                <a:cubicBezTo>
                  <a:pt x="784725" y="1367248"/>
                  <a:pt x="869970" y="1282003"/>
                  <a:pt x="869970" y="1176848"/>
                </a:cubicBezTo>
                <a:cubicBezTo>
                  <a:pt x="869970" y="1071694"/>
                  <a:pt x="784725" y="986449"/>
                  <a:pt x="679570" y="986449"/>
                </a:cubicBezTo>
                <a:close/>
                <a:moveTo>
                  <a:pt x="867954" y="155801"/>
                </a:moveTo>
                <a:lnTo>
                  <a:pt x="726849" y="858549"/>
                </a:lnTo>
                <a:lnTo>
                  <a:pt x="2535122" y="858549"/>
                </a:lnTo>
                <a:lnTo>
                  <a:pt x="2394017" y="155801"/>
                </a:lnTo>
                <a:close/>
                <a:moveTo>
                  <a:pt x="677268" y="0"/>
                </a:moveTo>
                <a:lnTo>
                  <a:pt x="2584703" y="0"/>
                </a:lnTo>
                <a:lnTo>
                  <a:pt x="2736658" y="607820"/>
                </a:lnTo>
                <a:cubicBezTo>
                  <a:pt x="2766265" y="579906"/>
                  <a:pt x="2806392" y="564164"/>
                  <a:pt x="2850195" y="564164"/>
                </a:cubicBezTo>
                <a:lnTo>
                  <a:pt x="3069929" y="564164"/>
                </a:lnTo>
                <a:cubicBezTo>
                  <a:pt x="3168740" y="564164"/>
                  <a:pt x="3248842" y="644266"/>
                  <a:pt x="3248842" y="743077"/>
                </a:cubicBezTo>
                <a:lnTo>
                  <a:pt x="3248842" y="792706"/>
                </a:lnTo>
                <a:cubicBezTo>
                  <a:pt x="3248842" y="891517"/>
                  <a:pt x="3168740" y="971619"/>
                  <a:pt x="3069929" y="971619"/>
                </a:cubicBezTo>
                <a:lnTo>
                  <a:pt x="3054536" y="971619"/>
                </a:lnTo>
                <a:cubicBezTo>
                  <a:pt x="3060628" y="989042"/>
                  <a:pt x="3063411" y="1007758"/>
                  <a:pt x="3063411" y="1027125"/>
                </a:cubicBezTo>
                <a:lnTo>
                  <a:pt x="3063411" y="2015961"/>
                </a:lnTo>
                <a:lnTo>
                  <a:pt x="2889080" y="2015961"/>
                </a:lnTo>
                <a:lnTo>
                  <a:pt x="2889080" y="2260325"/>
                </a:lnTo>
                <a:cubicBezTo>
                  <a:pt x="2889080" y="2326909"/>
                  <a:pt x="2835102" y="2380886"/>
                  <a:pt x="2768518" y="2380886"/>
                </a:cubicBezTo>
                <a:lnTo>
                  <a:pt x="2286284" y="2380886"/>
                </a:lnTo>
                <a:cubicBezTo>
                  <a:pt x="2219700" y="2380886"/>
                  <a:pt x="2165723" y="2326909"/>
                  <a:pt x="2165723" y="2260325"/>
                </a:cubicBezTo>
                <a:lnTo>
                  <a:pt x="2165723" y="2015961"/>
                </a:lnTo>
                <a:lnTo>
                  <a:pt x="1096248" y="2015961"/>
                </a:lnTo>
                <a:lnTo>
                  <a:pt x="1096248" y="2260325"/>
                </a:lnTo>
                <a:cubicBezTo>
                  <a:pt x="1096248" y="2326909"/>
                  <a:pt x="1042270" y="2380886"/>
                  <a:pt x="975686" y="2380886"/>
                </a:cubicBezTo>
                <a:lnTo>
                  <a:pt x="493453" y="2380886"/>
                </a:lnTo>
                <a:cubicBezTo>
                  <a:pt x="426869" y="2380886"/>
                  <a:pt x="372891" y="2326909"/>
                  <a:pt x="372891" y="2260325"/>
                </a:cubicBezTo>
                <a:lnTo>
                  <a:pt x="372891" y="2015961"/>
                </a:lnTo>
                <a:lnTo>
                  <a:pt x="198560" y="2015961"/>
                </a:lnTo>
                <a:lnTo>
                  <a:pt x="198560" y="1027125"/>
                </a:lnTo>
                <a:cubicBezTo>
                  <a:pt x="198560" y="1007758"/>
                  <a:pt x="201343" y="989042"/>
                  <a:pt x="207435" y="971619"/>
                </a:cubicBezTo>
                <a:lnTo>
                  <a:pt x="178913" y="971619"/>
                </a:lnTo>
                <a:cubicBezTo>
                  <a:pt x="80102" y="971619"/>
                  <a:pt x="0" y="891517"/>
                  <a:pt x="0" y="792706"/>
                </a:cubicBezTo>
                <a:lnTo>
                  <a:pt x="0" y="743077"/>
                </a:lnTo>
                <a:cubicBezTo>
                  <a:pt x="0" y="644266"/>
                  <a:pt x="80102" y="564164"/>
                  <a:pt x="178913" y="564164"/>
                </a:cubicBezTo>
                <a:lnTo>
                  <a:pt x="398647" y="564164"/>
                </a:lnTo>
                <a:cubicBezTo>
                  <a:pt x="447310" y="564164"/>
                  <a:pt x="491436" y="583593"/>
                  <a:pt x="523419" y="61539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
        <p:nvSpPr>
          <p:cNvPr id="13" name="Freeform 53">
            <a:extLst>
              <a:ext uri="{FF2B5EF4-FFF2-40B4-BE49-F238E27FC236}">
                <a16:creationId xmlns:a16="http://schemas.microsoft.com/office/drawing/2014/main" id="{5B88623F-910E-4943-923C-916D248FE13B}"/>
              </a:ext>
            </a:extLst>
          </p:cNvPr>
          <p:cNvSpPr/>
          <p:nvPr/>
        </p:nvSpPr>
        <p:spPr>
          <a:xfrm>
            <a:off x="2371494" y="4374414"/>
            <a:ext cx="382784" cy="392454"/>
          </a:xfrm>
          <a:custGeom>
            <a:avLst/>
            <a:gdLst>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38125 w 2305050"/>
              <a:gd name="connsiteY16" fmla="*/ 217170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60071 w 2305050"/>
              <a:gd name="connsiteY16" fmla="*/ 2087575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6647 w 2305050"/>
              <a:gd name="connsiteY16" fmla="*/ 209489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81480 w 2305050"/>
              <a:gd name="connsiteY2" fmla="*/ 476174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04671 w 2305050"/>
              <a:gd name="connsiteY2" fmla="*/ 468859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70609 w 2305050"/>
              <a:gd name="connsiteY3" fmla="*/ 649910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82725 w 2305050"/>
              <a:gd name="connsiteY2" fmla="*/ 494463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294077"/>
              <a:gd name="connsiteY0" fmla="*/ 0 h 2363647"/>
              <a:gd name="connsiteX1" fmla="*/ 760552 w 2294077"/>
              <a:gd name="connsiteY1" fmla="*/ 572947 h 2363647"/>
              <a:gd name="connsiteX2" fmla="*/ 2030273 w 2294077"/>
              <a:gd name="connsiteY2" fmla="*/ 509092 h 2363647"/>
              <a:gd name="connsiteX3" fmla="*/ 2285239 w 2294077"/>
              <a:gd name="connsiteY3" fmla="*/ 657224 h 2363647"/>
              <a:gd name="connsiteX4" fmla="*/ 1132027 w 2294077"/>
              <a:gd name="connsiteY4" fmla="*/ 1020622 h 2363647"/>
              <a:gd name="connsiteX5" fmla="*/ 1617802 w 2294077"/>
              <a:gd name="connsiteY5" fmla="*/ 1544497 h 2363647"/>
              <a:gd name="connsiteX6" fmla="*/ 2065477 w 2294077"/>
              <a:gd name="connsiteY6" fmla="*/ 1544497 h 2363647"/>
              <a:gd name="connsiteX7" fmla="*/ 2294077 w 2294077"/>
              <a:gd name="connsiteY7" fmla="*/ 1734997 h 2363647"/>
              <a:gd name="connsiteX8" fmla="*/ 1827352 w 2294077"/>
              <a:gd name="connsiteY8" fmla="*/ 1868347 h 2363647"/>
              <a:gd name="connsiteX9" fmla="*/ 1998802 w 2294077"/>
              <a:gd name="connsiteY9" fmla="*/ 2115997 h 2363647"/>
              <a:gd name="connsiteX10" fmla="*/ 1722577 w 2294077"/>
              <a:gd name="connsiteY10" fmla="*/ 1982647 h 2363647"/>
              <a:gd name="connsiteX11" fmla="*/ 1532077 w 2294077"/>
              <a:gd name="connsiteY11" fmla="*/ 2363647 h 2363647"/>
              <a:gd name="connsiteX12" fmla="*/ 1303477 w 2294077"/>
              <a:gd name="connsiteY12" fmla="*/ 2144572 h 2363647"/>
              <a:gd name="connsiteX13" fmla="*/ 1436827 w 2294077"/>
              <a:gd name="connsiteY13" fmla="*/ 1782622 h 2363647"/>
              <a:gd name="connsiteX14" fmla="*/ 912952 w 2294077"/>
              <a:gd name="connsiteY14" fmla="*/ 1201597 h 2363647"/>
              <a:gd name="connsiteX15" fmla="*/ 403784 w 2294077"/>
              <a:gd name="connsiteY15" fmla="*/ 2316707 h 2363647"/>
              <a:gd name="connsiteX16" fmla="*/ 282017 w 2294077"/>
              <a:gd name="connsiteY16" fmla="*/ 2047340 h 2363647"/>
              <a:gd name="connsiteX17" fmla="*/ 509244 w 2294077"/>
              <a:gd name="connsiteY17" fmla="*/ 761923 h 2363647"/>
              <a:gd name="connsiteX18" fmla="*/ 0 w 2294077"/>
              <a:gd name="connsiteY18" fmla="*/ 0 h 2363647"/>
              <a:gd name="connsiteX0" fmla="*/ 6569 w 2300646"/>
              <a:gd name="connsiteY0" fmla="*/ 0 h 2363647"/>
              <a:gd name="connsiteX1" fmla="*/ 767121 w 2300646"/>
              <a:gd name="connsiteY1" fmla="*/ 572947 h 2363647"/>
              <a:gd name="connsiteX2" fmla="*/ 2036842 w 2300646"/>
              <a:gd name="connsiteY2" fmla="*/ 509092 h 2363647"/>
              <a:gd name="connsiteX3" fmla="*/ 2291808 w 2300646"/>
              <a:gd name="connsiteY3" fmla="*/ 657224 h 2363647"/>
              <a:gd name="connsiteX4" fmla="*/ 1138596 w 2300646"/>
              <a:gd name="connsiteY4" fmla="*/ 1020622 h 2363647"/>
              <a:gd name="connsiteX5" fmla="*/ 1624371 w 2300646"/>
              <a:gd name="connsiteY5" fmla="*/ 1544497 h 2363647"/>
              <a:gd name="connsiteX6" fmla="*/ 2072046 w 2300646"/>
              <a:gd name="connsiteY6" fmla="*/ 1544497 h 2363647"/>
              <a:gd name="connsiteX7" fmla="*/ 2300646 w 2300646"/>
              <a:gd name="connsiteY7" fmla="*/ 1734997 h 2363647"/>
              <a:gd name="connsiteX8" fmla="*/ 1833921 w 2300646"/>
              <a:gd name="connsiteY8" fmla="*/ 1868347 h 2363647"/>
              <a:gd name="connsiteX9" fmla="*/ 2005371 w 2300646"/>
              <a:gd name="connsiteY9" fmla="*/ 2115997 h 2363647"/>
              <a:gd name="connsiteX10" fmla="*/ 1729146 w 2300646"/>
              <a:gd name="connsiteY10" fmla="*/ 1982647 h 2363647"/>
              <a:gd name="connsiteX11" fmla="*/ 1538646 w 2300646"/>
              <a:gd name="connsiteY11" fmla="*/ 2363647 h 2363647"/>
              <a:gd name="connsiteX12" fmla="*/ 1310046 w 2300646"/>
              <a:gd name="connsiteY12" fmla="*/ 2144572 h 2363647"/>
              <a:gd name="connsiteX13" fmla="*/ 1443396 w 2300646"/>
              <a:gd name="connsiteY13" fmla="*/ 1782622 h 2363647"/>
              <a:gd name="connsiteX14" fmla="*/ 919521 w 2300646"/>
              <a:gd name="connsiteY14" fmla="*/ 1201597 h 2363647"/>
              <a:gd name="connsiteX15" fmla="*/ 410353 w 2300646"/>
              <a:gd name="connsiteY15" fmla="*/ 2316707 h 2363647"/>
              <a:gd name="connsiteX16" fmla="*/ 288586 w 2300646"/>
              <a:gd name="connsiteY16" fmla="*/ 2047340 h 2363647"/>
              <a:gd name="connsiteX17" fmla="*/ 515813 w 2300646"/>
              <a:gd name="connsiteY17" fmla="*/ 761923 h 2363647"/>
              <a:gd name="connsiteX18" fmla="*/ 6569 w 2300646"/>
              <a:gd name="connsiteY18" fmla="*/ 0 h 2363647"/>
              <a:gd name="connsiteX0" fmla="*/ 6569 w 2300646"/>
              <a:gd name="connsiteY0" fmla="*/ 5505 h 2369152"/>
              <a:gd name="connsiteX1" fmla="*/ 767121 w 2300646"/>
              <a:gd name="connsiteY1" fmla="*/ 578452 h 2369152"/>
              <a:gd name="connsiteX2" fmla="*/ 2036842 w 2300646"/>
              <a:gd name="connsiteY2" fmla="*/ 514597 h 2369152"/>
              <a:gd name="connsiteX3" fmla="*/ 2291808 w 2300646"/>
              <a:gd name="connsiteY3" fmla="*/ 662729 h 2369152"/>
              <a:gd name="connsiteX4" fmla="*/ 1138596 w 2300646"/>
              <a:gd name="connsiteY4" fmla="*/ 1026127 h 2369152"/>
              <a:gd name="connsiteX5" fmla="*/ 1624371 w 2300646"/>
              <a:gd name="connsiteY5" fmla="*/ 1550002 h 2369152"/>
              <a:gd name="connsiteX6" fmla="*/ 2072046 w 2300646"/>
              <a:gd name="connsiteY6" fmla="*/ 1550002 h 2369152"/>
              <a:gd name="connsiteX7" fmla="*/ 2300646 w 2300646"/>
              <a:gd name="connsiteY7" fmla="*/ 1740502 h 2369152"/>
              <a:gd name="connsiteX8" fmla="*/ 1833921 w 2300646"/>
              <a:gd name="connsiteY8" fmla="*/ 1873852 h 2369152"/>
              <a:gd name="connsiteX9" fmla="*/ 2005371 w 2300646"/>
              <a:gd name="connsiteY9" fmla="*/ 2121502 h 2369152"/>
              <a:gd name="connsiteX10" fmla="*/ 1729146 w 2300646"/>
              <a:gd name="connsiteY10" fmla="*/ 1988152 h 2369152"/>
              <a:gd name="connsiteX11" fmla="*/ 1538646 w 2300646"/>
              <a:gd name="connsiteY11" fmla="*/ 2369152 h 2369152"/>
              <a:gd name="connsiteX12" fmla="*/ 1310046 w 2300646"/>
              <a:gd name="connsiteY12" fmla="*/ 2150077 h 2369152"/>
              <a:gd name="connsiteX13" fmla="*/ 1443396 w 2300646"/>
              <a:gd name="connsiteY13" fmla="*/ 1788127 h 2369152"/>
              <a:gd name="connsiteX14" fmla="*/ 919521 w 2300646"/>
              <a:gd name="connsiteY14" fmla="*/ 1207102 h 2369152"/>
              <a:gd name="connsiteX15" fmla="*/ 410353 w 2300646"/>
              <a:gd name="connsiteY15" fmla="*/ 2322212 h 2369152"/>
              <a:gd name="connsiteX16" fmla="*/ 288586 w 2300646"/>
              <a:gd name="connsiteY16" fmla="*/ 2052845 h 2369152"/>
              <a:gd name="connsiteX17" fmla="*/ 515813 w 2300646"/>
              <a:gd name="connsiteY17" fmla="*/ 767428 h 2369152"/>
              <a:gd name="connsiteX18" fmla="*/ 6569 w 2300646"/>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24119 w 2305244"/>
              <a:gd name="connsiteY14" fmla="*/ 1207102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73597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513830 w 2305244"/>
              <a:gd name="connsiteY13" fmla="*/ 1784469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50914 w 2305244"/>
              <a:gd name="connsiteY5" fmla="*/ 1597551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32752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24192 w 2305244"/>
              <a:gd name="connsiteY17" fmla="*/ 1641442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02246 w 2305244"/>
              <a:gd name="connsiteY17" fmla="*/ 1579262 h 2369152"/>
              <a:gd name="connsiteX0" fmla="*/ 2275983 w 2296406"/>
              <a:gd name="connsiteY0" fmla="*/ 1747817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7707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57695 w 2296406"/>
              <a:gd name="connsiteY0" fmla="*/ 1755133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9145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80482 w 2296406"/>
              <a:gd name="connsiteY5" fmla="*/ 2120816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54521"/>
              <a:gd name="connsiteX1" fmla="*/ 1838519 w 2296406"/>
              <a:gd name="connsiteY1" fmla="*/ 1873852 h 2354521"/>
              <a:gd name="connsiteX2" fmla="*/ 2009969 w 2296406"/>
              <a:gd name="connsiteY2" fmla="*/ 2121502 h 2354521"/>
              <a:gd name="connsiteX3" fmla="*/ 1733744 w 2296406"/>
              <a:gd name="connsiteY3" fmla="*/ 1988152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38519 w 2296406"/>
              <a:gd name="connsiteY1" fmla="*/ 1873852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91681 w 2296406"/>
              <a:gd name="connsiteY2" fmla="*/ 2136133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42887 w 2296406"/>
              <a:gd name="connsiteY2" fmla="*/ 2194655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3889 w 2296406"/>
              <a:gd name="connsiteY1" fmla="*/ 183727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7546 w 2296406"/>
              <a:gd name="connsiteY1" fmla="*/ 1826304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80220 w 2296986"/>
              <a:gd name="connsiteY0" fmla="*/ 1747818 h 2354521"/>
              <a:gd name="connsiteX1" fmla="*/ 1828126 w 2296986"/>
              <a:gd name="connsiteY1" fmla="*/ 1826304 h 2354521"/>
              <a:gd name="connsiteX2" fmla="*/ 1955684 w 2296986"/>
              <a:gd name="connsiteY2" fmla="*/ 2095900 h 2354521"/>
              <a:gd name="connsiteX3" fmla="*/ 1683117 w 2296986"/>
              <a:gd name="connsiteY3" fmla="*/ 1962549 h 2354521"/>
              <a:gd name="connsiteX4" fmla="*/ 1529193 w 2296986"/>
              <a:gd name="connsiteY4" fmla="*/ 2354521 h 2354521"/>
              <a:gd name="connsiteX5" fmla="*/ 1381062 w 2296986"/>
              <a:gd name="connsiteY5" fmla="*/ 2120816 h 2354521"/>
              <a:gd name="connsiteX6" fmla="*/ 1496122 w 2296986"/>
              <a:gd name="connsiteY6" fmla="*/ 1788127 h 2354521"/>
              <a:gd name="connsiteX7" fmla="*/ 910069 w 2296986"/>
              <a:gd name="connsiteY7" fmla="*/ 1225390 h 2354521"/>
              <a:gd name="connsiteX8" fmla="*/ 415531 w 2296986"/>
              <a:gd name="connsiteY8" fmla="*/ 2322212 h 2354521"/>
              <a:gd name="connsiteX9" fmla="*/ 293764 w 2296986"/>
              <a:gd name="connsiteY9" fmla="*/ 2052845 h 2354521"/>
              <a:gd name="connsiteX10" fmla="*/ 497994 w 2296986"/>
              <a:gd name="connsiteY10" fmla="*/ 836420 h 2354521"/>
              <a:gd name="connsiteX11" fmla="*/ 11747 w 2296986"/>
              <a:gd name="connsiteY11" fmla="*/ 5505 h 2354521"/>
              <a:gd name="connsiteX12" fmla="*/ 772299 w 2296986"/>
              <a:gd name="connsiteY12" fmla="*/ 578452 h 2354521"/>
              <a:gd name="connsiteX13" fmla="*/ 2042020 w 2296986"/>
              <a:gd name="connsiteY13" fmla="*/ 514597 h 2354521"/>
              <a:gd name="connsiteX14" fmla="*/ 2296986 w 2296986"/>
              <a:gd name="connsiteY14" fmla="*/ 662729 h 2354521"/>
              <a:gd name="connsiteX15" fmla="*/ 1125486 w 2296986"/>
              <a:gd name="connsiteY15" fmla="*/ 1004182 h 2354521"/>
              <a:gd name="connsiteX16" fmla="*/ 1677097 w 2296986"/>
              <a:gd name="connsiteY16" fmla="*/ 1608523 h 2354521"/>
              <a:gd name="connsiteX17" fmla="*/ 2095511 w 2296986"/>
              <a:gd name="connsiteY17" fmla="*/ 1557316 h 2354521"/>
              <a:gd name="connsiteX0" fmla="*/ 2280220 w 2296986"/>
              <a:gd name="connsiteY0" fmla="*/ 1747911 h 2354614"/>
              <a:gd name="connsiteX1" fmla="*/ 1828126 w 2296986"/>
              <a:gd name="connsiteY1" fmla="*/ 1826397 h 2354614"/>
              <a:gd name="connsiteX2" fmla="*/ 1955684 w 2296986"/>
              <a:gd name="connsiteY2" fmla="*/ 2095993 h 2354614"/>
              <a:gd name="connsiteX3" fmla="*/ 1683117 w 2296986"/>
              <a:gd name="connsiteY3" fmla="*/ 1962642 h 2354614"/>
              <a:gd name="connsiteX4" fmla="*/ 1529193 w 2296986"/>
              <a:gd name="connsiteY4" fmla="*/ 2354614 h 2354614"/>
              <a:gd name="connsiteX5" fmla="*/ 1381062 w 2296986"/>
              <a:gd name="connsiteY5" fmla="*/ 2120909 h 2354614"/>
              <a:gd name="connsiteX6" fmla="*/ 1496122 w 2296986"/>
              <a:gd name="connsiteY6" fmla="*/ 1788220 h 2354614"/>
              <a:gd name="connsiteX7" fmla="*/ 910069 w 2296986"/>
              <a:gd name="connsiteY7" fmla="*/ 1225483 h 2354614"/>
              <a:gd name="connsiteX8" fmla="*/ 415531 w 2296986"/>
              <a:gd name="connsiteY8" fmla="*/ 2322305 h 2354614"/>
              <a:gd name="connsiteX9" fmla="*/ 293764 w 2296986"/>
              <a:gd name="connsiteY9" fmla="*/ 2052938 h 2354614"/>
              <a:gd name="connsiteX10" fmla="*/ 497994 w 2296986"/>
              <a:gd name="connsiteY10" fmla="*/ 836513 h 2354614"/>
              <a:gd name="connsiteX11" fmla="*/ 11747 w 2296986"/>
              <a:gd name="connsiteY11" fmla="*/ 5598 h 2354614"/>
              <a:gd name="connsiteX12" fmla="*/ 841291 w 2296986"/>
              <a:gd name="connsiteY12" fmla="*/ 570880 h 2354614"/>
              <a:gd name="connsiteX13" fmla="*/ 2042020 w 2296986"/>
              <a:gd name="connsiteY13" fmla="*/ 514690 h 2354614"/>
              <a:gd name="connsiteX14" fmla="*/ 2296986 w 2296986"/>
              <a:gd name="connsiteY14" fmla="*/ 662822 h 2354614"/>
              <a:gd name="connsiteX15" fmla="*/ 1125486 w 2296986"/>
              <a:gd name="connsiteY15" fmla="*/ 1004275 h 2354614"/>
              <a:gd name="connsiteX16" fmla="*/ 1677097 w 2296986"/>
              <a:gd name="connsiteY16" fmla="*/ 1608616 h 2354614"/>
              <a:gd name="connsiteX17" fmla="*/ 2095511 w 2296986"/>
              <a:gd name="connsiteY17" fmla="*/ 1557409 h 2354614"/>
              <a:gd name="connsiteX0" fmla="*/ 2280220 w 2296986"/>
              <a:gd name="connsiteY0" fmla="*/ 1747911 h 2354614"/>
              <a:gd name="connsiteX1" fmla="*/ 1828126 w 2296986"/>
              <a:gd name="connsiteY1" fmla="*/ 1826397 h 2354614"/>
              <a:gd name="connsiteX2" fmla="*/ 1955684 w 2296986"/>
              <a:gd name="connsiteY2" fmla="*/ 2095993 h 2354614"/>
              <a:gd name="connsiteX3" fmla="*/ 1683117 w 2296986"/>
              <a:gd name="connsiteY3" fmla="*/ 1962642 h 2354614"/>
              <a:gd name="connsiteX4" fmla="*/ 1529193 w 2296986"/>
              <a:gd name="connsiteY4" fmla="*/ 2354614 h 2354614"/>
              <a:gd name="connsiteX5" fmla="*/ 1381062 w 2296986"/>
              <a:gd name="connsiteY5" fmla="*/ 2120909 h 2354614"/>
              <a:gd name="connsiteX6" fmla="*/ 1496122 w 2296986"/>
              <a:gd name="connsiteY6" fmla="*/ 1788220 h 2354614"/>
              <a:gd name="connsiteX7" fmla="*/ 864075 w 2296986"/>
              <a:gd name="connsiteY7" fmla="*/ 1325138 h 2354614"/>
              <a:gd name="connsiteX8" fmla="*/ 415531 w 2296986"/>
              <a:gd name="connsiteY8" fmla="*/ 2322305 h 2354614"/>
              <a:gd name="connsiteX9" fmla="*/ 293764 w 2296986"/>
              <a:gd name="connsiteY9" fmla="*/ 2052938 h 2354614"/>
              <a:gd name="connsiteX10" fmla="*/ 497994 w 2296986"/>
              <a:gd name="connsiteY10" fmla="*/ 836513 h 2354614"/>
              <a:gd name="connsiteX11" fmla="*/ 11747 w 2296986"/>
              <a:gd name="connsiteY11" fmla="*/ 5598 h 2354614"/>
              <a:gd name="connsiteX12" fmla="*/ 841291 w 2296986"/>
              <a:gd name="connsiteY12" fmla="*/ 570880 h 2354614"/>
              <a:gd name="connsiteX13" fmla="*/ 2042020 w 2296986"/>
              <a:gd name="connsiteY13" fmla="*/ 514690 h 2354614"/>
              <a:gd name="connsiteX14" fmla="*/ 2296986 w 2296986"/>
              <a:gd name="connsiteY14" fmla="*/ 662822 h 2354614"/>
              <a:gd name="connsiteX15" fmla="*/ 1125486 w 2296986"/>
              <a:gd name="connsiteY15" fmla="*/ 1004275 h 2354614"/>
              <a:gd name="connsiteX16" fmla="*/ 1677097 w 2296986"/>
              <a:gd name="connsiteY16" fmla="*/ 1608616 h 2354614"/>
              <a:gd name="connsiteX17" fmla="*/ 2095511 w 2296986"/>
              <a:gd name="connsiteY17" fmla="*/ 1557409 h 2354614"/>
              <a:gd name="connsiteX0" fmla="*/ 2280220 w 2296986"/>
              <a:gd name="connsiteY0" fmla="*/ 1747911 h 2354614"/>
              <a:gd name="connsiteX1" fmla="*/ 1828126 w 2296986"/>
              <a:gd name="connsiteY1" fmla="*/ 1826397 h 2354614"/>
              <a:gd name="connsiteX2" fmla="*/ 1955684 w 2296986"/>
              <a:gd name="connsiteY2" fmla="*/ 2095993 h 2354614"/>
              <a:gd name="connsiteX3" fmla="*/ 1683117 w 2296986"/>
              <a:gd name="connsiteY3" fmla="*/ 1962642 h 2354614"/>
              <a:gd name="connsiteX4" fmla="*/ 1529193 w 2296986"/>
              <a:gd name="connsiteY4" fmla="*/ 2354614 h 2354614"/>
              <a:gd name="connsiteX5" fmla="*/ 1381062 w 2296986"/>
              <a:gd name="connsiteY5" fmla="*/ 2120909 h 2354614"/>
              <a:gd name="connsiteX6" fmla="*/ 1496122 w 2296986"/>
              <a:gd name="connsiteY6" fmla="*/ 1788220 h 2354614"/>
              <a:gd name="connsiteX7" fmla="*/ 864075 w 2296986"/>
              <a:gd name="connsiteY7" fmla="*/ 1325138 h 2354614"/>
              <a:gd name="connsiteX8" fmla="*/ 415531 w 2296986"/>
              <a:gd name="connsiteY8" fmla="*/ 2322305 h 2354614"/>
              <a:gd name="connsiteX9" fmla="*/ 293764 w 2296986"/>
              <a:gd name="connsiteY9" fmla="*/ 2052938 h 2354614"/>
              <a:gd name="connsiteX10" fmla="*/ 497994 w 2296986"/>
              <a:gd name="connsiteY10" fmla="*/ 836513 h 2354614"/>
              <a:gd name="connsiteX11" fmla="*/ 11747 w 2296986"/>
              <a:gd name="connsiteY11" fmla="*/ 5598 h 2354614"/>
              <a:gd name="connsiteX12" fmla="*/ 841291 w 2296986"/>
              <a:gd name="connsiteY12" fmla="*/ 570880 h 2354614"/>
              <a:gd name="connsiteX13" fmla="*/ 2042020 w 2296986"/>
              <a:gd name="connsiteY13" fmla="*/ 514690 h 2354614"/>
              <a:gd name="connsiteX14" fmla="*/ 2296986 w 2296986"/>
              <a:gd name="connsiteY14" fmla="*/ 662822 h 2354614"/>
              <a:gd name="connsiteX15" fmla="*/ 1209809 w 2296986"/>
              <a:gd name="connsiteY15" fmla="*/ 996610 h 2354614"/>
              <a:gd name="connsiteX16" fmla="*/ 1677097 w 2296986"/>
              <a:gd name="connsiteY16" fmla="*/ 1608616 h 2354614"/>
              <a:gd name="connsiteX17" fmla="*/ 2095511 w 2296986"/>
              <a:gd name="connsiteY17" fmla="*/ 1557409 h 2354614"/>
              <a:gd name="connsiteX0" fmla="*/ 2279828 w 2296594"/>
              <a:gd name="connsiteY0" fmla="*/ 1747911 h 2354614"/>
              <a:gd name="connsiteX1" fmla="*/ 1827734 w 2296594"/>
              <a:gd name="connsiteY1" fmla="*/ 1826397 h 2354614"/>
              <a:gd name="connsiteX2" fmla="*/ 1955292 w 2296594"/>
              <a:gd name="connsiteY2" fmla="*/ 2095993 h 2354614"/>
              <a:gd name="connsiteX3" fmla="*/ 1682725 w 2296594"/>
              <a:gd name="connsiteY3" fmla="*/ 1962642 h 2354614"/>
              <a:gd name="connsiteX4" fmla="*/ 1528801 w 2296594"/>
              <a:gd name="connsiteY4" fmla="*/ 2354614 h 2354614"/>
              <a:gd name="connsiteX5" fmla="*/ 1380670 w 2296594"/>
              <a:gd name="connsiteY5" fmla="*/ 2120909 h 2354614"/>
              <a:gd name="connsiteX6" fmla="*/ 1495730 w 2296594"/>
              <a:gd name="connsiteY6" fmla="*/ 1788220 h 2354614"/>
              <a:gd name="connsiteX7" fmla="*/ 863683 w 2296594"/>
              <a:gd name="connsiteY7" fmla="*/ 1325138 h 2354614"/>
              <a:gd name="connsiteX8" fmla="*/ 415139 w 2296594"/>
              <a:gd name="connsiteY8" fmla="*/ 2322305 h 2354614"/>
              <a:gd name="connsiteX9" fmla="*/ 293372 w 2296594"/>
              <a:gd name="connsiteY9" fmla="*/ 2052938 h 2354614"/>
              <a:gd name="connsiteX10" fmla="*/ 512934 w 2296594"/>
              <a:gd name="connsiteY10" fmla="*/ 874842 h 2354614"/>
              <a:gd name="connsiteX11" fmla="*/ 11355 w 2296594"/>
              <a:gd name="connsiteY11" fmla="*/ 5598 h 2354614"/>
              <a:gd name="connsiteX12" fmla="*/ 840899 w 2296594"/>
              <a:gd name="connsiteY12" fmla="*/ 570880 h 2354614"/>
              <a:gd name="connsiteX13" fmla="*/ 2041628 w 2296594"/>
              <a:gd name="connsiteY13" fmla="*/ 514690 h 2354614"/>
              <a:gd name="connsiteX14" fmla="*/ 2296594 w 2296594"/>
              <a:gd name="connsiteY14" fmla="*/ 662822 h 2354614"/>
              <a:gd name="connsiteX15" fmla="*/ 1209417 w 2296594"/>
              <a:gd name="connsiteY15" fmla="*/ 996610 h 2354614"/>
              <a:gd name="connsiteX16" fmla="*/ 1676705 w 2296594"/>
              <a:gd name="connsiteY16" fmla="*/ 1608616 h 2354614"/>
              <a:gd name="connsiteX17" fmla="*/ 2095119 w 2296594"/>
              <a:gd name="connsiteY17" fmla="*/ 1557409 h 2354614"/>
              <a:gd name="connsiteX0" fmla="*/ 2279828 w 2296594"/>
              <a:gd name="connsiteY0" fmla="*/ 1747911 h 2354614"/>
              <a:gd name="connsiteX1" fmla="*/ 1827734 w 2296594"/>
              <a:gd name="connsiteY1" fmla="*/ 1826397 h 2354614"/>
              <a:gd name="connsiteX2" fmla="*/ 1955292 w 2296594"/>
              <a:gd name="connsiteY2" fmla="*/ 2095993 h 2354614"/>
              <a:gd name="connsiteX3" fmla="*/ 1682725 w 2296594"/>
              <a:gd name="connsiteY3" fmla="*/ 1962642 h 2354614"/>
              <a:gd name="connsiteX4" fmla="*/ 1528801 w 2296594"/>
              <a:gd name="connsiteY4" fmla="*/ 2354614 h 2354614"/>
              <a:gd name="connsiteX5" fmla="*/ 1380670 w 2296594"/>
              <a:gd name="connsiteY5" fmla="*/ 2120909 h 2354614"/>
              <a:gd name="connsiteX6" fmla="*/ 1495730 w 2296594"/>
              <a:gd name="connsiteY6" fmla="*/ 1788220 h 2354614"/>
              <a:gd name="connsiteX7" fmla="*/ 856016 w 2296594"/>
              <a:gd name="connsiteY7" fmla="*/ 1302141 h 2354614"/>
              <a:gd name="connsiteX8" fmla="*/ 415139 w 2296594"/>
              <a:gd name="connsiteY8" fmla="*/ 2322305 h 2354614"/>
              <a:gd name="connsiteX9" fmla="*/ 293372 w 2296594"/>
              <a:gd name="connsiteY9" fmla="*/ 2052938 h 2354614"/>
              <a:gd name="connsiteX10" fmla="*/ 512934 w 2296594"/>
              <a:gd name="connsiteY10" fmla="*/ 874842 h 2354614"/>
              <a:gd name="connsiteX11" fmla="*/ 11355 w 2296594"/>
              <a:gd name="connsiteY11" fmla="*/ 5598 h 2354614"/>
              <a:gd name="connsiteX12" fmla="*/ 840899 w 2296594"/>
              <a:gd name="connsiteY12" fmla="*/ 570880 h 2354614"/>
              <a:gd name="connsiteX13" fmla="*/ 2041628 w 2296594"/>
              <a:gd name="connsiteY13" fmla="*/ 514690 h 2354614"/>
              <a:gd name="connsiteX14" fmla="*/ 2296594 w 2296594"/>
              <a:gd name="connsiteY14" fmla="*/ 662822 h 2354614"/>
              <a:gd name="connsiteX15" fmla="*/ 1209417 w 2296594"/>
              <a:gd name="connsiteY15" fmla="*/ 996610 h 2354614"/>
              <a:gd name="connsiteX16" fmla="*/ 1676705 w 2296594"/>
              <a:gd name="connsiteY16" fmla="*/ 1608616 h 2354614"/>
              <a:gd name="connsiteX17" fmla="*/ 2095119 w 2296594"/>
              <a:gd name="connsiteY17" fmla="*/ 1557409 h 235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96594" h="2354614">
                <a:moveTo>
                  <a:pt x="2279828" y="1747911"/>
                </a:moveTo>
                <a:lnTo>
                  <a:pt x="1827734" y="1826397"/>
                </a:lnTo>
                <a:cubicBezTo>
                  <a:pt x="1873911" y="1907728"/>
                  <a:pt x="1985925" y="2047581"/>
                  <a:pt x="1955292" y="2095993"/>
                </a:cubicBezTo>
                <a:cubicBezTo>
                  <a:pt x="1897354" y="2139325"/>
                  <a:pt x="1773581" y="2007092"/>
                  <a:pt x="1682725" y="1962642"/>
                </a:cubicBezTo>
                <a:lnTo>
                  <a:pt x="1528801" y="2354614"/>
                </a:lnTo>
                <a:lnTo>
                  <a:pt x="1380670" y="2120909"/>
                </a:lnTo>
                <a:lnTo>
                  <a:pt x="1495730" y="1788220"/>
                </a:lnTo>
                <a:lnTo>
                  <a:pt x="856016" y="1302141"/>
                </a:lnTo>
                <a:lnTo>
                  <a:pt x="415139" y="2322305"/>
                </a:lnTo>
                <a:lnTo>
                  <a:pt x="293372" y="2052938"/>
                </a:lnTo>
                <a:cubicBezTo>
                  <a:pt x="369114" y="1624466"/>
                  <a:pt x="437192" y="1303314"/>
                  <a:pt x="512934" y="874842"/>
                </a:cubicBezTo>
                <a:cubicBezTo>
                  <a:pt x="317583" y="650129"/>
                  <a:pt x="-71270" y="102295"/>
                  <a:pt x="11355" y="5598"/>
                </a:cubicBezTo>
                <a:cubicBezTo>
                  <a:pt x="111253" y="-52136"/>
                  <a:pt x="623957" y="350637"/>
                  <a:pt x="840899" y="570880"/>
                </a:cubicBezTo>
                <a:lnTo>
                  <a:pt x="2041628" y="514690"/>
                </a:lnTo>
                <a:lnTo>
                  <a:pt x="2296594" y="662822"/>
                </a:lnTo>
                <a:lnTo>
                  <a:pt x="1209417" y="996610"/>
                </a:lnTo>
                <a:lnTo>
                  <a:pt x="1676705" y="1608616"/>
                </a:lnTo>
                <a:cubicBezTo>
                  <a:pt x="1795450" y="1589109"/>
                  <a:pt x="2095119" y="1557409"/>
                  <a:pt x="2095119" y="1557409"/>
                </a:cubicBezTo>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Tree>
    <p:extLst>
      <p:ext uri="{BB962C8B-B14F-4D97-AF65-F5344CB8AC3E}">
        <p14:creationId xmlns:p14="http://schemas.microsoft.com/office/powerpoint/2010/main" val="1693104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animBg="1"/>
      <p:bldP spid="5" grpId="0" animBg="1"/>
      <p:bldP spid="6" grpId="0"/>
      <p:bldP spid="7" grpId="0"/>
      <p:bldGraphic spid="11" grpId="0">
        <p:bldAsOne/>
      </p:bldGraphic>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100000">
              <a:srgbClr val="FFC000"/>
            </a:gs>
          </a:gsLst>
          <a:lin ang="2700000" scaled="0"/>
        </a:gra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3794ADC-5718-4E45-93DB-44E8C0F796A6}"/>
              </a:ext>
            </a:extLst>
          </p:cNvPr>
          <p:cNvSpPr>
            <a:spLocks noGrp="1"/>
          </p:cNvSpPr>
          <p:nvPr>
            <p:ph type="pic" sz="quarter" idx="10"/>
          </p:nvPr>
        </p:nvSpPr>
        <p:spPr/>
      </p:sp>
      <p:sp>
        <p:nvSpPr>
          <p:cNvPr id="10" name="Picture Placeholder 9">
            <a:extLst>
              <a:ext uri="{FF2B5EF4-FFF2-40B4-BE49-F238E27FC236}">
                <a16:creationId xmlns:a16="http://schemas.microsoft.com/office/drawing/2014/main" id="{BCEF9DA0-1216-45D8-98E0-942401D233EB}"/>
              </a:ext>
            </a:extLst>
          </p:cNvPr>
          <p:cNvSpPr>
            <a:spLocks noGrp="1"/>
          </p:cNvSpPr>
          <p:nvPr>
            <p:ph type="pic" sz="quarter" idx="11"/>
          </p:nvPr>
        </p:nvSpPr>
        <p:spPr/>
      </p:sp>
      <p:sp>
        <p:nvSpPr>
          <p:cNvPr id="6" name="TextBox 5">
            <a:extLst>
              <a:ext uri="{FF2B5EF4-FFF2-40B4-BE49-F238E27FC236}">
                <a16:creationId xmlns:a16="http://schemas.microsoft.com/office/drawing/2014/main" id="{FC4B71FF-4D1E-41CA-922A-EE42D43F185A}"/>
              </a:ext>
            </a:extLst>
          </p:cNvPr>
          <p:cNvSpPr txBox="1"/>
          <p:nvPr/>
        </p:nvSpPr>
        <p:spPr>
          <a:xfrm>
            <a:off x="8800789" y="1927673"/>
            <a:ext cx="2838762" cy="2308324"/>
          </a:xfrm>
          <a:prstGeom prst="rect">
            <a:avLst/>
          </a:prstGeom>
          <a:noFill/>
        </p:spPr>
        <p:txBody>
          <a:bodyPr wrap="square" rtlCol="0">
            <a:spAutoFit/>
          </a:bodyPr>
          <a:lstStyle/>
          <a:p>
            <a:pPr algn="r" rtl="1"/>
            <a:r>
              <a:rPr lang="ar-DZ" altLang="ko-KR" sz="1200" dirty="0">
                <a:solidFill>
                  <a:schemeClr val="bg1">
                    <a:lumMod val="95000"/>
                  </a:schemeClr>
                </a:solidFill>
                <a:latin typeface="Al Tarikh" pitchFamily="2" charset="-78"/>
                <a:cs typeface="Al Tarikh" pitchFamily="2" charset="-78"/>
              </a:rPr>
              <a:t>يمكنك ببساطة إقناع جمهورك وإضافة لمسة فريدة وجاذبية لعروضك التقديمية. من السهل تغيير الألوان والصور والنص. احصل على عرض تقديمي بوربوينت حديث مصمم بشكل جميل. آمل وأعتقد أن هذا النموذج سيوفر وقتك ومالك وسمعتك. يمكنك ببساطة إقناع جمهورك وإضافة لمسة فريدة وجاذبية لعروضك التقديمية. احصل على عرض تقديمي بوربوينت حديث مصمم بشكل جميل.</a:t>
            </a:r>
          </a:p>
          <a:p>
            <a:pPr algn="r" rtl="1"/>
            <a:endParaRPr lang="ar-DZ" altLang="ko-KR" sz="1200" dirty="0">
              <a:solidFill>
                <a:schemeClr val="bg1">
                  <a:lumMod val="95000"/>
                </a:schemeClr>
              </a:solidFill>
              <a:latin typeface="Al Tarikh" pitchFamily="2" charset="-78"/>
              <a:cs typeface="Al Tarikh" pitchFamily="2" charset="-78"/>
            </a:endParaRPr>
          </a:p>
          <a:p>
            <a:pPr algn="r" rtl="1"/>
            <a:r>
              <a:rPr lang="ar-DZ" altLang="ko-KR" sz="1200" dirty="0">
                <a:solidFill>
                  <a:schemeClr val="bg1">
                    <a:lumMod val="95000"/>
                  </a:schemeClr>
                </a:solidFill>
                <a:latin typeface="Al Tarikh" pitchFamily="2" charset="-78"/>
                <a:cs typeface="Al Tarikh" pitchFamily="2" charset="-78"/>
              </a:rPr>
              <a:t>احصل على عرض تقديمي بوربوينت حديث مصمم بشكل جميل. يمكنك ببساطة إقناع جمهورك وإضافة لمسة فريدة وجاذبية لعروضك التقديمية. آمل وأعتقد أن هذا النموذج سيوفر وقتك ومالك وسمعتك. من السهل تغيير الألوان والصور والنص.</a:t>
            </a:r>
            <a:endParaRPr lang="ko-KR" altLang="en-US" sz="1200" dirty="0">
              <a:solidFill>
                <a:schemeClr val="bg1">
                  <a:lumMod val="95000"/>
                </a:schemeClr>
              </a:solidFill>
              <a:latin typeface="Al Tarikh" pitchFamily="2" charset="-78"/>
              <a:cs typeface="Al Tarikh" pitchFamily="2" charset="-78"/>
            </a:endParaRPr>
          </a:p>
        </p:txBody>
      </p:sp>
      <p:sp>
        <p:nvSpPr>
          <p:cNvPr id="7" name="TextBox 6">
            <a:extLst>
              <a:ext uri="{FF2B5EF4-FFF2-40B4-BE49-F238E27FC236}">
                <a16:creationId xmlns:a16="http://schemas.microsoft.com/office/drawing/2014/main" id="{CEE6B10A-122D-4465-BD09-5B960EC1FCA7}"/>
              </a:ext>
            </a:extLst>
          </p:cNvPr>
          <p:cNvSpPr txBox="1"/>
          <p:nvPr/>
        </p:nvSpPr>
        <p:spPr>
          <a:xfrm>
            <a:off x="8800788" y="881533"/>
            <a:ext cx="2838761" cy="523220"/>
          </a:xfrm>
          <a:prstGeom prst="rect">
            <a:avLst/>
          </a:prstGeom>
          <a:noFill/>
        </p:spPr>
        <p:txBody>
          <a:bodyPr wrap="square" rtlCol="0">
            <a:spAutoFit/>
          </a:bodyPr>
          <a:lstStyle/>
          <a:p>
            <a:pPr algn="r" rtl="1"/>
            <a:r>
              <a:rPr lang="ar-DZ" altLang="ko-KR" sz="1400" b="1" dirty="0">
                <a:solidFill>
                  <a:schemeClr val="accent1">
                    <a:lumMod val="60000"/>
                    <a:lumOff val="40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a:t>
            </a:r>
            <a:endParaRPr lang="ko-KR" altLang="en-US" sz="1400" b="1" dirty="0">
              <a:solidFill>
                <a:schemeClr val="accent1">
                  <a:lumMod val="60000"/>
                  <a:lumOff val="40000"/>
                </a:schemeClr>
              </a:solidFill>
              <a:latin typeface="Al Tarikh" pitchFamily="2" charset="-78"/>
              <a:cs typeface="Al Tarikh" pitchFamily="2" charset="-78"/>
            </a:endParaRPr>
          </a:p>
        </p:txBody>
      </p:sp>
    </p:spTree>
    <p:extLst>
      <p:ext uri="{BB962C8B-B14F-4D97-AF65-F5344CB8AC3E}">
        <p14:creationId xmlns:p14="http://schemas.microsoft.com/office/powerpoint/2010/main" val="29314288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عنوان المحتوى</a:t>
            </a:r>
            <a:endParaRPr lang="en-US" dirty="0">
              <a:solidFill>
                <a:schemeClr val="accent5">
                  <a:lumMod val="50000"/>
                </a:schemeClr>
              </a:solidFill>
              <a:latin typeface="Al Tarikh" pitchFamily="2" charset="-78"/>
              <a:cs typeface="Al Tarikh" pitchFamily="2" charset="-78"/>
            </a:endParaRPr>
          </a:p>
        </p:txBody>
      </p:sp>
      <p:sp>
        <p:nvSpPr>
          <p:cNvPr id="3" name="Rounded Rectangle 46">
            <a:extLst>
              <a:ext uri="{FF2B5EF4-FFF2-40B4-BE49-F238E27FC236}">
                <a16:creationId xmlns:a16="http://schemas.microsoft.com/office/drawing/2014/main" id="{BE20E4B9-67EF-49AC-B76F-ACC1A03C69E7}"/>
              </a:ext>
            </a:extLst>
          </p:cNvPr>
          <p:cNvSpPr/>
          <p:nvPr/>
        </p:nvSpPr>
        <p:spPr>
          <a:xfrm rot="18900000">
            <a:off x="1036514" y="1786842"/>
            <a:ext cx="469554" cy="469554"/>
          </a:xfrm>
          <a:prstGeom prst="roundRect">
            <a:avLst>
              <a:gd name="adj" fmla="val 156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sz="2700">
              <a:latin typeface="Al Tarikh" pitchFamily="2" charset="-78"/>
              <a:cs typeface="Al Tarikh" pitchFamily="2" charset="-78"/>
            </a:endParaRPr>
          </a:p>
        </p:txBody>
      </p:sp>
      <p:sp>
        <p:nvSpPr>
          <p:cNvPr id="4" name="Rounded Rectangle 47">
            <a:extLst>
              <a:ext uri="{FF2B5EF4-FFF2-40B4-BE49-F238E27FC236}">
                <a16:creationId xmlns:a16="http://schemas.microsoft.com/office/drawing/2014/main" id="{17AE30B6-F8FF-4F8A-AB7F-E61F27FF07FE}"/>
              </a:ext>
            </a:extLst>
          </p:cNvPr>
          <p:cNvSpPr/>
          <p:nvPr/>
        </p:nvSpPr>
        <p:spPr>
          <a:xfrm rot="18900000">
            <a:off x="1036514" y="2930198"/>
            <a:ext cx="469554" cy="469554"/>
          </a:xfrm>
          <a:prstGeom prst="roundRect">
            <a:avLst>
              <a:gd name="adj" fmla="val 1561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sz="2700">
              <a:latin typeface="Al Tarikh" pitchFamily="2" charset="-78"/>
              <a:cs typeface="Al Tarikh" pitchFamily="2" charset="-78"/>
            </a:endParaRPr>
          </a:p>
        </p:txBody>
      </p:sp>
      <p:sp>
        <p:nvSpPr>
          <p:cNvPr id="5" name="Rounded Rectangle 48">
            <a:extLst>
              <a:ext uri="{FF2B5EF4-FFF2-40B4-BE49-F238E27FC236}">
                <a16:creationId xmlns:a16="http://schemas.microsoft.com/office/drawing/2014/main" id="{9C0DD38F-0AB7-41EB-A898-D12A2FF3C850}"/>
              </a:ext>
            </a:extLst>
          </p:cNvPr>
          <p:cNvSpPr/>
          <p:nvPr/>
        </p:nvSpPr>
        <p:spPr>
          <a:xfrm rot="18900000">
            <a:off x="10660238" y="2469604"/>
            <a:ext cx="469554" cy="469554"/>
          </a:xfrm>
          <a:prstGeom prst="roundRect">
            <a:avLst>
              <a:gd name="adj" fmla="val 1561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sz="2700">
              <a:latin typeface="Al Tarikh" pitchFamily="2" charset="-78"/>
              <a:cs typeface="Al Tarikh" pitchFamily="2" charset="-78"/>
            </a:endParaRPr>
          </a:p>
        </p:txBody>
      </p:sp>
      <p:sp>
        <p:nvSpPr>
          <p:cNvPr id="6" name="Rounded Rectangle 49">
            <a:extLst>
              <a:ext uri="{FF2B5EF4-FFF2-40B4-BE49-F238E27FC236}">
                <a16:creationId xmlns:a16="http://schemas.microsoft.com/office/drawing/2014/main" id="{C784B5A1-043D-41D8-A935-271607674935}"/>
              </a:ext>
            </a:extLst>
          </p:cNvPr>
          <p:cNvSpPr/>
          <p:nvPr/>
        </p:nvSpPr>
        <p:spPr>
          <a:xfrm rot="18900000">
            <a:off x="10664978" y="3613808"/>
            <a:ext cx="469554" cy="469554"/>
          </a:xfrm>
          <a:prstGeom prst="roundRect">
            <a:avLst>
              <a:gd name="adj" fmla="val 1561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sz="2700">
              <a:latin typeface="Al Tarikh" pitchFamily="2" charset="-78"/>
              <a:cs typeface="Al Tarikh" pitchFamily="2" charset="-78"/>
            </a:endParaRPr>
          </a:p>
        </p:txBody>
      </p:sp>
      <p:grpSp>
        <p:nvGrpSpPr>
          <p:cNvPr id="7" name="Group 6">
            <a:extLst>
              <a:ext uri="{FF2B5EF4-FFF2-40B4-BE49-F238E27FC236}">
                <a16:creationId xmlns:a16="http://schemas.microsoft.com/office/drawing/2014/main" id="{70DBF5EF-7116-4B70-A3A8-7B004B638664}"/>
              </a:ext>
            </a:extLst>
          </p:cNvPr>
          <p:cNvGrpSpPr/>
          <p:nvPr/>
        </p:nvGrpSpPr>
        <p:grpSpPr>
          <a:xfrm>
            <a:off x="3833688" y="3421474"/>
            <a:ext cx="4177822" cy="4215293"/>
            <a:chOff x="2766426" y="4276952"/>
            <a:chExt cx="3747822" cy="3781436"/>
          </a:xfrm>
        </p:grpSpPr>
        <p:sp>
          <p:nvSpPr>
            <p:cNvPr id="8" name="Pie 4">
              <a:extLst>
                <a:ext uri="{FF2B5EF4-FFF2-40B4-BE49-F238E27FC236}">
                  <a16:creationId xmlns:a16="http://schemas.microsoft.com/office/drawing/2014/main" id="{DC92F74A-FFF1-48A9-B07C-4E1B68A2FCCD}"/>
                </a:ext>
              </a:extLst>
            </p:cNvPr>
            <p:cNvSpPr/>
            <p:nvPr/>
          </p:nvSpPr>
          <p:spPr>
            <a:xfrm rot="5400000">
              <a:off x="2766426" y="4276952"/>
              <a:ext cx="3672408" cy="3672408"/>
            </a:xfrm>
            <a:prstGeom prst="pie">
              <a:avLst>
                <a:gd name="adj1" fmla="val 12963840"/>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latin typeface="Al Tarikh" pitchFamily="2" charset="-78"/>
                <a:cs typeface="Al Tarikh" pitchFamily="2" charset="-78"/>
              </a:endParaRPr>
            </a:p>
          </p:txBody>
        </p:sp>
        <p:sp>
          <p:nvSpPr>
            <p:cNvPr id="9" name="Pie 39">
              <a:extLst>
                <a:ext uri="{FF2B5EF4-FFF2-40B4-BE49-F238E27FC236}">
                  <a16:creationId xmlns:a16="http://schemas.microsoft.com/office/drawing/2014/main" id="{11F90B69-3215-4B62-BB46-4D73A6FF6A82}"/>
                </a:ext>
              </a:extLst>
            </p:cNvPr>
            <p:cNvSpPr/>
            <p:nvPr/>
          </p:nvSpPr>
          <p:spPr>
            <a:xfrm>
              <a:off x="2781636" y="4315141"/>
              <a:ext cx="3672000" cy="3672000"/>
            </a:xfrm>
            <a:prstGeom prst="pie">
              <a:avLst>
                <a:gd name="adj1" fmla="val 15653484"/>
                <a:gd name="adj2" fmla="val 1795574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latin typeface="Al Tarikh" pitchFamily="2" charset="-78"/>
                <a:cs typeface="Al Tarikh" pitchFamily="2" charset="-78"/>
              </a:endParaRPr>
            </a:p>
          </p:txBody>
        </p:sp>
        <p:sp>
          <p:nvSpPr>
            <p:cNvPr id="10" name="Pie 40">
              <a:extLst>
                <a:ext uri="{FF2B5EF4-FFF2-40B4-BE49-F238E27FC236}">
                  <a16:creationId xmlns:a16="http://schemas.microsoft.com/office/drawing/2014/main" id="{9D484E8D-B26B-4000-B7BB-DDC2F8D6F87E}"/>
                </a:ext>
              </a:extLst>
            </p:cNvPr>
            <p:cNvSpPr/>
            <p:nvPr/>
          </p:nvSpPr>
          <p:spPr>
            <a:xfrm>
              <a:off x="2842248" y="4386388"/>
              <a:ext cx="3672000" cy="3672000"/>
            </a:xfrm>
            <a:prstGeom prst="pie">
              <a:avLst>
                <a:gd name="adj1" fmla="val 13181713"/>
                <a:gd name="adj2" fmla="val 152240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latin typeface="Al Tarikh" pitchFamily="2" charset="-78"/>
                <a:cs typeface="Al Tarikh" pitchFamily="2" charset="-78"/>
              </a:endParaRPr>
            </a:p>
          </p:txBody>
        </p:sp>
        <p:sp>
          <p:nvSpPr>
            <p:cNvPr id="11" name="Pie 41">
              <a:extLst>
                <a:ext uri="{FF2B5EF4-FFF2-40B4-BE49-F238E27FC236}">
                  <a16:creationId xmlns:a16="http://schemas.microsoft.com/office/drawing/2014/main" id="{AE8421FB-7BC2-4FEF-BC4C-E9E3E8CF6DD9}"/>
                </a:ext>
              </a:extLst>
            </p:cNvPr>
            <p:cNvSpPr/>
            <p:nvPr/>
          </p:nvSpPr>
          <p:spPr>
            <a:xfrm rot="16200000">
              <a:off x="3148831" y="4686390"/>
              <a:ext cx="2809081" cy="2809081"/>
            </a:xfrm>
            <a:prstGeom prst="pie">
              <a:avLst>
                <a:gd name="adj1" fmla="val 16181279"/>
                <a:gd name="adj2" fmla="val 1809107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latin typeface="Al Tarikh" pitchFamily="2" charset="-78"/>
                <a:cs typeface="Al Tarikh" pitchFamily="2" charset="-78"/>
              </a:endParaRPr>
            </a:p>
          </p:txBody>
        </p:sp>
      </p:grpSp>
      <p:sp>
        <p:nvSpPr>
          <p:cNvPr id="12" name="Oval 11">
            <a:extLst>
              <a:ext uri="{FF2B5EF4-FFF2-40B4-BE49-F238E27FC236}">
                <a16:creationId xmlns:a16="http://schemas.microsoft.com/office/drawing/2014/main" id="{7C467DD2-8EFA-4ABC-A6BF-039FC473770B}"/>
              </a:ext>
            </a:extLst>
          </p:cNvPr>
          <p:cNvSpPr/>
          <p:nvPr/>
        </p:nvSpPr>
        <p:spPr>
          <a:xfrm>
            <a:off x="5515439" y="4912689"/>
            <a:ext cx="1019312" cy="1019312"/>
          </a:xfrm>
          <a:prstGeom prst="ellipse">
            <a:avLst/>
          </a:prstGeom>
          <a:solidFill>
            <a:schemeClr val="accent6"/>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sz="2700">
              <a:latin typeface="Al Tarikh" pitchFamily="2" charset="-78"/>
              <a:cs typeface="Al Tarikh" pitchFamily="2" charset="-78"/>
            </a:endParaRPr>
          </a:p>
        </p:txBody>
      </p:sp>
      <p:sp>
        <p:nvSpPr>
          <p:cNvPr id="13" name="TextBox 12">
            <a:extLst>
              <a:ext uri="{FF2B5EF4-FFF2-40B4-BE49-F238E27FC236}">
                <a16:creationId xmlns:a16="http://schemas.microsoft.com/office/drawing/2014/main" id="{86ACBEF8-DC9E-440C-A93D-ACB904A626A6}"/>
              </a:ext>
            </a:extLst>
          </p:cNvPr>
          <p:cNvSpPr txBox="1"/>
          <p:nvPr/>
        </p:nvSpPr>
        <p:spPr>
          <a:xfrm>
            <a:off x="7733926" y="3866357"/>
            <a:ext cx="2899577" cy="461665"/>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4" name="TextBox 13">
            <a:extLst>
              <a:ext uri="{FF2B5EF4-FFF2-40B4-BE49-F238E27FC236}">
                <a16:creationId xmlns:a16="http://schemas.microsoft.com/office/drawing/2014/main" id="{DDE8CBB8-A5C0-4B2A-8D37-B2248D9A469B}"/>
              </a:ext>
            </a:extLst>
          </p:cNvPr>
          <p:cNvSpPr txBox="1"/>
          <p:nvPr/>
        </p:nvSpPr>
        <p:spPr>
          <a:xfrm>
            <a:off x="7724139" y="3543638"/>
            <a:ext cx="2908198" cy="307777"/>
          </a:xfrm>
          <a:prstGeom prst="rect">
            <a:avLst/>
          </a:prstGeom>
          <a:noFill/>
        </p:spPr>
        <p:txBody>
          <a:bodyPr wrap="square" rtlCol="0">
            <a:spAutoFit/>
          </a:bodyPr>
          <a:lstStyle/>
          <a:p>
            <a:pPr algn="r" rtl="1"/>
            <a:r>
              <a:rPr lang="ar-DZ" altLang="ko-KR" sz="1400" dirty="0">
                <a:solidFill>
                  <a:schemeClr val="tx1">
                    <a:lumMod val="75000"/>
                    <a:lumOff val="25000"/>
                  </a:schemeClr>
                </a:solidFill>
                <a:latin typeface="Al Tarikh" pitchFamily="2" charset="-78"/>
                <a:cs typeface="Al Tarikh" pitchFamily="2" charset="-78"/>
              </a:rPr>
              <a:t>محتويات الرسم البياني</a:t>
            </a:r>
            <a:endParaRPr lang="ko-KR" altLang="en-US" sz="1400" dirty="0">
              <a:solidFill>
                <a:schemeClr val="tx1">
                  <a:lumMod val="75000"/>
                  <a:lumOff val="25000"/>
                </a:schemeClr>
              </a:solidFill>
              <a:latin typeface="Al Tarikh" pitchFamily="2" charset="-78"/>
              <a:cs typeface="Al Tarikh" pitchFamily="2" charset="-78"/>
            </a:endParaRPr>
          </a:p>
        </p:txBody>
      </p:sp>
      <p:cxnSp>
        <p:nvCxnSpPr>
          <p:cNvPr id="15" name="Straight Connector 14">
            <a:extLst>
              <a:ext uri="{FF2B5EF4-FFF2-40B4-BE49-F238E27FC236}">
                <a16:creationId xmlns:a16="http://schemas.microsoft.com/office/drawing/2014/main" id="{82E685F0-62A8-4914-A7AF-3A9BCB2D28F7}"/>
              </a:ext>
            </a:extLst>
          </p:cNvPr>
          <p:cNvCxnSpPr/>
          <p:nvPr/>
        </p:nvCxnSpPr>
        <p:spPr>
          <a:xfrm>
            <a:off x="7653240" y="3857212"/>
            <a:ext cx="2952000" cy="0"/>
          </a:xfrm>
          <a:prstGeom prst="line">
            <a:avLst/>
          </a:prstGeom>
          <a:ln w="12700">
            <a:solidFill>
              <a:schemeClr val="accent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D8D95E9-78B8-4026-941B-27ADF5D73D5E}"/>
              </a:ext>
            </a:extLst>
          </p:cNvPr>
          <p:cNvSpPr txBox="1"/>
          <p:nvPr/>
        </p:nvSpPr>
        <p:spPr>
          <a:xfrm>
            <a:off x="1578801" y="2020975"/>
            <a:ext cx="2899577" cy="461665"/>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7" name="TextBox 16">
            <a:extLst>
              <a:ext uri="{FF2B5EF4-FFF2-40B4-BE49-F238E27FC236}">
                <a16:creationId xmlns:a16="http://schemas.microsoft.com/office/drawing/2014/main" id="{DE0CAA0D-C5EA-4494-A592-9384DAED0729}"/>
              </a:ext>
            </a:extLst>
          </p:cNvPr>
          <p:cNvSpPr txBox="1"/>
          <p:nvPr/>
        </p:nvSpPr>
        <p:spPr>
          <a:xfrm>
            <a:off x="1580402" y="1710132"/>
            <a:ext cx="2908198" cy="307777"/>
          </a:xfrm>
          <a:prstGeom prst="rect">
            <a:avLst/>
          </a:prstGeom>
          <a:noFill/>
        </p:spPr>
        <p:txBody>
          <a:bodyPr wrap="square" rtlCol="0">
            <a:spAutoFit/>
          </a:bodyPr>
          <a:lstStyle/>
          <a:p>
            <a:pPr algn="r" rtl="1"/>
            <a:r>
              <a:rPr lang="ar-DZ" altLang="ko-KR" sz="1400" dirty="0">
                <a:solidFill>
                  <a:schemeClr val="tx1">
                    <a:lumMod val="75000"/>
                    <a:lumOff val="25000"/>
                  </a:schemeClr>
                </a:solidFill>
                <a:latin typeface="Al Tarikh" pitchFamily="2" charset="-78"/>
                <a:cs typeface="Al Tarikh" pitchFamily="2" charset="-78"/>
              </a:rPr>
              <a:t>محتويات الرسم البياني</a:t>
            </a:r>
            <a:endParaRPr lang="ko-KR" altLang="en-US" sz="1400" dirty="0">
              <a:solidFill>
                <a:schemeClr val="tx1">
                  <a:lumMod val="75000"/>
                  <a:lumOff val="25000"/>
                </a:schemeClr>
              </a:solidFill>
              <a:latin typeface="Al Tarikh" pitchFamily="2" charset="-78"/>
              <a:cs typeface="Al Tarikh" pitchFamily="2" charset="-78"/>
            </a:endParaRPr>
          </a:p>
        </p:txBody>
      </p:sp>
      <p:cxnSp>
        <p:nvCxnSpPr>
          <p:cNvPr id="18" name="Straight Connector 17">
            <a:extLst>
              <a:ext uri="{FF2B5EF4-FFF2-40B4-BE49-F238E27FC236}">
                <a16:creationId xmlns:a16="http://schemas.microsoft.com/office/drawing/2014/main" id="{5A5D3B87-D993-4023-B277-E36761C6565B}"/>
              </a:ext>
            </a:extLst>
          </p:cNvPr>
          <p:cNvCxnSpPr/>
          <p:nvPr/>
        </p:nvCxnSpPr>
        <p:spPr>
          <a:xfrm>
            <a:off x="1555320" y="2013369"/>
            <a:ext cx="2952000" cy="2612"/>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B892171F-E377-4F30-A905-AD7400BB440B}"/>
              </a:ext>
            </a:extLst>
          </p:cNvPr>
          <p:cNvSpPr txBox="1"/>
          <p:nvPr/>
        </p:nvSpPr>
        <p:spPr>
          <a:xfrm>
            <a:off x="1578801" y="3164975"/>
            <a:ext cx="2899577" cy="461665"/>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0" name="TextBox 19">
            <a:extLst>
              <a:ext uri="{FF2B5EF4-FFF2-40B4-BE49-F238E27FC236}">
                <a16:creationId xmlns:a16="http://schemas.microsoft.com/office/drawing/2014/main" id="{2F05C605-DA5B-4B60-AB61-9572164EA088}"/>
              </a:ext>
            </a:extLst>
          </p:cNvPr>
          <p:cNvSpPr txBox="1"/>
          <p:nvPr/>
        </p:nvSpPr>
        <p:spPr>
          <a:xfrm>
            <a:off x="1580402" y="2854132"/>
            <a:ext cx="2908198" cy="307777"/>
          </a:xfrm>
          <a:prstGeom prst="rect">
            <a:avLst/>
          </a:prstGeom>
          <a:noFill/>
        </p:spPr>
        <p:txBody>
          <a:bodyPr wrap="square" rtlCol="0">
            <a:spAutoFit/>
          </a:bodyPr>
          <a:lstStyle/>
          <a:p>
            <a:pPr algn="r" rtl="1"/>
            <a:r>
              <a:rPr lang="ar-DZ" altLang="ko-KR" sz="1400" dirty="0">
                <a:solidFill>
                  <a:schemeClr val="tx1">
                    <a:lumMod val="75000"/>
                    <a:lumOff val="25000"/>
                  </a:schemeClr>
                </a:solidFill>
                <a:latin typeface="Al Tarikh" pitchFamily="2" charset="-78"/>
                <a:cs typeface="Al Tarikh" pitchFamily="2" charset="-78"/>
              </a:rPr>
              <a:t>محتويات الرسم البياني</a:t>
            </a:r>
            <a:endParaRPr lang="ko-KR" altLang="en-US" sz="1400" dirty="0">
              <a:solidFill>
                <a:schemeClr val="tx1">
                  <a:lumMod val="75000"/>
                  <a:lumOff val="25000"/>
                </a:schemeClr>
              </a:solidFill>
              <a:latin typeface="Al Tarikh" pitchFamily="2" charset="-78"/>
              <a:cs typeface="Al Tarikh" pitchFamily="2" charset="-78"/>
            </a:endParaRPr>
          </a:p>
        </p:txBody>
      </p:sp>
      <p:cxnSp>
        <p:nvCxnSpPr>
          <p:cNvPr id="21" name="Straight Connector 20">
            <a:extLst>
              <a:ext uri="{FF2B5EF4-FFF2-40B4-BE49-F238E27FC236}">
                <a16:creationId xmlns:a16="http://schemas.microsoft.com/office/drawing/2014/main" id="{B49294D7-806B-47B1-83FE-2A77B059D0B9}"/>
              </a:ext>
            </a:extLst>
          </p:cNvPr>
          <p:cNvCxnSpPr>
            <a:cxnSpLocks/>
          </p:cNvCxnSpPr>
          <p:nvPr/>
        </p:nvCxnSpPr>
        <p:spPr>
          <a:xfrm flipV="1">
            <a:off x="1555320" y="3157134"/>
            <a:ext cx="2952000" cy="237"/>
          </a:xfrm>
          <a:prstGeom prst="line">
            <a:avLst/>
          </a:prstGeom>
          <a:ln w="12700">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ED4BC82A-55BE-4490-81CC-6D33F440FC91}"/>
              </a:ext>
            </a:extLst>
          </p:cNvPr>
          <p:cNvSpPr txBox="1"/>
          <p:nvPr/>
        </p:nvSpPr>
        <p:spPr>
          <a:xfrm>
            <a:off x="7770358" y="2722357"/>
            <a:ext cx="2899577" cy="461665"/>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3" name="TextBox 22">
            <a:extLst>
              <a:ext uri="{FF2B5EF4-FFF2-40B4-BE49-F238E27FC236}">
                <a16:creationId xmlns:a16="http://schemas.microsoft.com/office/drawing/2014/main" id="{B8AECE00-62E4-408B-9EC9-0CB2441FD375}"/>
              </a:ext>
            </a:extLst>
          </p:cNvPr>
          <p:cNvSpPr txBox="1"/>
          <p:nvPr/>
        </p:nvSpPr>
        <p:spPr>
          <a:xfrm>
            <a:off x="7760571" y="2399638"/>
            <a:ext cx="2908198" cy="307777"/>
          </a:xfrm>
          <a:prstGeom prst="rect">
            <a:avLst/>
          </a:prstGeom>
          <a:noFill/>
        </p:spPr>
        <p:txBody>
          <a:bodyPr wrap="square" rtlCol="0">
            <a:spAutoFit/>
          </a:bodyPr>
          <a:lstStyle/>
          <a:p>
            <a:pPr algn="r" rtl="1"/>
            <a:r>
              <a:rPr lang="ar-DZ" altLang="ko-KR" sz="1400" dirty="0">
                <a:solidFill>
                  <a:schemeClr val="tx1">
                    <a:lumMod val="75000"/>
                    <a:lumOff val="25000"/>
                  </a:schemeClr>
                </a:solidFill>
                <a:latin typeface="Al Tarikh" pitchFamily="2" charset="-78"/>
                <a:cs typeface="Al Tarikh" pitchFamily="2" charset="-78"/>
              </a:rPr>
              <a:t>محتويات الرسم البياني</a:t>
            </a:r>
            <a:endParaRPr lang="ko-KR" altLang="en-US" sz="1400" dirty="0">
              <a:solidFill>
                <a:schemeClr val="tx1">
                  <a:lumMod val="75000"/>
                  <a:lumOff val="25000"/>
                </a:schemeClr>
              </a:solidFill>
              <a:latin typeface="Al Tarikh" pitchFamily="2" charset="-78"/>
              <a:cs typeface="Al Tarikh" pitchFamily="2" charset="-78"/>
            </a:endParaRPr>
          </a:p>
        </p:txBody>
      </p:sp>
      <p:cxnSp>
        <p:nvCxnSpPr>
          <p:cNvPr id="24" name="Straight Connector 23">
            <a:extLst>
              <a:ext uri="{FF2B5EF4-FFF2-40B4-BE49-F238E27FC236}">
                <a16:creationId xmlns:a16="http://schemas.microsoft.com/office/drawing/2014/main" id="{C4496A9A-F1FE-4249-A83A-A87C66475E7E}"/>
              </a:ext>
            </a:extLst>
          </p:cNvPr>
          <p:cNvCxnSpPr/>
          <p:nvPr/>
        </p:nvCxnSpPr>
        <p:spPr>
          <a:xfrm>
            <a:off x="7653240" y="2713212"/>
            <a:ext cx="2952000" cy="0"/>
          </a:xfrm>
          <a:prstGeom prst="line">
            <a:avLst/>
          </a:prstGeom>
          <a:ln w="12700">
            <a:solidFill>
              <a:schemeClr val="accent3"/>
            </a:solidFill>
            <a:headEnd type="oval"/>
            <a:tailEnd type="none"/>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01C16D99-3D2E-4E1C-8F7F-CD80FA8DFB4A}"/>
              </a:ext>
            </a:extLst>
          </p:cNvPr>
          <p:cNvGrpSpPr/>
          <p:nvPr/>
        </p:nvGrpSpPr>
        <p:grpSpPr>
          <a:xfrm>
            <a:off x="1396719" y="4322456"/>
            <a:ext cx="2352903" cy="1099865"/>
            <a:chOff x="634921" y="1725549"/>
            <a:chExt cx="2352903" cy="1099865"/>
          </a:xfrm>
        </p:grpSpPr>
        <p:sp>
          <p:nvSpPr>
            <p:cNvPr id="26" name="TextBox 25">
              <a:extLst>
                <a:ext uri="{FF2B5EF4-FFF2-40B4-BE49-F238E27FC236}">
                  <a16:creationId xmlns:a16="http://schemas.microsoft.com/office/drawing/2014/main" id="{505A2CCD-97BC-4419-8F01-03642DA37B07}"/>
                </a:ext>
              </a:extLst>
            </p:cNvPr>
            <p:cNvSpPr txBox="1"/>
            <p:nvPr/>
          </p:nvSpPr>
          <p:spPr>
            <a:xfrm>
              <a:off x="634921" y="1994417"/>
              <a:ext cx="2352903" cy="830997"/>
            </a:xfrm>
            <a:prstGeom prst="rect">
              <a:avLst/>
            </a:prstGeom>
            <a:noFill/>
          </p:spPr>
          <p:txBody>
            <a:bodyPr wrap="square" rtlCol="0">
              <a:spAutoFit/>
            </a:bodyPr>
            <a:lstStyle/>
            <a:p>
              <a:pPr marL="171459" indent="-171459" algn="r" rtl="1">
                <a:buFont typeface="Wingdings" pitchFamily="2" charset="2"/>
                <a:buChar char="v"/>
              </a:pPr>
              <a:r>
                <a:rPr lang="ar-DZ" altLang="ko-KR" sz="1200" dirty="0">
                  <a:solidFill>
                    <a:schemeClr val="tx1">
                      <a:lumMod val="75000"/>
                      <a:lumOff val="25000"/>
                    </a:schemeClr>
                  </a:solidFill>
                  <a:latin typeface="Al Tarikh" pitchFamily="2" charset="-78"/>
                  <a:cs typeface="Al Tarikh" pitchFamily="2" charset="-78"/>
                </a:rPr>
                <a:t>احصل على </a:t>
              </a:r>
              <a:r>
                <a:rPr lang="en-US" altLang="ko-KR" sz="1200" dirty="0">
                  <a:solidFill>
                    <a:schemeClr val="tx1">
                      <a:lumMod val="75000"/>
                      <a:lumOff val="25000"/>
                    </a:schemeClr>
                  </a:solidFill>
                  <a:latin typeface="Al Tarikh" pitchFamily="2" charset="-78"/>
                  <a:cs typeface="Al Tarikh" pitchFamily="2" charset="-78"/>
                </a:rPr>
                <a:t>PowerPoint </a:t>
              </a:r>
              <a:r>
                <a:rPr lang="ar-DZ" altLang="ko-KR" sz="1200" dirty="0">
                  <a:solidFill>
                    <a:schemeClr val="tx1">
                      <a:lumMod val="75000"/>
                      <a:lumOff val="25000"/>
                    </a:schemeClr>
                  </a:solidFill>
                  <a:latin typeface="Al Tarikh" pitchFamily="2" charset="-78"/>
                  <a:cs typeface="Al Tarikh" pitchFamily="2" charset="-78"/>
                </a:rPr>
                <a:t>حديث</a:t>
              </a:r>
            </a:p>
            <a:p>
              <a:pPr marL="171459" indent="-171459" algn="r" rtl="1">
                <a:buFont typeface="Wingdings" pitchFamily="2" charset="2"/>
                <a:buChar char="v"/>
              </a:pPr>
              <a:r>
                <a:rPr lang="ar-DZ" altLang="ko-KR" sz="1200" dirty="0">
                  <a:solidFill>
                    <a:schemeClr val="tx1">
                      <a:lumMod val="75000"/>
                      <a:lumOff val="25000"/>
                    </a:schemeClr>
                  </a:solidFill>
                  <a:latin typeface="Al Tarikh" pitchFamily="2" charset="-78"/>
                  <a:cs typeface="Al Tarikh" pitchFamily="2" charset="-78"/>
                </a:rPr>
                <a:t>احصل على </a:t>
              </a:r>
              <a:r>
                <a:rPr lang="en-US" altLang="ko-KR" sz="1200" dirty="0">
                  <a:solidFill>
                    <a:schemeClr val="tx1">
                      <a:lumMod val="75000"/>
                      <a:lumOff val="25000"/>
                    </a:schemeClr>
                  </a:solidFill>
                  <a:latin typeface="Al Tarikh" pitchFamily="2" charset="-78"/>
                  <a:cs typeface="Al Tarikh" pitchFamily="2" charset="-78"/>
                </a:rPr>
                <a:t>PowerPoint </a:t>
              </a:r>
              <a:r>
                <a:rPr lang="ar-DZ" altLang="ko-KR" sz="1200" dirty="0">
                  <a:solidFill>
                    <a:schemeClr val="tx1">
                      <a:lumMod val="75000"/>
                      <a:lumOff val="25000"/>
                    </a:schemeClr>
                  </a:solidFill>
                  <a:latin typeface="Al Tarikh" pitchFamily="2" charset="-78"/>
                  <a:cs typeface="Al Tarikh" pitchFamily="2" charset="-78"/>
                </a:rPr>
                <a:t>حديث</a:t>
              </a:r>
            </a:p>
            <a:p>
              <a:pPr marL="171459" indent="-171459" algn="r" rtl="1">
                <a:buFont typeface="Wingdings" pitchFamily="2" charset="2"/>
                <a:buChar char="v"/>
              </a:pPr>
              <a:r>
                <a:rPr lang="ar-DZ" altLang="ko-KR" sz="1200" dirty="0">
                  <a:solidFill>
                    <a:schemeClr val="tx1">
                      <a:lumMod val="75000"/>
                      <a:lumOff val="25000"/>
                    </a:schemeClr>
                  </a:solidFill>
                  <a:latin typeface="Al Tarikh" pitchFamily="2" charset="-78"/>
                  <a:cs typeface="Al Tarikh" pitchFamily="2" charset="-78"/>
                </a:rPr>
                <a:t>احصل على </a:t>
              </a:r>
              <a:r>
                <a:rPr lang="en-US" altLang="ko-KR" sz="1200" dirty="0">
                  <a:solidFill>
                    <a:schemeClr val="tx1">
                      <a:lumMod val="75000"/>
                      <a:lumOff val="25000"/>
                    </a:schemeClr>
                  </a:solidFill>
                  <a:latin typeface="Al Tarikh" pitchFamily="2" charset="-78"/>
                  <a:cs typeface="Al Tarikh" pitchFamily="2" charset="-78"/>
                </a:rPr>
                <a:t>PowerPoint </a:t>
              </a:r>
              <a:r>
                <a:rPr lang="ar-DZ" altLang="ko-KR" sz="1200" dirty="0">
                  <a:solidFill>
                    <a:schemeClr val="tx1">
                      <a:lumMod val="75000"/>
                      <a:lumOff val="25000"/>
                    </a:schemeClr>
                  </a:solidFill>
                  <a:latin typeface="Al Tarikh" pitchFamily="2" charset="-78"/>
                  <a:cs typeface="Al Tarikh" pitchFamily="2" charset="-78"/>
                </a:rPr>
                <a:t>حديث</a:t>
              </a:r>
            </a:p>
            <a:p>
              <a:pPr marL="171459" indent="-171459" algn="r" rtl="1">
                <a:buFont typeface="Wingdings" pitchFamily="2" charset="2"/>
                <a:buChar char="v"/>
              </a:pPr>
              <a:r>
                <a:rPr lang="ar-DZ" altLang="ko-KR" sz="1200" dirty="0">
                  <a:solidFill>
                    <a:schemeClr val="tx1">
                      <a:lumMod val="75000"/>
                      <a:lumOff val="25000"/>
                    </a:schemeClr>
                  </a:solidFill>
                  <a:latin typeface="Al Tarikh" pitchFamily="2" charset="-78"/>
                  <a:cs typeface="Al Tarikh" pitchFamily="2" charset="-78"/>
                </a:rPr>
                <a:t>احصل على </a:t>
              </a:r>
              <a:r>
                <a:rPr lang="en-US" altLang="ko-KR" sz="1200" dirty="0">
                  <a:solidFill>
                    <a:schemeClr val="tx1">
                      <a:lumMod val="75000"/>
                      <a:lumOff val="25000"/>
                    </a:schemeClr>
                  </a:solidFill>
                  <a:latin typeface="Al Tarikh" pitchFamily="2" charset="-78"/>
                  <a:cs typeface="Al Tarikh" pitchFamily="2" charset="-78"/>
                </a:rPr>
                <a:t>PowerPoint </a:t>
              </a:r>
              <a:r>
                <a:rPr lang="ar-DZ" altLang="ko-KR" sz="1200" dirty="0">
                  <a:solidFill>
                    <a:schemeClr val="tx1">
                      <a:lumMod val="75000"/>
                      <a:lumOff val="25000"/>
                    </a:schemeClr>
                  </a:solidFill>
                  <a:latin typeface="Al Tarikh" pitchFamily="2" charset="-78"/>
                  <a:cs typeface="Al Tarikh" pitchFamily="2" charset="-78"/>
                </a:rPr>
                <a:t>حديث</a:t>
              </a:r>
              <a:endParaRPr lang="en-US" altLang="ko-KR" sz="1200" dirty="0">
                <a:solidFill>
                  <a:schemeClr val="tx1">
                    <a:lumMod val="75000"/>
                    <a:lumOff val="25000"/>
                  </a:schemeClr>
                </a:solidFill>
                <a:latin typeface="Al Tarikh" pitchFamily="2" charset="-78"/>
                <a:cs typeface="Al Tarikh" pitchFamily="2" charset="-78"/>
              </a:endParaRPr>
            </a:p>
          </p:txBody>
        </p:sp>
        <p:sp>
          <p:nvSpPr>
            <p:cNvPr id="27" name="TextBox 26">
              <a:extLst>
                <a:ext uri="{FF2B5EF4-FFF2-40B4-BE49-F238E27FC236}">
                  <a16:creationId xmlns:a16="http://schemas.microsoft.com/office/drawing/2014/main" id="{DCBA0C2C-DC07-465E-8B66-867808E7E3D9}"/>
                </a:ext>
              </a:extLst>
            </p:cNvPr>
            <p:cNvSpPr txBox="1"/>
            <p:nvPr/>
          </p:nvSpPr>
          <p:spPr>
            <a:xfrm>
              <a:off x="634921" y="1725549"/>
              <a:ext cx="2352903" cy="307777"/>
            </a:xfrm>
            <a:prstGeom prst="rect">
              <a:avLst/>
            </a:prstGeom>
            <a:noFill/>
          </p:spPr>
          <p:txBody>
            <a:bodyPr wrap="square" rtlCol="0">
              <a:spAutoFit/>
            </a:bodyPr>
            <a:lstStyle/>
            <a:p>
              <a:pPr algn="r" rtl="1"/>
              <a:r>
                <a:rPr lang="en-US" altLang="ko-KR" sz="1400" b="1" dirty="0">
                  <a:solidFill>
                    <a:schemeClr val="tx1">
                      <a:lumMod val="75000"/>
                      <a:lumOff val="25000"/>
                    </a:schemeClr>
                  </a:solidFill>
                  <a:latin typeface="Al Tarikh" pitchFamily="2" charset="-78"/>
                  <a:cs typeface="Al Tarikh" pitchFamily="2" charset="-78"/>
                </a:rPr>
                <a:t>Add Contents Title</a:t>
              </a:r>
              <a:endParaRPr lang="ko-KR" altLang="en-US" sz="1400" b="1" dirty="0">
                <a:solidFill>
                  <a:schemeClr val="tx1">
                    <a:lumMod val="75000"/>
                    <a:lumOff val="25000"/>
                  </a:schemeClr>
                </a:solidFill>
                <a:latin typeface="Al Tarikh" pitchFamily="2" charset="-78"/>
                <a:cs typeface="Al Tarikh" pitchFamily="2" charset="-78"/>
              </a:endParaRPr>
            </a:p>
          </p:txBody>
        </p:sp>
      </p:grpSp>
      <p:sp>
        <p:nvSpPr>
          <p:cNvPr id="28" name="TextBox 27">
            <a:extLst>
              <a:ext uri="{FF2B5EF4-FFF2-40B4-BE49-F238E27FC236}">
                <a16:creationId xmlns:a16="http://schemas.microsoft.com/office/drawing/2014/main" id="{D0AC9E8C-CD3A-4F88-A461-51D876F29741}"/>
              </a:ext>
            </a:extLst>
          </p:cNvPr>
          <p:cNvSpPr txBox="1"/>
          <p:nvPr/>
        </p:nvSpPr>
        <p:spPr>
          <a:xfrm>
            <a:off x="6665141" y="4880224"/>
            <a:ext cx="1160852" cy="584775"/>
          </a:xfrm>
          <a:prstGeom prst="rect">
            <a:avLst/>
          </a:prstGeom>
          <a:noFill/>
        </p:spPr>
        <p:txBody>
          <a:bodyPr wrap="square" rtlCol="0">
            <a:spAutoFit/>
          </a:bodyPr>
          <a:lstStyle/>
          <a:p>
            <a:pPr algn="r" rtl="1"/>
            <a:r>
              <a:rPr lang="en-US" altLang="ko-KR" sz="3200" b="1" dirty="0">
                <a:ln w="12700">
                  <a:solidFill>
                    <a:schemeClr val="bg1"/>
                  </a:solidFill>
                </a:ln>
                <a:solidFill>
                  <a:schemeClr val="bg1"/>
                </a:solidFill>
                <a:latin typeface="Al Tarikh" pitchFamily="2" charset="-78"/>
                <a:cs typeface="Al Tarikh" pitchFamily="2" charset="-78"/>
              </a:rPr>
              <a:t>75%</a:t>
            </a:r>
            <a:endParaRPr lang="ko-KR" altLang="en-US" sz="3200" b="1" dirty="0">
              <a:ln w="12700">
                <a:solidFill>
                  <a:schemeClr val="bg1"/>
                </a:solidFill>
              </a:ln>
              <a:solidFill>
                <a:schemeClr val="bg1"/>
              </a:solidFill>
              <a:latin typeface="Al Tarikh" pitchFamily="2" charset="-78"/>
              <a:cs typeface="Al Tarikh" pitchFamily="2" charset="-78"/>
            </a:endParaRPr>
          </a:p>
        </p:txBody>
      </p:sp>
      <p:sp>
        <p:nvSpPr>
          <p:cNvPr id="29" name="TextBox 28">
            <a:extLst>
              <a:ext uri="{FF2B5EF4-FFF2-40B4-BE49-F238E27FC236}">
                <a16:creationId xmlns:a16="http://schemas.microsoft.com/office/drawing/2014/main" id="{3511FCF3-B290-4B44-975C-4C89FDF7E851}"/>
              </a:ext>
            </a:extLst>
          </p:cNvPr>
          <p:cNvSpPr txBox="1"/>
          <p:nvPr/>
        </p:nvSpPr>
        <p:spPr>
          <a:xfrm>
            <a:off x="5678427" y="3676657"/>
            <a:ext cx="951304" cy="523220"/>
          </a:xfrm>
          <a:prstGeom prst="rect">
            <a:avLst/>
          </a:prstGeom>
          <a:noFill/>
        </p:spPr>
        <p:txBody>
          <a:bodyPr wrap="square" rtlCol="0">
            <a:spAutoFit/>
          </a:bodyPr>
          <a:lstStyle/>
          <a:p>
            <a:pPr algn="r" rtl="1"/>
            <a:r>
              <a:rPr lang="en-US" altLang="ko-KR" sz="2800" b="1" dirty="0">
                <a:ln w="12700">
                  <a:solidFill>
                    <a:schemeClr val="bg1"/>
                  </a:solidFill>
                </a:ln>
                <a:solidFill>
                  <a:schemeClr val="bg1"/>
                </a:solidFill>
                <a:latin typeface="Al Tarikh" pitchFamily="2" charset="-78"/>
                <a:cs typeface="Al Tarikh" pitchFamily="2" charset="-78"/>
              </a:rPr>
              <a:t>62%</a:t>
            </a:r>
            <a:endParaRPr lang="ko-KR" altLang="en-US" sz="2800" b="1" dirty="0">
              <a:ln w="12700">
                <a:solidFill>
                  <a:schemeClr val="bg1"/>
                </a:solidFill>
              </a:ln>
              <a:solidFill>
                <a:schemeClr val="bg1"/>
              </a:solidFill>
              <a:latin typeface="Al Tarikh" pitchFamily="2" charset="-78"/>
              <a:cs typeface="Al Tarikh" pitchFamily="2" charset="-78"/>
            </a:endParaRPr>
          </a:p>
        </p:txBody>
      </p:sp>
      <p:sp>
        <p:nvSpPr>
          <p:cNvPr id="30" name="TextBox 29">
            <a:extLst>
              <a:ext uri="{FF2B5EF4-FFF2-40B4-BE49-F238E27FC236}">
                <a16:creationId xmlns:a16="http://schemas.microsoft.com/office/drawing/2014/main" id="{5BD73410-8B4D-4FA8-A06D-B3F75D81F43E}"/>
              </a:ext>
            </a:extLst>
          </p:cNvPr>
          <p:cNvSpPr txBox="1"/>
          <p:nvPr/>
        </p:nvSpPr>
        <p:spPr>
          <a:xfrm rot="172123">
            <a:off x="4612634" y="4075219"/>
            <a:ext cx="951304" cy="461665"/>
          </a:xfrm>
          <a:prstGeom prst="rect">
            <a:avLst/>
          </a:prstGeom>
          <a:noFill/>
        </p:spPr>
        <p:txBody>
          <a:bodyPr wrap="square" rtlCol="0">
            <a:spAutoFit/>
          </a:bodyPr>
          <a:lstStyle/>
          <a:p>
            <a:pPr algn="r" rtl="1"/>
            <a:r>
              <a:rPr lang="en-US" altLang="ko-KR" sz="2400" b="1" dirty="0">
                <a:ln w="12700">
                  <a:solidFill>
                    <a:schemeClr val="bg1"/>
                  </a:solidFill>
                </a:ln>
                <a:solidFill>
                  <a:schemeClr val="bg1"/>
                </a:solidFill>
                <a:latin typeface="Al Tarikh" pitchFamily="2" charset="-78"/>
                <a:cs typeface="Al Tarikh" pitchFamily="2" charset="-78"/>
              </a:rPr>
              <a:t>40%</a:t>
            </a:r>
            <a:endParaRPr lang="ko-KR" altLang="en-US" sz="2400" b="1" dirty="0">
              <a:ln w="12700">
                <a:solidFill>
                  <a:schemeClr val="bg1"/>
                </a:solidFill>
              </a:ln>
              <a:solidFill>
                <a:schemeClr val="bg1"/>
              </a:solidFill>
              <a:latin typeface="Al Tarikh" pitchFamily="2" charset="-78"/>
              <a:cs typeface="Al Tarikh" pitchFamily="2" charset="-78"/>
            </a:endParaRPr>
          </a:p>
        </p:txBody>
      </p:sp>
      <p:sp>
        <p:nvSpPr>
          <p:cNvPr id="31" name="TextBox 30">
            <a:extLst>
              <a:ext uri="{FF2B5EF4-FFF2-40B4-BE49-F238E27FC236}">
                <a16:creationId xmlns:a16="http://schemas.microsoft.com/office/drawing/2014/main" id="{29EC19CC-EFBC-4A4B-924F-CDFF53D6850F}"/>
              </a:ext>
            </a:extLst>
          </p:cNvPr>
          <p:cNvSpPr txBox="1"/>
          <p:nvPr/>
        </p:nvSpPr>
        <p:spPr>
          <a:xfrm>
            <a:off x="4318624" y="4971665"/>
            <a:ext cx="951304" cy="461665"/>
          </a:xfrm>
          <a:prstGeom prst="rect">
            <a:avLst/>
          </a:prstGeom>
          <a:noFill/>
        </p:spPr>
        <p:txBody>
          <a:bodyPr wrap="square" rtlCol="0">
            <a:spAutoFit/>
          </a:bodyPr>
          <a:lstStyle/>
          <a:p>
            <a:pPr algn="r" rtl="1"/>
            <a:r>
              <a:rPr lang="en-US" altLang="ko-KR" sz="2400" b="1" dirty="0">
                <a:ln w="12700">
                  <a:solidFill>
                    <a:schemeClr val="bg1"/>
                  </a:solidFill>
                </a:ln>
                <a:solidFill>
                  <a:schemeClr val="bg1"/>
                </a:solidFill>
                <a:latin typeface="Al Tarikh" pitchFamily="2" charset="-78"/>
                <a:cs typeface="Al Tarikh" pitchFamily="2" charset="-78"/>
              </a:rPr>
              <a:t>31%</a:t>
            </a:r>
            <a:endParaRPr lang="ko-KR" altLang="en-US" sz="2400" b="1" dirty="0">
              <a:ln w="12700">
                <a:solidFill>
                  <a:schemeClr val="bg1"/>
                </a:solidFill>
              </a:ln>
              <a:solidFill>
                <a:schemeClr val="bg1"/>
              </a:solidFill>
              <a:latin typeface="Al Tarikh" pitchFamily="2" charset="-78"/>
              <a:cs typeface="Al Tarikh" pitchFamily="2" charset="-78"/>
            </a:endParaRPr>
          </a:p>
        </p:txBody>
      </p:sp>
      <p:sp>
        <p:nvSpPr>
          <p:cNvPr id="32" name="TextBox 31">
            <a:extLst>
              <a:ext uri="{FF2B5EF4-FFF2-40B4-BE49-F238E27FC236}">
                <a16:creationId xmlns:a16="http://schemas.microsoft.com/office/drawing/2014/main" id="{06C63572-0C3D-46E5-99B4-A6296ECDABB7}"/>
              </a:ext>
            </a:extLst>
          </p:cNvPr>
          <p:cNvSpPr txBox="1"/>
          <p:nvPr/>
        </p:nvSpPr>
        <p:spPr>
          <a:xfrm>
            <a:off x="5560254" y="5265472"/>
            <a:ext cx="936104" cy="307777"/>
          </a:xfrm>
          <a:prstGeom prst="rect">
            <a:avLst/>
          </a:prstGeom>
          <a:noFill/>
        </p:spPr>
        <p:txBody>
          <a:bodyPr wrap="square" rtlCol="0">
            <a:spAutoFit/>
          </a:bodyPr>
          <a:lstStyle/>
          <a:p>
            <a:pPr algn="ctr" rtl="1"/>
            <a:r>
              <a:rPr lang="ar-DZ" altLang="ko-KR" sz="1400" b="1" dirty="0">
                <a:solidFill>
                  <a:schemeClr val="bg1"/>
                </a:solidFill>
                <a:latin typeface="Al Tarikh" pitchFamily="2" charset="-78"/>
                <a:cs typeface="Al Tarikh" pitchFamily="2" charset="-78"/>
              </a:rPr>
              <a:t>نص هنا</a:t>
            </a:r>
            <a:endParaRPr lang="ko-KR" altLang="en-US" sz="1400" b="1" dirty="0">
              <a:solidFill>
                <a:schemeClr val="bg1"/>
              </a:solidFill>
              <a:latin typeface="Al Tarikh" pitchFamily="2" charset="-78"/>
              <a:cs typeface="Al Tarikh" pitchFamily="2" charset="-78"/>
            </a:endParaRPr>
          </a:p>
        </p:txBody>
      </p:sp>
      <p:grpSp>
        <p:nvGrpSpPr>
          <p:cNvPr id="33" name="Group 32">
            <a:extLst>
              <a:ext uri="{FF2B5EF4-FFF2-40B4-BE49-F238E27FC236}">
                <a16:creationId xmlns:a16="http://schemas.microsoft.com/office/drawing/2014/main" id="{1B624C1A-A422-440B-B1CE-D2A1D503B438}"/>
              </a:ext>
            </a:extLst>
          </p:cNvPr>
          <p:cNvGrpSpPr/>
          <p:nvPr/>
        </p:nvGrpSpPr>
        <p:grpSpPr>
          <a:xfrm>
            <a:off x="5023294" y="2112759"/>
            <a:ext cx="769656" cy="1559495"/>
            <a:chOff x="3789816" y="2639713"/>
            <a:chExt cx="690440" cy="1398986"/>
          </a:xfrm>
        </p:grpSpPr>
        <p:sp>
          <p:nvSpPr>
            <p:cNvPr id="34" name="Oval 33">
              <a:extLst>
                <a:ext uri="{FF2B5EF4-FFF2-40B4-BE49-F238E27FC236}">
                  <a16:creationId xmlns:a16="http://schemas.microsoft.com/office/drawing/2014/main" id="{55FA74EE-04D9-42F7-A11D-75FC8C13C707}"/>
                </a:ext>
              </a:extLst>
            </p:cNvPr>
            <p:cNvSpPr/>
            <p:nvPr/>
          </p:nvSpPr>
          <p:spPr>
            <a:xfrm>
              <a:off x="4129882" y="2639713"/>
              <a:ext cx="249050" cy="24905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sz="2700">
                <a:latin typeface="Al Tarikh" pitchFamily="2" charset="-78"/>
                <a:cs typeface="Al Tarikh" pitchFamily="2" charset="-78"/>
              </a:endParaRPr>
            </a:p>
          </p:txBody>
        </p:sp>
        <p:sp>
          <p:nvSpPr>
            <p:cNvPr id="35" name="Freeform 51">
              <a:extLst>
                <a:ext uri="{FF2B5EF4-FFF2-40B4-BE49-F238E27FC236}">
                  <a16:creationId xmlns:a16="http://schemas.microsoft.com/office/drawing/2014/main" id="{05F0A967-CFA2-442F-94C2-B5A270AFC44D}"/>
                </a:ext>
              </a:extLst>
            </p:cNvPr>
            <p:cNvSpPr/>
            <p:nvPr/>
          </p:nvSpPr>
          <p:spPr>
            <a:xfrm>
              <a:off x="3874483" y="2890551"/>
              <a:ext cx="605773" cy="948528"/>
            </a:xfrm>
            <a:custGeom>
              <a:avLst/>
              <a:gdLst>
                <a:gd name="connsiteX0" fmla="*/ 752475 w 1962150"/>
                <a:gd name="connsiteY0" fmla="*/ 0 h 2981325"/>
                <a:gd name="connsiteX1" fmla="*/ 1304925 w 1962150"/>
                <a:gd name="connsiteY1" fmla="*/ 333375 h 2981325"/>
                <a:gd name="connsiteX2" fmla="*/ 1133475 w 1962150"/>
                <a:gd name="connsiteY2" fmla="*/ 1400175 h 2981325"/>
                <a:gd name="connsiteX3" fmla="*/ 1962150 w 1962150"/>
                <a:gd name="connsiteY3" fmla="*/ 1771650 h 2981325"/>
                <a:gd name="connsiteX4" fmla="*/ 1924050 w 1962150"/>
                <a:gd name="connsiteY4" fmla="*/ 2981325 h 2981325"/>
                <a:gd name="connsiteX5" fmla="*/ 1485900 w 1962150"/>
                <a:gd name="connsiteY5" fmla="*/ 2962275 h 2981325"/>
                <a:gd name="connsiteX6" fmla="*/ 1514475 w 1962150"/>
                <a:gd name="connsiteY6" fmla="*/ 2085975 h 2981325"/>
                <a:gd name="connsiteX7" fmla="*/ 514350 w 1962150"/>
                <a:gd name="connsiteY7" fmla="*/ 1676400 h 2981325"/>
                <a:gd name="connsiteX8" fmla="*/ 571500 w 1962150"/>
                <a:gd name="connsiteY8" fmla="*/ 504825 h 2981325"/>
                <a:gd name="connsiteX9" fmla="*/ 285750 w 1962150"/>
                <a:gd name="connsiteY9" fmla="*/ 638175 h 2981325"/>
                <a:gd name="connsiteX10" fmla="*/ 0 w 1962150"/>
                <a:gd name="connsiteY10" fmla="*/ 428625 h 2981325"/>
                <a:gd name="connsiteX11" fmla="*/ 752475 w 1962150"/>
                <a:gd name="connsiteY11" fmla="*/ 0 h 2981325"/>
                <a:gd name="connsiteX0" fmla="*/ 752475 w 1962150"/>
                <a:gd name="connsiteY0" fmla="*/ 0 h 2981325"/>
                <a:gd name="connsiteX1" fmla="*/ 1304925 w 1962150"/>
                <a:gd name="connsiteY1" fmla="*/ 333375 h 2981325"/>
                <a:gd name="connsiteX2" fmla="*/ 1133475 w 1962150"/>
                <a:gd name="connsiteY2" fmla="*/ 1400175 h 2981325"/>
                <a:gd name="connsiteX3" fmla="*/ 1962150 w 1962150"/>
                <a:gd name="connsiteY3" fmla="*/ 1771650 h 2981325"/>
                <a:gd name="connsiteX4" fmla="*/ 1924050 w 1962150"/>
                <a:gd name="connsiteY4" fmla="*/ 2981325 h 2981325"/>
                <a:gd name="connsiteX5" fmla="*/ 1485900 w 1962150"/>
                <a:gd name="connsiteY5" fmla="*/ 2962275 h 2981325"/>
                <a:gd name="connsiteX6" fmla="*/ 1514475 w 1962150"/>
                <a:gd name="connsiteY6" fmla="*/ 2085975 h 2981325"/>
                <a:gd name="connsiteX7" fmla="*/ 514350 w 1962150"/>
                <a:gd name="connsiteY7" fmla="*/ 1676400 h 2981325"/>
                <a:gd name="connsiteX8" fmla="*/ 571500 w 1962150"/>
                <a:gd name="connsiteY8" fmla="*/ 504825 h 2981325"/>
                <a:gd name="connsiteX9" fmla="*/ 285750 w 1962150"/>
                <a:gd name="connsiteY9" fmla="*/ 638175 h 2981325"/>
                <a:gd name="connsiteX10" fmla="*/ 0 w 1962150"/>
                <a:gd name="connsiteY10" fmla="*/ 428625 h 2981325"/>
                <a:gd name="connsiteX11" fmla="*/ 752475 w 1962150"/>
                <a:gd name="connsiteY11" fmla="*/ 0 h 2981325"/>
                <a:gd name="connsiteX0" fmla="*/ 752475 w 1962150"/>
                <a:gd name="connsiteY0" fmla="*/ 0 h 2981325"/>
                <a:gd name="connsiteX1" fmla="*/ 1304925 w 1962150"/>
                <a:gd name="connsiteY1" fmla="*/ 333375 h 2981325"/>
                <a:gd name="connsiteX2" fmla="*/ 1133475 w 1962150"/>
                <a:gd name="connsiteY2" fmla="*/ 1400175 h 2981325"/>
                <a:gd name="connsiteX3" fmla="*/ 1962150 w 1962150"/>
                <a:gd name="connsiteY3" fmla="*/ 1771650 h 2981325"/>
                <a:gd name="connsiteX4" fmla="*/ 1924050 w 1962150"/>
                <a:gd name="connsiteY4" fmla="*/ 2981325 h 2981325"/>
                <a:gd name="connsiteX5" fmla="*/ 1485900 w 1962150"/>
                <a:gd name="connsiteY5" fmla="*/ 2962275 h 2981325"/>
                <a:gd name="connsiteX6" fmla="*/ 1514475 w 1962150"/>
                <a:gd name="connsiteY6" fmla="*/ 2085975 h 2981325"/>
                <a:gd name="connsiteX7" fmla="*/ 514350 w 1962150"/>
                <a:gd name="connsiteY7" fmla="*/ 1676400 h 2981325"/>
                <a:gd name="connsiteX8" fmla="*/ 571500 w 1962150"/>
                <a:gd name="connsiteY8" fmla="*/ 504825 h 2981325"/>
                <a:gd name="connsiteX9" fmla="*/ 285750 w 1962150"/>
                <a:gd name="connsiteY9" fmla="*/ 638175 h 2981325"/>
                <a:gd name="connsiteX10" fmla="*/ 0 w 1962150"/>
                <a:gd name="connsiteY10" fmla="*/ 428625 h 2981325"/>
                <a:gd name="connsiteX11" fmla="*/ 752475 w 1962150"/>
                <a:gd name="connsiteY11" fmla="*/ 0 h 2981325"/>
                <a:gd name="connsiteX0" fmla="*/ 752475 w 1962150"/>
                <a:gd name="connsiteY0" fmla="*/ 0 h 2981325"/>
                <a:gd name="connsiteX1" fmla="*/ 1304925 w 1962150"/>
                <a:gd name="connsiteY1" fmla="*/ 333375 h 2981325"/>
                <a:gd name="connsiteX2" fmla="*/ 1133475 w 1962150"/>
                <a:gd name="connsiteY2" fmla="*/ 1400175 h 2981325"/>
                <a:gd name="connsiteX3" fmla="*/ 1962150 w 1962150"/>
                <a:gd name="connsiteY3" fmla="*/ 1771650 h 2981325"/>
                <a:gd name="connsiteX4" fmla="*/ 1924050 w 1962150"/>
                <a:gd name="connsiteY4" fmla="*/ 2981325 h 2981325"/>
                <a:gd name="connsiteX5" fmla="*/ 1485900 w 1962150"/>
                <a:gd name="connsiteY5" fmla="*/ 2962275 h 2981325"/>
                <a:gd name="connsiteX6" fmla="*/ 1514475 w 1962150"/>
                <a:gd name="connsiteY6" fmla="*/ 2085975 h 2981325"/>
                <a:gd name="connsiteX7" fmla="*/ 514350 w 1962150"/>
                <a:gd name="connsiteY7" fmla="*/ 1676400 h 2981325"/>
                <a:gd name="connsiteX8" fmla="*/ 571500 w 1962150"/>
                <a:gd name="connsiteY8" fmla="*/ 504825 h 2981325"/>
                <a:gd name="connsiteX9" fmla="*/ 285750 w 1962150"/>
                <a:gd name="connsiteY9" fmla="*/ 638175 h 2981325"/>
                <a:gd name="connsiteX10" fmla="*/ 0 w 1962150"/>
                <a:gd name="connsiteY10" fmla="*/ 428625 h 2981325"/>
                <a:gd name="connsiteX11" fmla="*/ 752475 w 1962150"/>
                <a:gd name="connsiteY11" fmla="*/ 0 h 2981325"/>
                <a:gd name="connsiteX0" fmla="*/ 788656 w 1998331"/>
                <a:gd name="connsiteY0" fmla="*/ 0 h 2981325"/>
                <a:gd name="connsiteX1" fmla="*/ 1341106 w 1998331"/>
                <a:gd name="connsiteY1" fmla="*/ 333375 h 2981325"/>
                <a:gd name="connsiteX2" fmla="*/ 1169656 w 1998331"/>
                <a:gd name="connsiteY2" fmla="*/ 1400175 h 2981325"/>
                <a:gd name="connsiteX3" fmla="*/ 1998331 w 1998331"/>
                <a:gd name="connsiteY3" fmla="*/ 1771650 h 2981325"/>
                <a:gd name="connsiteX4" fmla="*/ 1960231 w 1998331"/>
                <a:gd name="connsiteY4" fmla="*/ 2981325 h 2981325"/>
                <a:gd name="connsiteX5" fmla="*/ 1522081 w 1998331"/>
                <a:gd name="connsiteY5" fmla="*/ 2962275 h 2981325"/>
                <a:gd name="connsiteX6" fmla="*/ 1550656 w 1998331"/>
                <a:gd name="connsiteY6" fmla="*/ 2085975 h 2981325"/>
                <a:gd name="connsiteX7" fmla="*/ 550531 w 1998331"/>
                <a:gd name="connsiteY7" fmla="*/ 1676400 h 2981325"/>
                <a:gd name="connsiteX8" fmla="*/ 607681 w 1998331"/>
                <a:gd name="connsiteY8" fmla="*/ 504825 h 2981325"/>
                <a:gd name="connsiteX9" fmla="*/ 321931 w 1998331"/>
                <a:gd name="connsiteY9" fmla="*/ 638175 h 2981325"/>
                <a:gd name="connsiteX10" fmla="*/ 0 w 1998331"/>
                <a:gd name="connsiteY10" fmla="*/ 395733 h 2981325"/>
                <a:gd name="connsiteX11" fmla="*/ 788656 w 1998331"/>
                <a:gd name="connsiteY11" fmla="*/ 0 h 2981325"/>
                <a:gd name="connsiteX0" fmla="*/ 788656 w 1998331"/>
                <a:gd name="connsiteY0" fmla="*/ 0 h 2981325"/>
                <a:gd name="connsiteX1" fmla="*/ 1341106 w 1998331"/>
                <a:gd name="connsiteY1" fmla="*/ 333375 h 2981325"/>
                <a:gd name="connsiteX2" fmla="*/ 1169656 w 1998331"/>
                <a:gd name="connsiteY2" fmla="*/ 1400175 h 2981325"/>
                <a:gd name="connsiteX3" fmla="*/ 1998331 w 1998331"/>
                <a:gd name="connsiteY3" fmla="*/ 1771650 h 2981325"/>
                <a:gd name="connsiteX4" fmla="*/ 1960231 w 1998331"/>
                <a:gd name="connsiteY4" fmla="*/ 2981325 h 2981325"/>
                <a:gd name="connsiteX5" fmla="*/ 1522081 w 1998331"/>
                <a:gd name="connsiteY5" fmla="*/ 2962275 h 2981325"/>
                <a:gd name="connsiteX6" fmla="*/ 1550656 w 1998331"/>
                <a:gd name="connsiteY6" fmla="*/ 2085975 h 2981325"/>
                <a:gd name="connsiteX7" fmla="*/ 550531 w 1998331"/>
                <a:gd name="connsiteY7" fmla="*/ 1676400 h 2981325"/>
                <a:gd name="connsiteX8" fmla="*/ 607681 w 1998331"/>
                <a:gd name="connsiteY8" fmla="*/ 504825 h 2981325"/>
                <a:gd name="connsiteX9" fmla="*/ 321931 w 1998331"/>
                <a:gd name="connsiteY9" fmla="*/ 638175 h 2981325"/>
                <a:gd name="connsiteX10" fmla="*/ 0 w 1998331"/>
                <a:gd name="connsiteY10" fmla="*/ 395733 h 2981325"/>
                <a:gd name="connsiteX11" fmla="*/ 788656 w 1998331"/>
                <a:gd name="connsiteY11" fmla="*/ 0 h 2981325"/>
                <a:gd name="connsiteX0" fmla="*/ 788656 w 1998331"/>
                <a:gd name="connsiteY0" fmla="*/ 0 h 2981325"/>
                <a:gd name="connsiteX1" fmla="*/ 1341106 w 1998331"/>
                <a:gd name="connsiteY1" fmla="*/ 333375 h 2981325"/>
                <a:gd name="connsiteX2" fmla="*/ 1169656 w 1998331"/>
                <a:gd name="connsiteY2" fmla="*/ 1400175 h 2981325"/>
                <a:gd name="connsiteX3" fmla="*/ 1998331 w 1998331"/>
                <a:gd name="connsiteY3" fmla="*/ 1771650 h 2981325"/>
                <a:gd name="connsiteX4" fmla="*/ 1960231 w 1998331"/>
                <a:gd name="connsiteY4" fmla="*/ 2981325 h 2981325"/>
                <a:gd name="connsiteX5" fmla="*/ 1522081 w 1998331"/>
                <a:gd name="connsiteY5" fmla="*/ 2962275 h 2981325"/>
                <a:gd name="connsiteX6" fmla="*/ 1550656 w 1998331"/>
                <a:gd name="connsiteY6" fmla="*/ 2085975 h 2981325"/>
                <a:gd name="connsiteX7" fmla="*/ 550531 w 1998331"/>
                <a:gd name="connsiteY7" fmla="*/ 1676400 h 2981325"/>
                <a:gd name="connsiteX8" fmla="*/ 607681 w 1998331"/>
                <a:gd name="connsiteY8" fmla="*/ 504825 h 2981325"/>
                <a:gd name="connsiteX9" fmla="*/ 302196 w 1998331"/>
                <a:gd name="connsiteY9" fmla="*/ 657911 h 2981325"/>
                <a:gd name="connsiteX10" fmla="*/ 0 w 1998331"/>
                <a:gd name="connsiteY10" fmla="*/ 395733 h 2981325"/>
                <a:gd name="connsiteX11" fmla="*/ 788656 w 1998331"/>
                <a:gd name="connsiteY11" fmla="*/ 0 h 2981325"/>
                <a:gd name="connsiteX0" fmla="*/ 788656 w 1998331"/>
                <a:gd name="connsiteY0" fmla="*/ 0 h 2981325"/>
                <a:gd name="connsiteX1" fmla="*/ 1341106 w 1998331"/>
                <a:gd name="connsiteY1" fmla="*/ 333375 h 2981325"/>
                <a:gd name="connsiteX2" fmla="*/ 1169656 w 1998331"/>
                <a:gd name="connsiteY2" fmla="*/ 1400175 h 2981325"/>
                <a:gd name="connsiteX3" fmla="*/ 1998331 w 1998331"/>
                <a:gd name="connsiteY3" fmla="*/ 1771650 h 2981325"/>
                <a:gd name="connsiteX4" fmla="*/ 1960231 w 1998331"/>
                <a:gd name="connsiteY4" fmla="*/ 2981325 h 2981325"/>
                <a:gd name="connsiteX5" fmla="*/ 1522081 w 1998331"/>
                <a:gd name="connsiteY5" fmla="*/ 2962275 h 2981325"/>
                <a:gd name="connsiteX6" fmla="*/ 1550656 w 1998331"/>
                <a:gd name="connsiteY6" fmla="*/ 2085975 h 2981325"/>
                <a:gd name="connsiteX7" fmla="*/ 550531 w 1998331"/>
                <a:gd name="connsiteY7" fmla="*/ 1676400 h 2981325"/>
                <a:gd name="connsiteX8" fmla="*/ 640573 w 1998331"/>
                <a:gd name="connsiteY8" fmla="*/ 481801 h 2981325"/>
                <a:gd name="connsiteX9" fmla="*/ 302196 w 1998331"/>
                <a:gd name="connsiteY9" fmla="*/ 657911 h 2981325"/>
                <a:gd name="connsiteX10" fmla="*/ 0 w 1998331"/>
                <a:gd name="connsiteY10" fmla="*/ 395733 h 2981325"/>
                <a:gd name="connsiteX11" fmla="*/ 788656 w 1998331"/>
                <a:gd name="connsiteY11" fmla="*/ 0 h 2981325"/>
                <a:gd name="connsiteX0" fmla="*/ 788656 w 1998331"/>
                <a:gd name="connsiteY0" fmla="*/ 0 h 2981325"/>
                <a:gd name="connsiteX1" fmla="*/ 1341106 w 1998331"/>
                <a:gd name="connsiteY1" fmla="*/ 333375 h 2981325"/>
                <a:gd name="connsiteX2" fmla="*/ 1169656 w 1998331"/>
                <a:gd name="connsiteY2" fmla="*/ 1400175 h 2981325"/>
                <a:gd name="connsiteX3" fmla="*/ 1998331 w 1998331"/>
                <a:gd name="connsiteY3" fmla="*/ 1771650 h 2981325"/>
                <a:gd name="connsiteX4" fmla="*/ 1960231 w 1998331"/>
                <a:gd name="connsiteY4" fmla="*/ 2981325 h 2981325"/>
                <a:gd name="connsiteX5" fmla="*/ 1522081 w 1998331"/>
                <a:gd name="connsiteY5" fmla="*/ 2962275 h 2981325"/>
                <a:gd name="connsiteX6" fmla="*/ 1550656 w 1998331"/>
                <a:gd name="connsiteY6" fmla="*/ 2085975 h 2981325"/>
                <a:gd name="connsiteX7" fmla="*/ 550531 w 1998331"/>
                <a:gd name="connsiteY7" fmla="*/ 1676400 h 2981325"/>
                <a:gd name="connsiteX8" fmla="*/ 657019 w 1998331"/>
                <a:gd name="connsiteY8" fmla="*/ 465355 h 2981325"/>
                <a:gd name="connsiteX9" fmla="*/ 302196 w 1998331"/>
                <a:gd name="connsiteY9" fmla="*/ 657911 h 2981325"/>
                <a:gd name="connsiteX10" fmla="*/ 0 w 1998331"/>
                <a:gd name="connsiteY10" fmla="*/ 395733 h 2981325"/>
                <a:gd name="connsiteX11" fmla="*/ 788656 w 1998331"/>
                <a:gd name="connsiteY11" fmla="*/ 0 h 2981325"/>
                <a:gd name="connsiteX0" fmla="*/ 788656 w 1998331"/>
                <a:gd name="connsiteY0" fmla="*/ 0 h 2981325"/>
                <a:gd name="connsiteX1" fmla="*/ 1341106 w 1998331"/>
                <a:gd name="connsiteY1" fmla="*/ 333375 h 2981325"/>
                <a:gd name="connsiteX2" fmla="*/ 1169656 w 1998331"/>
                <a:gd name="connsiteY2" fmla="*/ 1400175 h 2981325"/>
                <a:gd name="connsiteX3" fmla="*/ 1998331 w 1998331"/>
                <a:gd name="connsiteY3" fmla="*/ 1771650 h 2981325"/>
                <a:gd name="connsiteX4" fmla="*/ 1960231 w 1998331"/>
                <a:gd name="connsiteY4" fmla="*/ 2981325 h 2981325"/>
                <a:gd name="connsiteX5" fmla="*/ 1522081 w 1998331"/>
                <a:gd name="connsiteY5" fmla="*/ 2962275 h 2981325"/>
                <a:gd name="connsiteX6" fmla="*/ 1550656 w 1998331"/>
                <a:gd name="connsiteY6" fmla="*/ 2085975 h 2981325"/>
                <a:gd name="connsiteX7" fmla="*/ 550531 w 1998331"/>
                <a:gd name="connsiteY7" fmla="*/ 1676400 h 2981325"/>
                <a:gd name="connsiteX8" fmla="*/ 666886 w 1998331"/>
                <a:gd name="connsiteY8" fmla="*/ 468644 h 2981325"/>
                <a:gd name="connsiteX9" fmla="*/ 302196 w 1998331"/>
                <a:gd name="connsiteY9" fmla="*/ 657911 h 2981325"/>
                <a:gd name="connsiteX10" fmla="*/ 0 w 1998331"/>
                <a:gd name="connsiteY10" fmla="*/ 395733 h 2981325"/>
                <a:gd name="connsiteX11" fmla="*/ 788656 w 1998331"/>
                <a:gd name="connsiteY11" fmla="*/ 0 h 2981325"/>
                <a:gd name="connsiteX0" fmla="*/ 788656 w 1998331"/>
                <a:gd name="connsiteY0" fmla="*/ 0 h 2981325"/>
                <a:gd name="connsiteX1" fmla="*/ 1341106 w 1998331"/>
                <a:gd name="connsiteY1" fmla="*/ 333375 h 2981325"/>
                <a:gd name="connsiteX2" fmla="*/ 1169656 w 1998331"/>
                <a:gd name="connsiteY2" fmla="*/ 1400175 h 2981325"/>
                <a:gd name="connsiteX3" fmla="*/ 1998331 w 1998331"/>
                <a:gd name="connsiteY3" fmla="*/ 1771650 h 2981325"/>
                <a:gd name="connsiteX4" fmla="*/ 1960231 w 1998331"/>
                <a:gd name="connsiteY4" fmla="*/ 2981325 h 2981325"/>
                <a:gd name="connsiteX5" fmla="*/ 1522081 w 1998331"/>
                <a:gd name="connsiteY5" fmla="*/ 2962275 h 2981325"/>
                <a:gd name="connsiteX6" fmla="*/ 1550656 w 1998331"/>
                <a:gd name="connsiteY6" fmla="*/ 2085975 h 2981325"/>
                <a:gd name="connsiteX7" fmla="*/ 471590 w 1998331"/>
                <a:gd name="connsiteY7" fmla="*/ 1452734 h 2981325"/>
                <a:gd name="connsiteX8" fmla="*/ 666886 w 1998331"/>
                <a:gd name="connsiteY8" fmla="*/ 468644 h 2981325"/>
                <a:gd name="connsiteX9" fmla="*/ 302196 w 1998331"/>
                <a:gd name="connsiteY9" fmla="*/ 657911 h 2981325"/>
                <a:gd name="connsiteX10" fmla="*/ 0 w 1998331"/>
                <a:gd name="connsiteY10" fmla="*/ 395733 h 2981325"/>
                <a:gd name="connsiteX11" fmla="*/ 788656 w 1998331"/>
                <a:gd name="connsiteY11" fmla="*/ 0 h 2981325"/>
                <a:gd name="connsiteX0" fmla="*/ 788656 w 1998331"/>
                <a:gd name="connsiteY0" fmla="*/ 0 h 2981325"/>
                <a:gd name="connsiteX1" fmla="*/ 1341106 w 1998331"/>
                <a:gd name="connsiteY1" fmla="*/ 333375 h 2981325"/>
                <a:gd name="connsiteX2" fmla="*/ 1169656 w 1998331"/>
                <a:gd name="connsiteY2" fmla="*/ 1400175 h 2981325"/>
                <a:gd name="connsiteX3" fmla="*/ 1998331 w 1998331"/>
                <a:gd name="connsiteY3" fmla="*/ 1771650 h 2981325"/>
                <a:gd name="connsiteX4" fmla="*/ 1960231 w 1998331"/>
                <a:gd name="connsiteY4" fmla="*/ 2981325 h 2981325"/>
                <a:gd name="connsiteX5" fmla="*/ 1522081 w 1998331"/>
                <a:gd name="connsiteY5" fmla="*/ 2962275 h 2981325"/>
                <a:gd name="connsiteX6" fmla="*/ 1550656 w 1998331"/>
                <a:gd name="connsiteY6" fmla="*/ 2085975 h 2981325"/>
                <a:gd name="connsiteX7" fmla="*/ 471590 w 1998331"/>
                <a:gd name="connsiteY7" fmla="*/ 1452734 h 2981325"/>
                <a:gd name="connsiteX8" fmla="*/ 643862 w 1998331"/>
                <a:gd name="connsiteY8" fmla="*/ 481801 h 2981325"/>
                <a:gd name="connsiteX9" fmla="*/ 302196 w 1998331"/>
                <a:gd name="connsiteY9" fmla="*/ 657911 h 2981325"/>
                <a:gd name="connsiteX10" fmla="*/ 0 w 1998331"/>
                <a:gd name="connsiteY10" fmla="*/ 395733 h 2981325"/>
                <a:gd name="connsiteX11" fmla="*/ 788656 w 1998331"/>
                <a:gd name="connsiteY11" fmla="*/ 0 h 2981325"/>
                <a:gd name="connsiteX0" fmla="*/ 788656 w 1998331"/>
                <a:gd name="connsiteY0" fmla="*/ 0 h 2981325"/>
                <a:gd name="connsiteX1" fmla="*/ 1341106 w 1998331"/>
                <a:gd name="connsiteY1" fmla="*/ 333375 h 2981325"/>
                <a:gd name="connsiteX2" fmla="*/ 1169656 w 1998331"/>
                <a:gd name="connsiteY2" fmla="*/ 1400175 h 2981325"/>
                <a:gd name="connsiteX3" fmla="*/ 1998331 w 1998331"/>
                <a:gd name="connsiteY3" fmla="*/ 1771650 h 2981325"/>
                <a:gd name="connsiteX4" fmla="*/ 1960231 w 1998331"/>
                <a:gd name="connsiteY4" fmla="*/ 2981325 h 2981325"/>
                <a:gd name="connsiteX5" fmla="*/ 1522081 w 1998331"/>
                <a:gd name="connsiteY5" fmla="*/ 2962275 h 2981325"/>
                <a:gd name="connsiteX6" fmla="*/ 1550656 w 1998331"/>
                <a:gd name="connsiteY6" fmla="*/ 2085975 h 2981325"/>
                <a:gd name="connsiteX7" fmla="*/ 494614 w 1998331"/>
                <a:gd name="connsiteY7" fmla="*/ 1459312 h 2981325"/>
                <a:gd name="connsiteX8" fmla="*/ 643862 w 1998331"/>
                <a:gd name="connsiteY8" fmla="*/ 481801 h 2981325"/>
                <a:gd name="connsiteX9" fmla="*/ 302196 w 1998331"/>
                <a:gd name="connsiteY9" fmla="*/ 657911 h 2981325"/>
                <a:gd name="connsiteX10" fmla="*/ 0 w 1998331"/>
                <a:gd name="connsiteY10" fmla="*/ 395733 h 2981325"/>
                <a:gd name="connsiteX11" fmla="*/ 788656 w 1998331"/>
                <a:gd name="connsiteY11" fmla="*/ 0 h 2981325"/>
                <a:gd name="connsiteX0" fmla="*/ 788656 w 1998331"/>
                <a:gd name="connsiteY0" fmla="*/ 0 h 2981325"/>
                <a:gd name="connsiteX1" fmla="*/ 1341106 w 1998331"/>
                <a:gd name="connsiteY1" fmla="*/ 333375 h 2981325"/>
                <a:gd name="connsiteX2" fmla="*/ 1169656 w 1998331"/>
                <a:gd name="connsiteY2" fmla="*/ 1400175 h 2981325"/>
                <a:gd name="connsiteX3" fmla="*/ 1998331 w 1998331"/>
                <a:gd name="connsiteY3" fmla="*/ 1771650 h 2981325"/>
                <a:gd name="connsiteX4" fmla="*/ 1960231 w 1998331"/>
                <a:gd name="connsiteY4" fmla="*/ 2981325 h 2981325"/>
                <a:gd name="connsiteX5" fmla="*/ 1522081 w 1998331"/>
                <a:gd name="connsiteY5" fmla="*/ 2962275 h 2981325"/>
                <a:gd name="connsiteX6" fmla="*/ 1583548 w 1998331"/>
                <a:gd name="connsiteY6" fmla="*/ 1990588 h 2981325"/>
                <a:gd name="connsiteX7" fmla="*/ 494614 w 1998331"/>
                <a:gd name="connsiteY7" fmla="*/ 1459312 h 2981325"/>
                <a:gd name="connsiteX8" fmla="*/ 643862 w 1998331"/>
                <a:gd name="connsiteY8" fmla="*/ 481801 h 2981325"/>
                <a:gd name="connsiteX9" fmla="*/ 302196 w 1998331"/>
                <a:gd name="connsiteY9" fmla="*/ 657911 h 2981325"/>
                <a:gd name="connsiteX10" fmla="*/ 0 w 1998331"/>
                <a:gd name="connsiteY10" fmla="*/ 395733 h 2981325"/>
                <a:gd name="connsiteX11" fmla="*/ 788656 w 1998331"/>
                <a:gd name="connsiteY11" fmla="*/ 0 h 2981325"/>
                <a:gd name="connsiteX0" fmla="*/ 788656 w 1998331"/>
                <a:gd name="connsiteY0" fmla="*/ 0 h 2981325"/>
                <a:gd name="connsiteX1" fmla="*/ 1341106 w 1998331"/>
                <a:gd name="connsiteY1" fmla="*/ 333375 h 2981325"/>
                <a:gd name="connsiteX2" fmla="*/ 1169656 w 1998331"/>
                <a:gd name="connsiteY2" fmla="*/ 1400175 h 2981325"/>
                <a:gd name="connsiteX3" fmla="*/ 1998331 w 1998331"/>
                <a:gd name="connsiteY3" fmla="*/ 1771650 h 2981325"/>
                <a:gd name="connsiteX4" fmla="*/ 1960231 w 1998331"/>
                <a:gd name="connsiteY4" fmla="*/ 2981325 h 2981325"/>
                <a:gd name="connsiteX5" fmla="*/ 1522081 w 1998331"/>
                <a:gd name="connsiteY5" fmla="*/ 2962275 h 2981325"/>
                <a:gd name="connsiteX6" fmla="*/ 1560524 w 1998331"/>
                <a:gd name="connsiteY6" fmla="*/ 2030058 h 2981325"/>
                <a:gd name="connsiteX7" fmla="*/ 494614 w 1998331"/>
                <a:gd name="connsiteY7" fmla="*/ 1459312 h 2981325"/>
                <a:gd name="connsiteX8" fmla="*/ 643862 w 1998331"/>
                <a:gd name="connsiteY8" fmla="*/ 481801 h 2981325"/>
                <a:gd name="connsiteX9" fmla="*/ 302196 w 1998331"/>
                <a:gd name="connsiteY9" fmla="*/ 657911 h 2981325"/>
                <a:gd name="connsiteX10" fmla="*/ 0 w 1998331"/>
                <a:gd name="connsiteY10" fmla="*/ 395733 h 2981325"/>
                <a:gd name="connsiteX11" fmla="*/ 788656 w 1998331"/>
                <a:gd name="connsiteY11" fmla="*/ 0 h 2981325"/>
                <a:gd name="connsiteX0" fmla="*/ 788656 w 1998331"/>
                <a:gd name="connsiteY0" fmla="*/ 0 h 2981325"/>
                <a:gd name="connsiteX1" fmla="*/ 1341106 w 1998331"/>
                <a:gd name="connsiteY1" fmla="*/ 333375 h 2981325"/>
                <a:gd name="connsiteX2" fmla="*/ 1169656 w 1998331"/>
                <a:gd name="connsiteY2" fmla="*/ 1400175 h 2981325"/>
                <a:gd name="connsiteX3" fmla="*/ 1998331 w 1998331"/>
                <a:gd name="connsiteY3" fmla="*/ 1771650 h 2981325"/>
                <a:gd name="connsiteX4" fmla="*/ 1960231 w 1998331"/>
                <a:gd name="connsiteY4" fmla="*/ 2981325 h 2981325"/>
                <a:gd name="connsiteX5" fmla="*/ 1522081 w 1998331"/>
                <a:gd name="connsiteY5" fmla="*/ 2962275 h 2981325"/>
                <a:gd name="connsiteX6" fmla="*/ 1560524 w 1998331"/>
                <a:gd name="connsiteY6" fmla="*/ 2030058 h 2981325"/>
                <a:gd name="connsiteX7" fmla="*/ 494614 w 1998331"/>
                <a:gd name="connsiteY7" fmla="*/ 1459312 h 2981325"/>
                <a:gd name="connsiteX8" fmla="*/ 643862 w 1998331"/>
                <a:gd name="connsiteY8" fmla="*/ 481801 h 2981325"/>
                <a:gd name="connsiteX9" fmla="*/ 302196 w 1998331"/>
                <a:gd name="connsiteY9" fmla="*/ 657911 h 2981325"/>
                <a:gd name="connsiteX10" fmla="*/ 0 w 1998331"/>
                <a:gd name="connsiteY10" fmla="*/ 395733 h 2981325"/>
                <a:gd name="connsiteX11" fmla="*/ 788656 w 1998331"/>
                <a:gd name="connsiteY11" fmla="*/ 0 h 2981325"/>
                <a:gd name="connsiteX0" fmla="*/ 788656 w 1998331"/>
                <a:gd name="connsiteY0" fmla="*/ 0 h 2981325"/>
                <a:gd name="connsiteX1" fmla="*/ 1341106 w 1998331"/>
                <a:gd name="connsiteY1" fmla="*/ 333375 h 2981325"/>
                <a:gd name="connsiteX2" fmla="*/ 1169656 w 1998331"/>
                <a:gd name="connsiteY2" fmla="*/ 1400175 h 2981325"/>
                <a:gd name="connsiteX3" fmla="*/ 1998331 w 1998331"/>
                <a:gd name="connsiteY3" fmla="*/ 1771650 h 2981325"/>
                <a:gd name="connsiteX4" fmla="*/ 1960231 w 1998331"/>
                <a:gd name="connsiteY4" fmla="*/ 2981325 h 2981325"/>
                <a:gd name="connsiteX5" fmla="*/ 1522081 w 1998331"/>
                <a:gd name="connsiteY5" fmla="*/ 2962275 h 2981325"/>
                <a:gd name="connsiteX6" fmla="*/ 1560524 w 1998331"/>
                <a:gd name="connsiteY6" fmla="*/ 2030058 h 2981325"/>
                <a:gd name="connsiteX7" fmla="*/ 494614 w 1998331"/>
                <a:gd name="connsiteY7" fmla="*/ 1459312 h 2981325"/>
                <a:gd name="connsiteX8" fmla="*/ 643862 w 1998331"/>
                <a:gd name="connsiteY8" fmla="*/ 481801 h 2981325"/>
                <a:gd name="connsiteX9" fmla="*/ 302196 w 1998331"/>
                <a:gd name="connsiteY9" fmla="*/ 657911 h 2981325"/>
                <a:gd name="connsiteX10" fmla="*/ 0 w 1998331"/>
                <a:gd name="connsiteY10" fmla="*/ 395733 h 2981325"/>
                <a:gd name="connsiteX11" fmla="*/ 788656 w 1998331"/>
                <a:gd name="connsiteY11" fmla="*/ 0 h 2981325"/>
                <a:gd name="connsiteX0" fmla="*/ 788656 w 1998331"/>
                <a:gd name="connsiteY0" fmla="*/ 0 h 2981325"/>
                <a:gd name="connsiteX1" fmla="*/ 1341106 w 1998331"/>
                <a:gd name="connsiteY1" fmla="*/ 333375 h 2981325"/>
                <a:gd name="connsiteX2" fmla="*/ 1169656 w 1998331"/>
                <a:gd name="connsiteY2" fmla="*/ 1400175 h 2981325"/>
                <a:gd name="connsiteX3" fmla="*/ 1998331 w 1998331"/>
                <a:gd name="connsiteY3" fmla="*/ 1771650 h 2981325"/>
                <a:gd name="connsiteX4" fmla="*/ 1960231 w 1998331"/>
                <a:gd name="connsiteY4" fmla="*/ 2981325 h 2981325"/>
                <a:gd name="connsiteX5" fmla="*/ 1522081 w 1998331"/>
                <a:gd name="connsiteY5" fmla="*/ 2962275 h 2981325"/>
                <a:gd name="connsiteX6" fmla="*/ 1560524 w 1998331"/>
                <a:gd name="connsiteY6" fmla="*/ 2030058 h 2981325"/>
                <a:gd name="connsiteX7" fmla="*/ 494614 w 1998331"/>
                <a:gd name="connsiteY7" fmla="*/ 1459312 h 2981325"/>
                <a:gd name="connsiteX8" fmla="*/ 643862 w 1998331"/>
                <a:gd name="connsiteY8" fmla="*/ 481801 h 2981325"/>
                <a:gd name="connsiteX9" fmla="*/ 302196 w 1998331"/>
                <a:gd name="connsiteY9" fmla="*/ 657911 h 2981325"/>
                <a:gd name="connsiteX10" fmla="*/ 0 w 1998331"/>
                <a:gd name="connsiteY10" fmla="*/ 395733 h 2981325"/>
                <a:gd name="connsiteX11" fmla="*/ 788656 w 1998331"/>
                <a:gd name="connsiteY11" fmla="*/ 0 h 2981325"/>
                <a:gd name="connsiteX0" fmla="*/ 788656 w 1998331"/>
                <a:gd name="connsiteY0" fmla="*/ 0 h 2981325"/>
                <a:gd name="connsiteX1" fmla="*/ 1341106 w 1998331"/>
                <a:gd name="connsiteY1" fmla="*/ 333375 h 2981325"/>
                <a:gd name="connsiteX2" fmla="*/ 1117028 w 1998331"/>
                <a:gd name="connsiteY2" fmla="*/ 1406753 h 2981325"/>
                <a:gd name="connsiteX3" fmla="*/ 1998331 w 1998331"/>
                <a:gd name="connsiteY3" fmla="*/ 1771650 h 2981325"/>
                <a:gd name="connsiteX4" fmla="*/ 1960231 w 1998331"/>
                <a:gd name="connsiteY4" fmla="*/ 2981325 h 2981325"/>
                <a:gd name="connsiteX5" fmla="*/ 1522081 w 1998331"/>
                <a:gd name="connsiteY5" fmla="*/ 2962275 h 2981325"/>
                <a:gd name="connsiteX6" fmla="*/ 1560524 w 1998331"/>
                <a:gd name="connsiteY6" fmla="*/ 2030058 h 2981325"/>
                <a:gd name="connsiteX7" fmla="*/ 494614 w 1998331"/>
                <a:gd name="connsiteY7" fmla="*/ 1459312 h 2981325"/>
                <a:gd name="connsiteX8" fmla="*/ 643862 w 1998331"/>
                <a:gd name="connsiteY8" fmla="*/ 481801 h 2981325"/>
                <a:gd name="connsiteX9" fmla="*/ 302196 w 1998331"/>
                <a:gd name="connsiteY9" fmla="*/ 657911 h 2981325"/>
                <a:gd name="connsiteX10" fmla="*/ 0 w 1998331"/>
                <a:gd name="connsiteY10" fmla="*/ 395733 h 2981325"/>
                <a:gd name="connsiteX11" fmla="*/ 788656 w 1998331"/>
                <a:gd name="connsiteY11" fmla="*/ 0 h 2981325"/>
                <a:gd name="connsiteX0" fmla="*/ 788656 w 1998331"/>
                <a:gd name="connsiteY0" fmla="*/ 0 h 2981325"/>
                <a:gd name="connsiteX1" fmla="*/ 1341106 w 1998331"/>
                <a:gd name="connsiteY1" fmla="*/ 333375 h 2981325"/>
                <a:gd name="connsiteX2" fmla="*/ 1090714 w 1998331"/>
                <a:gd name="connsiteY2" fmla="*/ 1423199 h 2981325"/>
                <a:gd name="connsiteX3" fmla="*/ 1998331 w 1998331"/>
                <a:gd name="connsiteY3" fmla="*/ 1771650 h 2981325"/>
                <a:gd name="connsiteX4" fmla="*/ 1960231 w 1998331"/>
                <a:gd name="connsiteY4" fmla="*/ 2981325 h 2981325"/>
                <a:gd name="connsiteX5" fmla="*/ 1522081 w 1998331"/>
                <a:gd name="connsiteY5" fmla="*/ 2962275 h 2981325"/>
                <a:gd name="connsiteX6" fmla="*/ 1560524 w 1998331"/>
                <a:gd name="connsiteY6" fmla="*/ 2030058 h 2981325"/>
                <a:gd name="connsiteX7" fmla="*/ 494614 w 1998331"/>
                <a:gd name="connsiteY7" fmla="*/ 1459312 h 2981325"/>
                <a:gd name="connsiteX8" fmla="*/ 643862 w 1998331"/>
                <a:gd name="connsiteY8" fmla="*/ 481801 h 2981325"/>
                <a:gd name="connsiteX9" fmla="*/ 302196 w 1998331"/>
                <a:gd name="connsiteY9" fmla="*/ 657911 h 2981325"/>
                <a:gd name="connsiteX10" fmla="*/ 0 w 1998331"/>
                <a:gd name="connsiteY10" fmla="*/ 395733 h 2981325"/>
                <a:gd name="connsiteX11" fmla="*/ 788656 w 1998331"/>
                <a:gd name="connsiteY11" fmla="*/ 0 h 2981325"/>
                <a:gd name="connsiteX0" fmla="*/ 788656 w 1998331"/>
                <a:gd name="connsiteY0" fmla="*/ 0 h 2981325"/>
                <a:gd name="connsiteX1" fmla="*/ 1341106 w 1998331"/>
                <a:gd name="connsiteY1" fmla="*/ 333375 h 2981325"/>
                <a:gd name="connsiteX2" fmla="*/ 1130185 w 1998331"/>
                <a:gd name="connsiteY2" fmla="*/ 1396885 h 2981325"/>
                <a:gd name="connsiteX3" fmla="*/ 1998331 w 1998331"/>
                <a:gd name="connsiteY3" fmla="*/ 1771650 h 2981325"/>
                <a:gd name="connsiteX4" fmla="*/ 1960231 w 1998331"/>
                <a:gd name="connsiteY4" fmla="*/ 2981325 h 2981325"/>
                <a:gd name="connsiteX5" fmla="*/ 1522081 w 1998331"/>
                <a:gd name="connsiteY5" fmla="*/ 2962275 h 2981325"/>
                <a:gd name="connsiteX6" fmla="*/ 1560524 w 1998331"/>
                <a:gd name="connsiteY6" fmla="*/ 2030058 h 2981325"/>
                <a:gd name="connsiteX7" fmla="*/ 494614 w 1998331"/>
                <a:gd name="connsiteY7" fmla="*/ 1459312 h 2981325"/>
                <a:gd name="connsiteX8" fmla="*/ 643862 w 1998331"/>
                <a:gd name="connsiteY8" fmla="*/ 481801 h 2981325"/>
                <a:gd name="connsiteX9" fmla="*/ 302196 w 1998331"/>
                <a:gd name="connsiteY9" fmla="*/ 657911 h 2981325"/>
                <a:gd name="connsiteX10" fmla="*/ 0 w 1998331"/>
                <a:gd name="connsiteY10" fmla="*/ 395733 h 2981325"/>
                <a:gd name="connsiteX11" fmla="*/ 788656 w 1998331"/>
                <a:gd name="connsiteY11" fmla="*/ 0 h 2981325"/>
                <a:gd name="connsiteX0" fmla="*/ 788656 w 1998331"/>
                <a:gd name="connsiteY0" fmla="*/ 0 h 2981325"/>
                <a:gd name="connsiteX1" fmla="*/ 1341106 w 1998331"/>
                <a:gd name="connsiteY1" fmla="*/ 333375 h 2981325"/>
                <a:gd name="connsiteX2" fmla="*/ 1130185 w 1998331"/>
                <a:gd name="connsiteY2" fmla="*/ 1396885 h 2981325"/>
                <a:gd name="connsiteX3" fmla="*/ 1998331 w 1998331"/>
                <a:gd name="connsiteY3" fmla="*/ 1771650 h 2981325"/>
                <a:gd name="connsiteX4" fmla="*/ 1960231 w 1998331"/>
                <a:gd name="connsiteY4" fmla="*/ 2981325 h 2981325"/>
                <a:gd name="connsiteX5" fmla="*/ 1522081 w 1998331"/>
                <a:gd name="connsiteY5" fmla="*/ 2962275 h 2981325"/>
                <a:gd name="connsiteX6" fmla="*/ 1560524 w 1998331"/>
                <a:gd name="connsiteY6" fmla="*/ 2030058 h 2981325"/>
                <a:gd name="connsiteX7" fmla="*/ 494614 w 1998331"/>
                <a:gd name="connsiteY7" fmla="*/ 1459312 h 2981325"/>
                <a:gd name="connsiteX8" fmla="*/ 643862 w 1998331"/>
                <a:gd name="connsiteY8" fmla="*/ 481801 h 2981325"/>
                <a:gd name="connsiteX9" fmla="*/ 302196 w 1998331"/>
                <a:gd name="connsiteY9" fmla="*/ 657911 h 2981325"/>
                <a:gd name="connsiteX10" fmla="*/ 0 w 1998331"/>
                <a:gd name="connsiteY10" fmla="*/ 395733 h 2981325"/>
                <a:gd name="connsiteX11" fmla="*/ 788656 w 1998331"/>
                <a:gd name="connsiteY11" fmla="*/ 0 h 2981325"/>
                <a:gd name="connsiteX0" fmla="*/ 788656 w 1960231"/>
                <a:gd name="connsiteY0" fmla="*/ 0 h 2981325"/>
                <a:gd name="connsiteX1" fmla="*/ 1341106 w 1960231"/>
                <a:gd name="connsiteY1" fmla="*/ 333375 h 2981325"/>
                <a:gd name="connsiteX2" fmla="*/ 1130185 w 1960231"/>
                <a:gd name="connsiteY2" fmla="*/ 1396885 h 2981325"/>
                <a:gd name="connsiteX3" fmla="*/ 1906233 w 1960231"/>
                <a:gd name="connsiteY3" fmla="*/ 1669684 h 2981325"/>
                <a:gd name="connsiteX4" fmla="*/ 1960231 w 1960231"/>
                <a:gd name="connsiteY4" fmla="*/ 2981325 h 2981325"/>
                <a:gd name="connsiteX5" fmla="*/ 1522081 w 1960231"/>
                <a:gd name="connsiteY5" fmla="*/ 2962275 h 2981325"/>
                <a:gd name="connsiteX6" fmla="*/ 1560524 w 1960231"/>
                <a:gd name="connsiteY6" fmla="*/ 2030058 h 2981325"/>
                <a:gd name="connsiteX7" fmla="*/ 494614 w 1960231"/>
                <a:gd name="connsiteY7" fmla="*/ 1459312 h 2981325"/>
                <a:gd name="connsiteX8" fmla="*/ 643862 w 1960231"/>
                <a:gd name="connsiteY8" fmla="*/ 481801 h 2981325"/>
                <a:gd name="connsiteX9" fmla="*/ 302196 w 1960231"/>
                <a:gd name="connsiteY9" fmla="*/ 657911 h 2981325"/>
                <a:gd name="connsiteX10" fmla="*/ 0 w 1960231"/>
                <a:gd name="connsiteY10" fmla="*/ 395733 h 2981325"/>
                <a:gd name="connsiteX11" fmla="*/ 788656 w 1960231"/>
                <a:gd name="connsiteY11" fmla="*/ 0 h 2981325"/>
                <a:gd name="connsiteX0" fmla="*/ 788656 w 1950363"/>
                <a:gd name="connsiteY0" fmla="*/ 0 h 2962275"/>
                <a:gd name="connsiteX1" fmla="*/ 1341106 w 1950363"/>
                <a:gd name="connsiteY1" fmla="*/ 333375 h 2962275"/>
                <a:gd name="connsiteX2" fmla="*/ 1130185 w 1950363"/>
                <a:gd name="connsiteY2" fmla="*/ 1396885 h 2962275"/>
                <a:gd name="connsiteX3" fmla="*/ 1906233 w 1950363"/>
                <a:gd name="connsiteY3" fmla="*/ 1669684 h 2962275"/>
                <a:gd name="connsiteX4" fmla="*/ 1950363 w 1950363"/>
                <a:gd name="connsiteY4" fmla="*/ 2928698 h 2962275"/>
                <a:gd name="connsiteX5" fmla="*/ 1522081 w 1950363"/>
                <a:gd name="connsiteY5" fmla="*/ 2962275 h 2962275"/>
                <a:gd name="connsiteX6" fmla="*/ 1560524 w 1950363"/>
                <a:gd name="connsiteY6" fmla="*/ 2030058 h 2962275"/>
                <a:gd name="connsiteX7" fmla="*/ 494614 w 1950363"/>
                <a:gd name="connsiteY7" fmla="*/ 1459312 h 2962275"/>
                <a:gd name="connsiteX8" fmla="*/ 643862 w 1950363"/>
                <a:gd name="connsiteY8" fmla="*/ 481801 h 2962275"/>
                <a:gd name="connsiteX9" fmla="*/ 302196 w 1950363"/>
                <a:gd name="connsiteY9" fmla="*/ 657911 h 2962275"/>
                <a:gd name="connsiteX10" fmla="*/ 0 w 1950363"/>
                <a:gd name="connsiteY10" fmla="*/ 395733 h 2962275"/>
                <a:gd name="connsiteX11" fmla="*/ 788656 w 1950363"/>
                <a:gd name="connsiteY11" fmla="*/ 0 h 2962275"/>
                <a:gd name="connsiteX0" fmla="*/ 788656 w 1937206"/>
                <a:gd name="connsiteY0" fmla="*/ 0 h 2962275"/>
                <a:gd name="connsiteX1" fmla="*/ 1341106 w 1937206"/>
                <a:gd name="connsiteY1" fmla="*/ 333375 h 2962275"/>
                <a:gd name="connsiteX2" fmla="*/ 1130185 w 1937206"/>
                <a:gd name="connsiteY2" fmla="*/ 1396885 h 2962275"/>
                <a:gd name="connsiteX3" fmla="*/ 1906233 w 1937206"/>
                <a:gd name="connsiteY3" fmla="*/ 1669684 h 2962275"/>
                <a:gd name="connsiteX4" fmla="*/ 1937206 w 1937206"/>
                <a:gd name="connsiteY4" fmla="*/ 2928698 h 2962275"/>
                <a:gd name="connsiteX5" fmla="*/ 1522081 w 1937206"/>
                <a:gd name="connsiteY5" fmla="*/ 2962275 h 2962275"/>
                <a:gd name="connsiteX6" fmla="*/ 1560524 w 1937206"/>
                <a:gd name="connsiteY6" fmla="*/ 2030058 h 2962275"/>
                <a:gd name="connsiteX7" fmla="*/ 494614 w 1937206"/>
                <a:gd name="connsiteY7" fmla="*/ 1459312 h 2962275"/>
                <a:gd name="connsiteX8" fmla="*/ 643862 w 1937206"/>
                <a:gd name="connsiteY8" fmla="*/ 481801 h 2962275"/>
                <a:gd name="connsiteX9" fmla="*/ 302196 w 1937206"/>
                <a:gd name="connsiteY9" fmla="*/ 657911 h 2962275"/>
                <a:gd name="connsiteX10" fmla="*/ 0 w 1937206"/>
                <a:gd name="connsiteY10" fmla="*/ 395733 h 2962275"/>
                <a:gd name="connsiteX11" fmla="*/ 788656 w 1937206"/>
                <a:gd name="connsiteY11" fmla="*/ 0 h 2962275"/>
                <a:gd name="connsiteX0" fmla="*/ 788656 w 1994509"/>
                <a:gd name="connsiteY0" fmla="*/ 0 h 2962275"/>
                <a:gd name="connsiteX1" fmla="*/ 1341106 w 1994509"/>
                <a:gd name="connsiteY1" fmla="*/ 333375 h 2962275"/>
                <a:gd name="connsiteX2" fmla="*/ 1130185 w 1994509"/>
                <a:gd name="connsiteY2" fmla="*/ 1396885 h 2962275"/>
                <a:gd name="connsiteX3" fmla="*/ 1906233 w 1994509"/>
                <a:gd name="connsiteY3" fmla="*/ 1669684 h 2962275"/>
                <a:gd name="connsiteX4" fmla="*/ 1937206 w 1994509"/>
                <a:gd name="connsiteY4" fmla="*/ 2928698 h 2962275"/>
                <a:gd name="connsiteX5" fmla="*/ 1522081 w 1994509"/>
                <a:gd name="connsiteY5" fmla="*/ 2962275 h 2962275"/>
                <a:gd name="connsiteX6" fmla="*/ 1560524 w 1994509"/>
                <a:gd name="connsiteY6" fmla="*/ 2030058 h 2962275"/>
                <a:gd name="connsiteX7" fmla="*/ 494614 w 1994509"/>
                <a:gd name="connsiteY7" fmla="*/ 1459312 h 2962275"/>
                <a:gd name="connsiteX8" fmla="*/ 643862 w 1994509"/>
                <a:gd name="connsiteY8" fmla="*/ 481801 h 2962275"/>
                <a:gd name="connsiteX9" fmla="*/ 302196 w 1994509"/>
                <a:gd name="connsiteY9" fmla="*/ 657911 h 2962275"/>
                <a:gd name="connsiteX10" fmla="*/ 0 w 1994509"/>
                <a:gd name="connsiteY10" fmla="*/ 395733 h 2962275"/>
                <a:gd name="connsiteX11" fmla="*/ 788656 w 1994509"/>
                <a:gd name="connsiteY11" fmla="*/ 0 h 2962275"/>
                <a:gd name="connsiteX0" fmla="*/ 788656 w 2013417"/>
                <a:gd name="connsiteY0" fmla="*/ 0 h 2962275"/>
                <a:gd name="connsiteX1" fmla="*/ 1341106 w 2013417"/>
                <a:gd name="connsiteY1" fmla="*/ 333375 h 2962275"/>
                <a:gd name="connsiteX2" fmla="*/ 1130185 w 2013417"/>
                <a:gd name="connsiteY2" fmla="*/ 1396885 h 2962275"/>
                <a:gd name="connsiteX3" fmla="*/ 1906233 w 2013417"/>
                <a:gd name="connsiteY3" fmla="*/ 1669684 h 2962275"/>
                <a:gd name="connsiteX4" fmla="*/ 1937206 w 2013417"/>
                <a:gd name="connsiteY4" fmla="*/ 2928698 h 2962275"/>
                <a:gd name="connsiteX5" fmla="*/ 1522081 w 2013417"/>
                <a:gd name="connsiteY5" fmla="*/ 2962275 h 2962275"/>
                <a:gd name="connsiteX6" fmla="*/ 1560524 w 2013417"/>
                <a:gd name="connsiteY6" fmla="*/ 2030058 h 2962275"/>
                <a:gd name="connsiteX7" fmla="*/ 494614 w 2013417"/>
                <a:gd name="connsiteY7" fmla="*/ 1459312 h 2962275"/>
                <a:gd name="connsiteX8" fmla="*/ 643862 w 2013417"/>
                <a:gd name="connsiteY8" fmla="*/ 481801 h 2962275"/>
                <a:gd name="connsiteX9" fmla="*/ 302196 w 2013417"/>
                <a:gd name="connsiteY9" fmla="*/ 657911 h 2962275"/>
                <a:gd name="connsiteX10" fmla="*/ 0 w 2013417"/>
                <a:gd name="connsiteY10" fmla="*/ 395733 h 2962275"/>
                <a:gd name="connsiteX11" fmla="*/ 788656 w 2013417"/>
                <a:gd name="connsiteY11" fmla="*/ 0 h 2962275"/>
                <a:gd name="connsiteX0" fmla="*/ 788656 w 2028526"/>
                <a:gd name="connsiteY0" fmla="*/ 0 h 2962275"/>
                <a:gd name="connsiteX1" fmla="*/ 1341106 w 2028526"/>
                <a:gd name="connsiteY1" fmla="*/ 333375 h 2962275"/>
                <a:gd name="connsiteX2" fmla="*/ 1130185 w 2028526"/>
                <a:gd name="connsiteY2" fmla="*/ 1396885 h 2962275"/>
                <a:gd name="connsiteX3" fmla="*/ 1906233 w 2028526"/>
                <a:gd name="connsiteY3" fmla="*/ 1669684 h 2962275"/>
                <a:gd name="connsiteX4" fmla="*/ 1937206 w 2028526"/>
                <a:gd name="connsiteY4" fmla="*/ 2928698 h 2962275"/>
                <a:gd name="connsiteX5" fmla="*/ 1522081 w 2028526"/>
                <a:gd name="connsiteY5" fmla="*/ 2962275 h 2962275"/>
                <a:gd name="connsiteX6" fmla="*/ 1560524 w 2028526"/>
                <a:gd name="connsiteY6" fmla="*/ 2030058 h 2962275"/>
                <a:gd name="connsiteX7" fmla="*/ 494614 w 2028526"/>
                <a:gd name="connsiteY7" fmla="*/ 1459312 h 2962275"/>
                <a:gd name="connsiteX8" fmla="*/ 643862 w 2028526"/>
                <a:gd name="connsiteY8" fmla="*/ 481801 h 2962275"/>
                <a:gd name="connsiteX9" fmla="*/ 302196 w 2028526"/>
                <a:gd name="connsiteY9" fmla="*/ 657911 h 2962275"/>
                <a:gd name="connsiteX10" fmla="*/ 0 w 2028526"/>
                <a:gd name="connsiteY10" fmla="*/ 395733 h 2962275"/>
                <a:gd name="connsiteX11" fmla="*/ 788656 w 2028526"/>
                <a:gd name="connsiteY11" fmla="*/ 0 h 2962275"/>
                <a:gd name="connsiteX0" fmla="*/ 788656 w 2048244"/>
                <a:gd name="connsiteY0" fmla="*/ 0 h 2962275"/>
                <a:gd name="connsiteX1" fmla="*/ 1341106 w 2048244"/>
                <a:gd name="connsiteY1" fmla="*/ 333375 h 2962275"/>
                <a:gd name="connsiteX2" fmla="*/ 1130185 w 2048244"/>
                <a:gd name="connsiteY2" fmla="*/ 1396885 h 2962275"/>
                <a:gd name="connsiteX3" fmla="*/ 1935836 w 2048244"/>
                <a:gd name="connsiteY3" fmla="*/ 1679551 h 2962275"/>
                <a:gd name="connsiteX4" fmla="*/ 1937206 w 2048244"/>
                <a:gd name="connsiteY4" fmla="*/ 2928698 h 2962275"/>
                <a:gd name="connsiteX5" fmla="*/ 1522081 w 2048244"/>
                <a:gd name="connsiteY5" fmla="*/ 2962275 h 2962275"/>
                <a:gd name="connsiteX6" fmla="*/ 1560524 w 2048244"/>
                <a:gd name="connsiteY6" fmla="*/ 2030058 h 2962275"/>
                <a:gd name="connsiteX7" fmla="*/ 494614 w 2048244"/>
                <a:gd name="connsiteY7" fmla="*/ 1459312 h 2962275"/>
                <a:gd name="connsiteX8" fmla="*/ 643862 w 2048244"/>
                <a:gd name="connsiteY8" fmla="*/ 481801 h 2962275"/>
                <a:gd name="connsiteX9" fmla="*/ 302196 w 2048244"/>
                <a:gd name="connsiteY9" fmla="*/ 657911 h 2962275"/>
                <a:gd name="connsiteX10" fmla="*/ 0 w 2048244"/>
                <a:gd name="connsiteY10" fmla="*/ 395733 h 2962275"/>
                <a:gd name="connsiteX11" fmla="*/ 788656 w 2048244"/>
                <a:gd name="connsiteY11" fmla="*/ 0 h 2962275"/>
                <a:gd name="connsiteX0" fmla="*/ 788656 w 2020800"/>
                <a:gd name="connsiteY0" fmla="*/ 0 h 2962275"/>
                <a:gd name="connsiteX1" fmla="*/ 1341106 w 2020800"/>
                <a:gd name="connsiteY1" fmla="*/ 333375 h 2962275"/>
                <a:gd name="connsiteX2" fmla="*/ 1130185 w 2020800"/>
                <a:gd name="connsiteY2" fmla="*/ 1396885 h 2962275"/>
                <a:gd name="connsiteX3" fmla="*/ 1935836 w 2020800"/>
                <a:gd name="connsiteY3" fmla="*/ 1679551 h 2962275"/>
                <a:gd name="connsiteX4" fmla="*/ 1937206 w 2020800"/>
                <a:gd name="connsiteY4" fmla="*/ 2928698 h 2962275"/>
                <a:gd name="connsiteX5" fmla="*/ 1522081 w 2020800"/>
                <a:gd name="connsiteY5" fmla="*/ 2962275 h 2962275"/>
                <a:gd name="connsiteX6" fmla="*/ 1560524 w 2020800"/>
                <a:gd name="connsiteY6" fmla="*/ 2030058 h 2962275"/>
                <a:gd name="connsiteX7" fmla="*/ 494614 w 2020800"/>
                <a:gd name="connsiteY7" fmla="*/ 1459312 h 2962275"/>
                <a:gd name="connsiteX8" fmla="*/ 643862 w 2020800"/>
                <a:gd name="connsiteY8" fmla="*/ 481801 h 2962275"/>
                <a:gd name="connsiteX9" fmla="*/ 302196 w 2020800"/>
                <a:gd name="connsiteY9" fmla="*/ 657911 h 2962275"/>
                <a:gd name="connsiteX10" fmla="*/ 0 w 2020800"/>
                <a:gd name="connsiteY10" fmla="*/ 395733 h 2962275"/>
                <a:gd name="connsiteX11" fmla="*/ 788656 w 2020800"/>
                <a:gd name="connsiteY11" fmla="*/ 0 h 2962275"/>
                <a:gd name="connsiteX0" fmla="*/ 788656 w 1996573"/>
                <a:gd name="connsiteY0" fmla="*/ 0 h 2962275"/>
                <a:gd name="connsiteX1" fmla="*/ 1341106 w 1996573"/>
                <a:gd name="connsiteY1" fmla="*/ 333375 h 2962275"/>
                <a:gd name="connsiteX2" fmla="*/ 1130185 w 1996573"/>
                <a:gd name="connsiteY2" fmla="*/ 1396885 h 2962275"/>
                <a:gd name="connsiteX3" fmla="*/ 1935836 w 1996573"/>
                <a:gd name="connsiteY3" fmla="*/ 1679551 h 2962275"/>
                <a:gd name="connsiteX4" fmla="*/ 1937206 w 1996573"/>
                <a:gd name="connsiteY4" fmla="*/ 2928698 h 2962275"/>
                <a:gd name="connsiteX5" fmla="*/ 1522081 w 1996573"/>
                <a:gd name="connsiteY5" fmla="*/ 2962275 h 2962275"/>
                <a:gd name="connsiteX6" fmla="*/ 1560524 w 1996573"/>
                <a:gd name="connsiteY6" fmla="*/ 2030058 h 2962275"/>
                <a:gd name="connsiteX7" fmla="*/ 494614 w 1996573"/>
                <a:gd name="connsiteY7" fmla="*/ 1459312 h 2962275"/>
                <a:gd name="connsiteX8" fmla="*/ 643862 w 1996573"/>
                <a:gd name="connsiteY8" fmla="*/ 481801 h 2962275"/>
                <a:gd name="connsiteX9" fmla="*/ 302196 w 1996573"/>
                <a:gd name="connsiteY9" fmla="*/ 657911 h 2962275"/>
                <a:gd name="connsiteX10" fmla="*/ 0 w 1996573"/>
                <a:gd name="connsiteY10" fmla="*/ 395733 h 2962275"/>
                <a:gd name="connsiteX11" fmla="*/ 788656 w 1996573"/>
                <a:gd name="connsiteY11" fmla="*/ 0 h 2962275"/>
                <a:gd name="connsiteX0" fmla="*/ 788656 w 1977406"/>
                <a:gd name="connsiteY0" fmla="*/ 0 h 2962275"/>
                <a:gd name="connsiteX1" fmla="*/ 1341106 w 1977406"/>
                <a:gd name="connsiteY1" fmla="*/ 333375 h 2962275"/>
                <a:gd name="connsiteX2" fmla="*/ 1130185 w 1977406"/>
                <a:gd name="connsiteY2" fmla="*/ 1396885 h 2962275"/>
                <a:gd name="connsiteX3" fmla="*/ 1935836 w 1977406"/>
                <a:gd name="connsiteY3" fmla="*/ 1679551 h 2962275"/>
                <a:gd name="connsiteX4" fmla="*/ 1937206 w 1977406"/>
                <a:gd name="connsiteY4" fmla="*/ 2928698 h 2962275"/>
                <a:gd name="connsiteX5" fmla="*/ 1522081 w 1977406"/>
                <a:gd name="connsiteY5" fmla="*/ 2962275 h 2962275"/>
                <a:gd name="connsiteX6" fmla="*/ 1560524 w 1977406"/>
                <a:gd name="connsiteY6" fmla="*/ 2030058 h 2962275"/>
                <a:gd name="connsiteX7" fmla="*/ 494614 w 1977406"/>
                <a:gd name="connsiteY7" fmla="*/ 1459312 h 2962275"/>
                <a:gd name="connsiteX8" fmla="*/ 643862 w 1977406"/>
                <a:gd name="connsiteY8" fmla="*/ 481801 h 2962275"/>
                <a:gd name="connsiteX9" fmla="*/ 302196 w 1977406"/>
                <a:gd name="connsiteY9" fmla="*/ 657911 h 2962275"/>
                <a:gd name="connsiteX10" fmla="*/ 0 w 1977406"/>
                <a:gd name="connsiteY10" fmla="*/ 395733 h 2962275"/>
                <a:gd name="connsiteX11" fmla="*/ 788656 w 1977406"/>
                <a:gd name="connsiteY11" fmla="*/ 0 h 2962275"/>
                <a:gd name="connsiteX0" fmla="*/ 788656 w 1972313"/>
                <a:gd name="connsiteY0" fmla="*/ 0 h 2962275"/>
                <a:gd name="connsiteX1" fmla="*/ 1341106 w 1972313"/>
                <a:gd name="connsiteY1" fmla="*/ 333375 h 2962275"/>
                <a:gd name="connsiteX2" fmla="*/ 1130185 w 1972313"/>
                <a:gd name="connsiteY2" fmla="*/ 1396885 h 2962275"/>
                <a:gd name="connsiteX3" fmla="*/ 1925969 w 1972313"/>
                <a:gd name="connsiteY3" fmla="*/ 1699286 h 2962275"/>
                <a:gd name="connsiteX4" fmla="*/ 1937206 w 1972313"/>
                <a:gd name="connsiteY4" fmla="*/ 2928698 h 2962275"/>
                <a:gd name="connsiteX5" fmla="*/ 1522081 w 1972313"/>
                <a:gd name="connsiteY5" fmla="*/ 2962275 h 2962275"/>
                <a:gd name="connsiteX6" fmla="*/ 1560524 w 1972313"/>
                <a:gd name="connsiteY6" fmla="*/ 2030058 h 2962275"/>
                <a:gd name="connsiteX7" fmla="*/ 494614 w 1972313"/>
                <a:gd name="connsiteY7" fmla="*/ 1459312 h 2962275"/>
                <a:gd name="connsiteX8" fmla="*/ 643862 w 1972313"/>
                <a:gd name="connsiteY8" fmla="*/ 481801 h 2962275"/>
                <a:gd name="connsiteX9" fmla="*/ 302196 w 1972313"/>
                <a:gd name="connsiteY9" fmla="*/ 657911 h 2962275"/>
                <a:gd name="connsiteX10" fmla="*/ 0 w 1972313"/>
                <a:gd name="connsiteY10" fmla="*/ 395733 h 2962275"/>
                <a:gd name="connsiteX11" fmla="*/ 788656 w 1972313"/>
                <a:gd name="connsiteY11" fmla="*/ 0 h 2962275"/>
                <a:gd name="connsiteX0" fmla="*/ 788656 w 2000204"/>
                <a:gd name="connsiteY0" fmla="*/ 0 h 2962275"/>
                <a:gd name="connsiteX1" fmla="*/ 1341106 w 2000204"/>
                <a:gd name="connsiteY1" fmla="*/ 333375 h 2962275"/>
                <a:gd name="connsiteX2" fmla="*/ 1130185 w 2000204"/>
                <a:gd name="connsiteY2" fmla="*/ 1396885 h 2962275"/>
                <a:gd name="connsiteX3" fmla="*/ 1925969 w 2000204"/>
                <a:gd name="connsiteY3" fmla="*/ 1699286 h 2962275"/>
                <a:gd name="connsiteX4" fmla="*/ 1937206 w 2000204"/>
                <a:gd name="connsiteY4" fmla="*/ 2928698 h 2962275"/>
                <a:gd name="connsiteX5" fmla="*/ 1522081 w 2000204"/>
                <a:gd name="connsiteY5" fmla="*/ 2962275 h 2962275"/>
                <a:gd name="connsiteX6" fmla="*/ 1560524 w 2000204"/>
                <a:gd name="connsiteY6" fmla="*/ 2030058 h 2962275"/>
                <a:gd name="connsiteX7" fmla="*/ 494614 w 2000204"/>
                <a:gd name="connsiteY7" fmla="*/ 1459312 h 2962275"/>
                <a:gd name="connsiteX8" fmla="*/ 643862 w 2000204"/>
                <a:gd name="connsiteY8" fmla="*/ 481801 h 2962275"/>
                <a:gd name="connsiteX9" fmla="*/ 302196 w 2000204"/>
                <a:gd name="connsiteY9" fmla="*/ 657911 h 2962275"/>
                <a:gd name="connsiteX10" fmla="*/ 0 w 2000204"/>
                <a:gd name="connsiteY10" fmla="*/ 395733 h 2962275"/>
                <a:gd name="connsiteX11" fmla="*/ 788656 w 2000204"/>
                <a:gd name="connsiteY11" fmla="*/ 0 h 2962275"/>
                <a:gd name="connsiteX0" fmla="*/ 788656 w 1986810"/>
                <a:gd name="connsiteY0" fmla="*/ 0 h 2962275"/>
                <a:gd name="connsiteX1" fmla="*/ 1341106 w 1986810"/>
                <a:gd name="connsiteY1" fmla="*/ 333375 h 2962275"/>
                <a:gd name="connsiteX2" fmla="*/ 1130185 w 1986810"/>
                <a:gd name="connsiteY2" fmla="*/ 1396885 h 2962275"/>
                <a:gd name="connsiteX3" fmla="*/ 1925969 w 1986810"/>
                <a:gd name="connsiteY3" fmla="*/ 1699286 h 2962275"/>
                <a:gd name="connsiteX4" fmla="*/ 1937206 w 1986810"/>
                <a:gd name="connsiteY4" fmla="*/ 2928698 h 2962275"/>
                <a:gd name="connsiteX5" fmla="*/ 1522081 w 1986810"/>
                <a:gd name="connsiteY5" fmla="*/ 2962275 h 2962275"/>
                <a:gd name="connsiteX6" fmla="*/ 1560524 w 1986810"/>
                <a:gd name="connsiteY6" fmla="*/ 2030058 h 2962275"/>
                <a:gd name="connsiteX7" fmla="*/ 494614 w 1986810"/>
                <a:gd name="connsiteY7" fmla="*/ 1459312 h 2962275"/>
                <a:gd name="connsiteX8" fmla="*/ 643862 w 1986810"/>
                <a:gd name="connsiteY8" fmla="*/ 481801 h 2962275"/>
                <a:gd name="connsiteX9" fmla="*/ 302196 w 1986810"/>
                <a:gd name="connsiteY9" fmla="*/ 657911 h 2962275"/>
                <a:gd name="connsiteX10" fmla="*/ 0 w 1986810"/>
                <a:gd name="connsiteY10" fmla="*/ 395733 h 2962275"/>
                <a:gd name="connsiteX11" fmla="*/ 788656 w 1986810"/>
                <a:gd name="connsiteY11" fmla="*/ 0 h 2962275"/>
                <a:gd name="connsiteX0" fmla="*/ 788656 w 1977561"/>
                <a:gd name="connsiteY0" fmla="*/ 0 h 2962275"/>
                <a:gd name="connsiteX1" fmla="*/ 1341106 w 1977561"/>
                <a:gd name="connsiteY1" fmla="*/ 333375 h 2962275"/>
                <a:gd name="connsiteX2" fmla="*/ 1130185 w 1977561"/>
                <a:gd name="connsiteY2" fmla="*/ 1396885 h 2962275"/>
                <a:gd name="connsiteX3" fmla="*/ 1912813 w 1977561"/>
                <a:gd name="connsiteY3" fmla="*/ 1705864 h 2962275"/>
                <a:gd name="connsiteX4" fmla="*/ 1937206 w 1977561"/>
                <a:gd name="connsiteY4" fmla="*/ 2928698 h 2962275"/>
                <a:gd name="connsiteX5" fmla="*/ 1522081 w 1977561"/>
                <a:gd name="connsiteY5" fmla="*/ 2962275 h 2962275"/>
                <a:gd name="connsiteX6" fmla="*/ 1560524 w 1977561"/>
                <a:gd name="connsiteY6" fmla="*/ 2030058 h 2962275"/>
                <a:gd name="connsiteX7" fmla="*/ 494614 w 1977561"/>
                <a:gd name="connsiteY7" fmla="*/ 1459312 h 2962275"/>
                <a:gd name="connsiteX8" fmla="*/ 643862 w 1977561"/>
                <a:gd name="connsiteY8" fmla="*/ 481801 h 2962275"/>
                <a:gd name="connsiteX9" fmla="*/ 302196 w 1977561"/>
                <a:gd name="connsiteY9" fmla="*/ 657911 h 2962275"/>
                <a:gd name="connsiteX10" fmla="*/ 0 w 1977561"/>
                <a:gd name="connsiteY10" fmla="*/ 395733 h 2962275"/>
                <a:gd name="connsiteX11" fmla="*/ 788656 w 1977561"/>
                <a:gd name="connsiteY11" fmla="*/ 0 h 2962275"/>
                <a:gd name="connsiteX0" fmla="*/ 788656 w 2006555"/>
                <a:gd name="connsiteY0" fmla="*/ 0 h 2962275"/>
                <a:gd name="connsiteX1" fmla="*/ 1341106 w 2006555"/>
                <a:gd name="connsiteY1" fmla="*/ 333375 h 2962275"/>
                <a:gd name="connsiteX2" fmla="*/ 1130185 w 2006555"/>
                <a:gd name="connsiteY2" fmla="*/ 1396885 h 2962275"/>
                <a:gd name="connsiteX3" fmla="*/ 1952284 w 2006555"/>
                <a:gd name="connsiteY3" fmla="*/ 1719021 h 2962275"/>
                <a:gd name="connsiteX4" fmla="*/ 1937206 w 2006555"/>
                <a:gd name="connsiteY4" fmla="*/ 2928698 h 2962275"/>
                <a:gd name="connsiteX5" fmla="*/ 1522081 w 2006555"/>
                <a:gd name="connsiteY5" fmla="*/ 2962275 h 2962275"/>
                <a:gd name="connsiteX6" fmla="*/ 1560524 w 2006555"/>
                <a:gd name="connsiteY6" fmla="*/ 2030058 h 2962275"/>
                <a:gd name="connsiteX7" fmla="*/ 494614 w 2006555"/>
                <a:gd name="connsiteY7" fmla="*/ 1459312 h 2962275"/>
                <a:gd name="connsiteX8" fmla="*/ 643862 w 2006555"/>
                <a:gd name="connsiteY8" fmla="*/ 481801 h 2962275"/>
                <a:gd name="connsiteX9" fmla="*/ 302196 w 2006555"/>
                <a:gd name="connsiteY9" fmla="*/ 657911 h 2962275"/>
                <a:gd name="connsiteX10" fmla="*/ 0 w 2006555"/>
                <a:gd name="connsiteY10" fmla="*/ 395733 h 2962275"/>
                <a:gd name="connsiteX11" fmla="*/ 788656 w 2006555"/>
                <a:gd name="connsiteY11" fmla="*/ 0 h 2962275"/>
                <a:gd name="connsiteX0" fmla="*/ 788656 w 2009120"/>
                <a:gd name="connsiteY0" fmla="*/ 0 h 2962275"/>
                <a:gd name="connsiteX1" fmla="*/ 1341106 w 2009120"/>
                <a:gd name="connsiteY1" fmla="*/ 333375 h 2962275"/>
                <a:gd name="connsiteX2" fmla="*/ 1130185 w 2009120"/>
                <a:gd name="connsiteY2" fmla="*/ 1396885 h 2962275"/>
                <a:gd name="connsiteX3" fmla="*/ 1955573 w 2009120"/>
                <a:gd name="connsiteY3" fmla="*/ 1705864 h 2962275"/>
                <a:gd name="connsiteX4" fmla="*/ 1937206 w 2009120"/>
                <a:gd name="connsiteY4" fmla="*/ 2928698 h 2962275"/>
                <a:gd name="connsiteX5" fmla="*/ 1522081 w 2009120"/>
                <a:gd name="connsiteY5" fmla="*/ 2962275 h 2962275"/>
                <a:gd name="connsiteX6" fmla="*/ 1560524 w 2009120"/>
                <a:gd name="connsiteY6" fmla="*/ 2030058 h 2962275"/>
                <a:gd name="connsiteX7" fmla="*/ 494614 w 2009120"/>
                <a:gd name="connsiteY7" fmla="*/ 1459312 h 2962275"/>
                <a:gd name="connsiteX8" fmla="*/ 643862 w 2009120"/>
                <a:gd name="connsiteY8" fmla="*/ 481801 h 2962275"/>
                <a:gd name="connsiteX9" fmla="*/ 302196 w 2009120"/>
                <a:gd name="connsiteY9" fmla="*/ 657911 h 2962275"/>
                <a:gd name="connsiteX10" fmla="*/ 0 w 2009120"/>
                <a:gd name="connsiteY10" fmla="*/ 395733 h 2962275"/>
                <a:gd name="connsiteX11" fmla="*/ 788656 w 2009120"/>
                <a:gd name="connsiteY11" fmla="*/ 0 h 2962275"/>
                <a:gd name="connsiteX0" fmla="*/ 788656 w 2009120"/>
                <a:gd name="connsiteY0" fmla="*/ 0 h 2962275"/>
                <a:gd name="connsiteX1" fmla="*/ 1341106 w 2009120"/>
                <a:gd name="connsiteY1" fmla="*/ 333375 h 2962275"/>
                <a:gd name="connsiteX2" fmla="*/ 1130185 w 2009120"/>
                <a:gd name="connsiteY2" fmla="*/ 1396885 h 2962275"/>
                <a:gd name="connsiteX3" fmla="*/ 1955573 w 2009120"/>
                <a:gd name="connsiteY3" fmla="*/ 1705864 h 2962275"/>
                <a:gd name="connsiteX4" fmla="*/ 1937206 w 2009120"/>
                <a:gd name="connsiteY4" fmla="*/ 2928698 h 2962275"/>
                <a:gd name="connsiteX5" fmla="*/ 1522081 w 2009120"/>
                <a:gd name="connsiteY5" fmla="*/ 2962275 h 2962275"/>
                <a:gd name="connsiteX6" fmla="*/ 1560524 w 2009120"/>
                <a:gd name="connsiteY6" fmla="*/ 2030058 h 2962275"/>
                <a:gd name="connsiteX7" fmla="*/ 494614 w 2009120"/>
                <a:gd name="connsiteY7" fmla="*/ 1459312 h 2962275"/>
                <a:gd name="connsiteX8" fmla="*/ 643862 w 2009120"/>
                <a:gd name="connsiteY8" fmla="*/ 481801 h 2962275"/>
                <a:gd name="connsiteX9" fmla="*/ 302196 w 2009120"/>
                <a:gd name="connsiteY9" fmla="*/ 657911 h 2962275"/>
                <a:gd name="connsiteX10" fmla="*/ 0 w 2009120"/>
                <a:gd name="connsiteY10" fmla="*/ 395733 h 2962275"/>
                <a:gd name="connsiteX11" fmla="*/ 788656 w 2009120"/>
                <a:gd name="connsiteY11" fmla="*/ 0 h 2962275"/>
                <a:gd name="connsiteX0" fmla="*/ 788656 w 2009120"/>
                <a:gd name="connsiteY0" fmla="*/ 0 h 3122362"/>
                <a:gd name="connsiteX1" fmla="*/ 1341106 w 2009120"/>
                <a:gd name="connsiteY1" fmla="*/ 333375 h 3122362"/>
                <a:gd name="connsiteX2" fmla="*/ 1130185 w 2009120"/>
                <a:gd name="connsiteY2" fmla="*/ 1396885 h 3122362"/>
                <a:gd name="connsiteX3" fmla="*/ 1955573 w 2009120"/>
                <a:gd name="connsiteY3" fmla="*/ 1705864 h 3122362"/>
                <a:gd name="connsiteX4" fmla="*/ 1937206 w 2009120"/>
                <a:gd name="connsiteY4" fmla="*/ 2928698 h 3122362"/>
                <a:gd name="connsiteX5" fmla="*/ 1522081 w 2009120"/>
                <a:gd name="connsiteY5" fmla="*/ 2962275 h 3122362"/>
                <a:gd name="connsiteX6" fmla="*/ 1560524 w 2009120"/>
                <a:gd name="connsiteY6" fmla="*/ 2030058 h 3122362"/>
                <a:gd name="connsiteX7" fmla="*/ 494614 w 2009120"/>
                <a:gd name="connsiteY7" fmla="*/ 1459312 h 3122362"/>
                <a:gd name="connsiteX8" fmla="*/ 643862 w 2009120"/>
                <a:gd name="connsiteY8" fmla="*/ 481801 h 3122362"/>
                <a:gd name="connsiteX9" fmla="*/ 302196 w 2009120"/>
                <a:gd name="connsiteY9" fmla="*/ 657911 h 3122362"/>
                <a:gd name="connsiteX10" fmla="*/ 0 w 2009120"/>
                <a:gd name="connsiteY10" fmla="*/ 395733 h 3122362"/>
                <a:gd name="connsiteX11" fmla="*/ 788656 w 2009120"/>
                <a:gd name="connsiteY11" fmla="*/ 0 h 3122362"/>
                <a:gd name="connsiteX0" fmla="*/ 788656 w 2009120"/>
                <a:gd name="connsiteY0" fmla="*/ 0 h 3167195"/>
                <a:gd name="connsiteX1" fmla="*/ 1341106 w 2009120"/>
                <a:gd name="connsiteY1" fmla="*/ 333375 h 3167195"/>
                <a:gd name="connsiteX2" fmla="*/ 1130185 w 2009120"/>
                <a:gd name="connsiteY2" fmla="*/ 1396885 h 3167195"/>
                <a:gd name="connsiteX3" fmla="*/ 1955573 w 2009120"/>
                <a:gd name="connsiteY3" fmla="*/ 1705864 h 3167195"/>
                <a:gd name="connsiteX4" fmla="*/ 1937206 w 2009120"/>
                <a:gd name="connsiteY4" fmla="*/ 2928698 h 3167195"/>
                <a:gd name="connsiteX5" fmla="*/ 1522081 w 2009120"/>
                <a:gd name="connsiteY5" fmla="*/ 2962275 h 3167195"/>
                <a:gd name="connsiteX6" fmla="*/ 1560524 w 2009120"/>
                <a:gd name="connsiteY6" fmla="*/ 2030058 h 3167195"/>
                <a:gd name="connsiteX7" fmla="*/ 494614 w 2009120"/>
                <a:gd name="connsiteY7" fmla="*/ 1459312 h 3167195"/>
                <a:gd name="connsiteX8" fmla="*/ 643862 w 2009120"/>
                <a:gd name="connsiteY8" fmla="*/ 481801 h 3167195"/>
                <a:gd name="connsiteX9" fmla="*/ 302196 w 2009120"/>
                <a:gd name="connsiteY9" fmla="*/ 657911 h 3167195"/>
                <a:gd name="connsiteX10" fmla="*/ 0 w 2009120"/>
                <a:gd name="connsiteY10" fmla="*/ 395733 h 3167195"/>
                <a:gd name="connsiteX11" fmla="*/ 788656 w 2009120"/>
                <a:gd name="connsiteY11" fmla="*/ 0 h 3167195"/>
                <a:gd name="connsiteX0" fmla="*/ 788656 w 2009120"/>
                <a:gd name="connsiteY0" fmla="*/ 0 h 3143170"/>
                <a:gd name="connsiteX1" fmla="*/ 1341106 w 2009120"/>
                <a:gd name="connsiteY1" fmla="*/ 333375 h 3143170"/>
                <a:gd name="connsiteX2" fmla="*/ 1130185 w 2009120"/>
                <a:gd name="connsiteY2" fmla="*/ 1396885 h 3143170"/>
                <a:gd name="connsiteX3" fmla="*/ 1955573 w 2009120"/>
                <a:gd name="connsiteY3" fmla="*/ 1705864 h 3143170"/>
                <a:gd name="connsiteX4" fmla="*/ 1937206 w 2009120"/>
                <a:gd name="connsiteY4" fmla="*/ 2928698 h 3143170"/>
                <a:gd name="connsiteX5" fmla="*/ 1522081 w 2009120"/>
                <a:gd name="connsiteY5" fmla="*/ 2962275 h 3143170"/>
                <a:gd name="connsiteX6" fmla="*/ 1560524 w 2009120"/>
                <a:gd name="connsiteY6" fmla="*/ 2030058 h 3143170"/>
                <a:gd name="connsiteX7" fmla="*/ 494614 w 2009120"/>
                <a:gd name="connsiteY7" fmla="*/ 1459312 h 3143170"/>
                <a:gd name="connsiteX8" fmla="*/ 643862 w 2009120"/>
                <a:gd name="connsiteY8" fmla="*/ 481801 h 3143170"/>
                <a:gd name="connsiteX9" fmla="*/ 302196 w 2009120"/>
                <a:gd name="connsiteY9" fmla="*/ 657911 h 3143170"/>
                <a:gd name="connsiteX10" fmla="*/ 0 w 2009120"/>
                <a:gd name="connsiteY10" fmla="*/ 395733 h 3143170"/>
                <a:gd name="connsiteX11" fmla="*/ 788656 w 2009120"/>
                <a:gd name="connsiteY11" fmla="*/ 0 h 3143170"/>
                <a:gd name="connsiteX0" fmla="*/ 788656 w 2009120"/>
                <a:gd name="connsiteY0" fmla="*/ 0 h 3153292"/>
                <a:gd name="connsiteX1" fmla="*/ 1341106 w 2009120"/>
                <a:gd name="connsiteY1" fmla="*/ 333375 h 3153292"/>
                <a:gd name="connsiteX2" fmla="*/ 1130185 w 2009120"/>
                <a:gd name="connsiteY2" fmla="*/ 1396885 h 3153292"/>
                <a:gd name="connsiteX3" fmla="*/ 1955573 w 2009120"/>
                <a:gd name="connsiteY3" fmla="*/ 1705864 h 3153292"/>
                <a:gd name="connsiteX4" fmla="*/ 1937206 w 2009120"/>
                <a:gd name="connsiteY4" fmla="*/ 2928698 h 3153292"/>
                <a:gd name="connsiteX5" fmla="*/ 1522081 w 2009120"/>
                <a:gd name="connsiteY5" fmla="*/ 2962275 h 3153292"/>
                <a:gd name="connsiteX6" fmla="*/ 1560524 w 2009120"/>
                <a:gd name="connsiteY6" fmla="*/ 2030058 h 3153292"/>
                <a:gd name="connsiteX7" fmla="*/ 494614 w 2009120"/>
                <a:gd name="connsiteY7" fmla="*/ 1459312 h 3153292"/>
                <a:gd name="connsiteX8" fmla="*/ 643862 w 2009120"/>
                <a:gd name="connsiteY8" fmla="*/ 481801 h 3153292"/>
                <a:gd name="connsiteX9" fmla="*/ 302196 w 2009120"/>
                <a:gd name="connsiteY9" fmla="*/ 657911 h 3153292"/>
                <a:gd name="connsiteX10" fmla="*/ 0 w 2009120"/>
                <a:gd name="connsiteY10" fmla="*/ 395733 h 3153292"/>
                <a:gd name="connsiteX11" fmla="*/ 788656 w 2009120"/>
                <a:gd name="connsiteY11" fmla="*/ 0 h 3153292"/>
                <a:gd name="connsiteX0" fmla="*/ 788656 w 2009120"/>
                <a:gd name="connsiteY0" fmla="*/ 0 h 3123204"/>
                <a:gd name="connsiteX1" fmla="*/ 1341106 w 2009120"/>
                <a:gd name="connsiteY1" fmla="*/ 333375 h 3123204"/>
                <a:gd name="connsiteX2" fmla="*/ 1130185 w 2009120"/>
                <a:gd name="connsiteY2" fmla="*/ 1396885 h 3123204"/>
                <a:gd name="connsiteX3" fmla="*/ 1955573 w 2009120"/>
                <a:gd name="connsiteY3" fmla="*/ 1705864 h 3123204"/>
                <a:gd name="connsiteX4" fmla="*/ 1937206 w 2009120"/>
                <a:gd name="connsiteY4" fmla="*/ 2928698 h 3123204"/>
                <a:gd name="connsiteX5" fmla="*/ 1502346 w 2009120"/>
                <a:gd name="connsiteY5" fmla="*/ 2909648 h 3123204"/>
                <a:gd name="connsiteX6" fmla="*/ 1560524 w 2009120"/>
                <a:gd name="connsiteY6" fmla="*/ 2030058 h 3123204"/>
                <a:gd name="connsiteX7" fmla="*/ 494614 w 2009120"/>
                <a:gd name="connsiteY7" fmla="*/ 1459312 h 3123204"/>
                <a:gd name="connsiteX8" fmla="*/ 643862 w 2009120"/>
                <a:gd name="connsiteY8" fmla="*/ 481801 h 3123204"/>
                <a:gd name="connsiteX9" fmla="*/ 302196 w 2009120"/>
                <a:gd name="connsiteY9" fmla="*/ 657911 h 3123204"/>
                <a:gd name="connsiteX10" fmla="*/ 0 w 2009120"/>
                <a:gd name="connsiteY10" fmla="*/ 395733 h 3123204"/>
                <a:gd name="connsiteX11" fmla="*/ 788656 w 2009120"/>
                <a:gd name="connsiteY11" fmla="*/ 0 h 3123204"/>
                <a:gd name="connsiteX0" fmla="*/ 788656 w 2009120"/>
                <a:gd name="connsiteY0" fmla="*/ 0 h 3128393"/>
                <a:gd name="connsiteX1" fmla="*/ 1341106 w 2009120"/>
                <a:gd name="connsiteY1" fmla="*/ 333375 h 3128393"/>
                <a:gd name="connsiteX2" fmla="*/ 1130185 w 2009120"/>
                <a:gd name="connsiteY2" fmla="*/ 1396885 h 3128393"/>
                <a:gd name="connsiteX3" fmla="*/ 1955573 w 2009120"/>
                <a:gd name="connsiteY3" fmla="*/ 1705864 h 3128393"/>
                <a:gd name="connsiteX4" fmla="*/ 1937206 w 2009120"/>
                <a:gd name="connsiteY4" fmla="*/ 2928698 h 3128393"/>
                <a:gd name="connsiteX5" fmla="*/ 1502346 w 2009120"/>
                <a:gd name="connsiteY5" fmla="*/ 2909648 h 3128393"/>
                <a:gd name="connsiteX6" fmla="*/ 1560524 w 2009120"/>
                <a:gd name="connsiteY6" fmla="*/ 2030058 h 3128393"/>
                <a:gd name="connsiteX7" fmla="*/ 494614 w 2009120"/>
                <a:gd name="connsiteY7" fmla="*/ 1459312 h 3128393"/>
                <a:gd name="connsiteX8" fmla="*/ 643862 w 2009120"/>
                <a:gd name="connsiteY8" fmla="*/ 481801 h 3128393"/>
                <a:gd name="connsiteX9" fmla="*/ 302196 w 2009120"/>
                <a:gd name="connsiteY9" fmla="*/ 657911 h 3128393"/>
                <a:gd name="connsiteX10" fmla="*/ 0 w 2009120"/>
                <a:gd name="connsiteY10" fmla="*/ 395733 h 3128393"/>
                <a:gd name="connsiteX11" fmla="*/ 788656 w 2009120"/>
                <a:gd name="connsiteY11" fmla="*/ 0 h 3128393"/>
                <a:gd name="connsiteX0" fmla="*/ 788656 w 2009120"/>
                <a:gd name="connsiteY0" fmla="*/ 0 h 3101723"/>
                <a:gd name="connsiteX1" fmla="*/ 1341106 w 2009120"/>
                <a:gd name="connsiteY1" fmla="*/ 333375 h 3101723"/>
                <a:gd name="connsiteX2" fmla="*/ 1130185 w 2009120"/>
                <a:gd name="connsiteY2" fmla="*/ 1396885 h 3101723"/>
                <a:gd name="connsiteX3" fmla="*/ 1955573 w 2009120"/>
                <a:gd name="connsiteY3" fmla="*/ 1705864 h 3101723"/>
                <a:gd name="connsiteX4" fmla="*/ 1937206 w 2009120"/>
                <a:gd name="connsiteY4" fmla="*/ 2928698 h 3101723"/>
                <a:gd name="connsiteX5" fmla="*/ 1502346 w 2009120"/>
                <a:gd name="connsiteY5" fmla="*/ 2909648 h 3101723"/>
                <a:gd name="connsiteX6" fmla="*/ 1560524 w 2009120"/>
                <a:gd name="connsiteY6" fmla="*/ 2030058 h 3101723"/>
                <a:gd name="connsiteX7" fmla="*/ 494614 w 2009120"/>
                <a:gd name="connsiteY7" fmla="*/ 1459312 h 3101723"/>
                <a:gd name="connsiteX8" fmla="*/ 643862 w 2009120"/>
                <a:gd name="connsiteY8" fmla="*/ 481801 h 3101723"/>
                <a:gd name="connsiteX9" fmla="*/ 302196 w 2009120"/>
                <a:gd name="connsiteY9" fmla="*/ 657911 h 3101723"/>
                <a:gd name="connsiteX10" fmla="*/ 0 w 2009120"/>
                <a:gd name="connsiteY10" fmla="*/ 395733 h 3101723"/>
                <a:gd name="connsiteX11" fmla="*/ 788656 w 2009120"/>
                <a:gd name="connsiteY11" fmla="*/ 0 h 3101723"/>
                <a:gd name="connsiteX0" fmla="*/ 788656 w 2009120"/>
                <a:gd name="connsiteY0" fmla="*/ 0 h 3114268"/>
                <a:gd name="connsiteX1" fmla="*/ 1341106 w 2009120"/>
                <a:gd name="connsiteY1" fmla="*/ 333375 h 3114268"/>
                <a:gd name="connsiteX2" fmla="*/ 1130185 w 2009120"/>
                <a:gd name="connsiteY2" fmla="*/ 1396885 h 3114268"/>
                <a:gd name="connsiteX3" fmla="*/ 1955573 w 2009120"/>
                <a:gd name="connsiteY3" fmla="*/ 1705864 h 3114268"/>
                <a:gd name="connsiteX4" fmla="*/ 1937206 w 2009120"/>
                <a:gd name="connsiteY4" fmla="*/ 2928698 h 3114268"/>
                <a:gd name="connsiteX5" fmla="*/ 1502346 w 2009120"/>
                <a:gd name="connsiteY5" fmla="*/ 2909648 h 3114268"/>
                <a:gd name="connsiteX6" fmla="*/ 1560524 w 2009120"/>
                <a:gd name="connsiteY6" fmla="*/ 2030058 h 3114268"/>
                <a:gd name="connsiteX7" fmla="*/ 494614 w 2009120"/>
                <a:gd name="connsiteY7" fmla="*/ 1459312 h 3114268"/>
                <a:gd name="connsiteX8" fmla="*/ 643862 w 2009120"/>
                <a:gd name="connsiteY8" fmla="*/ 481801 h 3114268"/>
                <a:gd name="connsiteX9" fmla="*/ 302196 w 2009120"/>
                <a:gd name="connsiteY9" fmla="*/ 657911 h 3114268"/>
                <a:gd name="connsiteX10" fmla="*/ 0 w 2009120"/>
                <a:gd name="connsiteY10" fmla="*/ 395733 h 3114268"/>
                <a:gd name="connsiteX11" fmla="*/ 788656 w 2009120"/>
                <a:gd name="connsiteY11" fmla="*/ 0 h 3114268"/>
                <a:gd name="connsiteX0" fmla="*/ 788656 w 2014505"/>
                <a:gd name="connsiteY0" fmla="*/ 0 h 3114268"/>
                <a:gd name="connsiteX1" fmla="*/ 1341106 w 2014505"/>
                <a:gd name="connsiteY1" fmla="*/ 333375 h 3114268"/>
                <a:gd name="connsiteX2" fmla="*/ 1130185 w 2014505"/>
                <a:gd name="connsiteY2" fmla="*/ 1396885 h 3114268"/>
                <a:gd name="connsiteX3" fmla="*/ 1955573 w 2014505"/>
                <a:gd name="connsiteY3" fmla="*/ 1705864 h 3114268"/>
                <a:gd name="connsiteX4" fmla="*/ 1937206 w 2014505"/>
                <a:gd name="connsiteY4" fmla="*/ 2928698 h 3114268"/>
                <a:gd name="connsiteX5" fmla="*/ 1502346 w 2014505"/>
                <a:gd name="connsiteY5" fmla="*/ 2909648 h 3114268"/>
                <a:gd name="connsiteX6" fmla="*/ 1560524 w 2014505"/>
                <a:gd name="connsiteY6" fmla="*/ 2030058 h 3114268"/>
                <a:gd name="connsiteX7" fmla="*/ 494614 w 2014505"/>
                <a:gd name="connsiteY7" fmla="*/ 1459312 h 3114268"/>
                <a:gd name="connsiteX8" fmla="*/ 643862 w 2014505"/>
                <a:gd name="connsiteY8" fmla="*/ 481801 h 3114268"/>
                <a:gd name="connsiteX9" fmla="*/ 302196 w 2014505"/>
                <a:gd name="connsiteY9" fmla="*/ 657911 h 3114268"/>
                <a:gd name="connsiteX10" fmla="*/ 0 w 2014505"/>
                <a:gd name="connsiteY10" fmla="*/ 395733 h 3114268"/>
                <a:gd name="connsiteX11" fmla="*/ 788656 w 2014505"/>
                <a:gd name="connsiteY11" fmla="*/ 0 h 3114268"/>
                <a:gd name="connsiteX0" fmla="*/ 788656 w 2014505"/>
                <a:gd name="connsiteY0" fmla="*/ 0 h 3132385"/>
                <a:gd name="connsiteX1" fmla="*/ 1341106 w 2014505"/>
                <a:gd name="connsiteY1" fmla="*/ 333375 h 3132385"/>
                <a:gd name="connsiteX2" fmla="*/ 1130185 w 2014505"/>
                <a:gd name="connsiteY2" fmla="*/ 1396885 h 3132385"/>
                <a:gd name="connsiteX3" fmla="*/ 1955573 w 2014505"/>
                <a:gd name="connsiteY3" fmla="*/ 1705864 h 3132385"/>
                <a:gd name="connsiteX4" fmla="*/ 1937206 w 2014505"/>
                <a:gd name="connsiteY4" fmla="*/ 2928698 h 3132385"/>
                <a:gd name="connsiteX5" fmla="*/ 1502346 w 2014505"/>
                <a:gd name="connsiteY5" fmla="*/ 2909648 h 3132385"/>
                <a:gd name="connsiteX6" fmla="*/ 1560524 w 2014505"/>
                <a:gd name="connsiteY6" fmla="*/ 2030058 h 3132385"/>
                <a:gd name="connsiteX7" fmla="*/ 494614 w 2014505"/>
                <a:gd name="connsiteY7" fmla="*/ 1459312 h 3132385"/>
                <a:gd name="connsiteX8" fmla="*/ 643862 w 2014505"/>
                <a:gd name="connsiteY8" fmla="*/ 481801 h 3132385"/>
                <a:gd name="connsiteX9" fmla="*/ 302196 w 2014505"/>
                <a:gd name="connsiteY9" fmla="*/ 657911 h 3132385"/>
                <a:gd name="connsiteX10" fmla="*/ 0 w 2014505"/>
                <a:gd name="connsiteY10" fmla="*/ 395733 h 3132385"/>
                <a:gd name="connsiteX11" fmla="*/ 788656 w 2014505"/>
                <a:gd name="connsiteY11" fmla="*/ 0 h 3132385"/>
                <a:gd name="connsiteX0" fmla="*/ 788656 w 2014505"/>
                <a:gd name="connsiteY0" fmla="*/ 0 h 3132385"/>
                <a:gd name="connsiteX1" fmla="*/ 1341106 w 2014505"/>
                <a:gd name="connsiteY1" fmla="*/ 333375 h 3132385"/>
                <a:gd name="connsiteX2" fmla="*/ 1130185 w 2014505"/>
                <a:gd name="connsiteY2" fmla="*/ 1396885 h 3132385"/>
                <a:gd name="connsiteX3" fmla="*/ 1955573 w 2014505"/>
                <a:gd name="connsiteY3" fmla="*/ 1705864 h 3132385"/>
                <a:gd name="connsiteX4" fmla="*/ 1937206 w 2014505"/>
                <a:gd name="connsiteY4" fmla="*/ 2928698 h 3132385"/>
                <a:gd name="connsiteX5" fmla="*/ 1502346 w 2014505"/>
                <a:gd name="connsiteY5" fmla="*/ 2909648 h 3132385"/>
                <a:gd name="connsiteX6" fmla="*/ 1560524 w 2014505"/>
                <a:gd name="connsiteY6" fmla="*/ 2030058 h 3132385"/>
                <a:gd name="connsiteX7" fmla="*/ 494614 w 2014505"/>
                <a:gd name="connsiteY7" fmla="*/ 1459312 h 3132385"/>
                <a:gd name="connsiteX8" fmla="*/ 643862 w 2014505"/>
                <a:gd name="connsiteY8" fmla="*/ 481801 h 3132385"/>
                <a:gd name="connsiteX9" fmla="*/ 302196 w 2014505"/>
                <a:gd name="connsiteY9" fmla="*/ 657911 h 3132385"/>
                <a:gd name="connsiteX10" fmla="*/ 0 w 2014505"/>
                <a:gd name="connsiteY10" fmla="*/ 395733 h 3132385"/>
                <a:gd name="connsiteX11" fmla="*/ 788656 w 2014505"/>
                <a:gd name="connsiteY11" fmla="*/ 0 h 3132385"/>
                <a:gd name="connsiteX0" fmla="*/ 788656 w 2014505"/>
                <a:gd name="connsiteY0" fmla="*/ 0 h 3132385"/>
                <a:gd name="connsiteX1" fmla="*/ 1341106 w 2014505"/>
                <a:gd name="connsiteY1" fmla="*/ 333375 h 3132385"/>
                <a:gd name="connsiteX2" fmla="*/ 1130185 w 2014505"/>
                <a:gd name="connsiteY2" fmla="*/ 1396885 h 3132385"/>
                <a:gd name="connsiteX3" fmla="*/ 1955573 w 2014505"/>
                <a:gd name="connsiteY3" fmla="*/ 1705864 h 3132385"/>
                <a:gd name="connsiteX4" fmla="*/ 1937206 w 2014505"/>
                <a:gd name="connsiteY4" fmla="*/ 2928698 h 3132385"/>
                <a:gd name="connsiteX5" fmla="*/ 1502346 w 2014505"/>
                <a:gd name="connsiteY5" fmla="*/ 2909648 h 3132385"/>
                <a:gd name="connsiteX6" fmla="*/ 1583548 w 2014505"/>
                <a:gd name="connsiteY6" fmla="*/ 2030058 h 3132385"/>
                <a:gd name="connsiteX7" fmla="*/ 494614 w 2014505"/>
                <a:gd name="connsiteY7" fmla="*/ 1459312 h 3132385"/>
                <a:gd name="connsiteX8" fmla="*/ 643862 w 2014505"/>
                <a:gd name="connsiteY8" fmla="*/ 481801 h 3132385"/>
                <a:gd name="connsiteX9" fmla="*/ 302196 w 2014505"/>
                <a:gd name="connsiteY9" fmla="*/ 657911 h 3132385"/>
                <a:gd name="connsiteX10" fmla="*/ 0 w 2014505"/>
                <a:gd name="connsiteY10" fmla="*/ 395733 h 3132385"/>
                <a:gd name="connsiteX11" fmla="*/ 788656 w 2014505"/>
                <a:gd name="connsiteY11" fmla="*/ 0 h 3132385"/>
                <a:gd name="connsiteX0" fmla="*/ 788656 w 2014505"/>
                <a:gd name="connsiteY0" fmla="*/ 0 h 3132385"/>
                <a:gd name="connsiteX1" fmla="*/ 1341106 w 2014505"/>
                <a:gd name="connsiteY1" fmla="*/ 333375 h 3132385"/>
                <a:gd name="connsiteX2" fmla="*/ 1130185 w 2014505"/>
                <a:gd name="connsiteY2" fmla="*/ 1396885 h 3132385"/>
                <a:gd name="connsiteX3" fmla="*/ 1955573 w 2014505"/>
                <a:gd name="connsiteY3" fmla="*/ 1705864 h 3132385"/>
                <a:gd name="connsiteX4" fmla="*/ 1937206 w 2014505"/>
                <a:gd name="connsiteY4" fmla="*/ 2928698 h 3132385"/>
                <a:gd name="connsiteX5" fmla="*/ 1502346 w 2014505"/>
                <a:gd name="connsiteY5" fmla="*/ 2909648 h 3132385"/>
                <a:gd name="connsiteX6" fmla="*/ 1563812 w 2014505"/>
                <a:gd name="connsiteY6" fmla="*/ 2026769 h 3132385"/>
                <a:gd name="connsiteX7" fmla="*/ 494614 w 2014505"/>
                <a:gd name="connsiteY7" fmla="*/ 1459312 h 3132385"/>
                <a:gd name="connsiteX8" fmla="*/ 643862 w 2014505"/>
                <a:gd name="connsiteY8" fmla="*/ 481801 h 3132385"/>
                <a:gd name="connsiteX9" fmla="*/ 302196 w 2014505"/>
                <a:gd name="connsiteY9" fmla="*/ 657911 h 3132385"/>
                <a:gd name="connsiteX10" fmla="*/ 0 w 2014505"/>
                <a:gd name="connsiteY10" fmla="*/ 395733 h 3132385"/>
                <a:gd name="connsiteX11" fmla="*/ 788656 w 2014505"/>
                <a:gd name="connsiteY11" fmla="*/ 0 h 3132385"/>
                <a:gd name="connsiteX0" fmla="*/ 788656 w 2014505"/>
                <a:gd name="connsiteY0" fmla="*/ 0 h 3132385"/>
                <a:gd name="connsiteX1" fmla="*/ 1341106 w 2014505"/>
                <a:gd name="connsiteY1" fmla="*/ 333375 h 3132385"/>
                <a:gd name="connsiteX2" fmla="*/ 1130185 w 2014505"/>
                <a:gd name="connsiteY2" fmla="*/ 1396885 h 3132385"/>
                <a:gd name="connsiteX3" fmla="*/ 1955573 w 2014505"/>
                <a:gd name="connsiteY3" fmla="*/ 1705864 h 3132385"/>
                <a:gd name="connsiteX4" fmla="*/ 1937206 w 2014505"/>
                <a:gd name="connsiteY4" fmla="*/ 2928698 h 3132385"/>
                <a:gd name="connsiteX5" fmla="*/ 1502346 w 2014505"/>
                <a:gd name="connsiteY5" fmla="*/ 2909648 h 3132385"/>
                <a:gd name="connsiteX6" fmla="*/ 1563812 w 2014505"/>
                <a:gd name="connsiteY6" fmla="*/ 2026769 h 3132385"/>
                <a:gd name="connsiteX7" fmla="*/ 494614 w 2014505"/>
                <a:gd name="connsiteY7" fmla="*/ 1459312 h 3132385"/>
                <a:gd name="connsiteX8" fmla="*/ 643862 w 2014505"/>
                <a:gd name="connsiteY8" fmla="*/ 481801 h 3132385"/>
                <a:gd name="connsiteX9" fmla="*/ 302196 w 2014505"/>
                <a:gd name="connsiteY9" fmla="*/ 657911 h 3132385"/>
                <a:gd name="connsiteX10" fmla="*/ 0 w 2014505"/>
                <a:gd name="connsiteY10" fmla="*/ 395733 h 3132385"/>
                <a:gd name="connsiteX11" fmla="*/ 788656 w 2014505"/>
                <a:gd name="connsiteY11" fmla="*/ 0 h 3132385"/>
                <a:gd name="connsiteX0" fmla="*/ 788656 w 2014505"/>
                <a:gd name="connsiteY0" fmla="*/ 0 h 3132385"/>
                <a:gd name="connsiteX1" fmla="*/ 1341106 w 2014505"/>
                <a:gd name="connsiteY1" fmla="*/ 333375 h 3132385"/>
                <a:gd name="connsiteX2" fmla="*/ 1130185 w 2014505"/>
                <a:gd name="connsiteY2" fmla="*/ 1396885 h 3132385"/>
                <a:gd name="connsiteX3" fmla="*/ 1955573 w 2014505"/>
                <a:gd name="connsiteY3" fmla="*/ 1705864 h 3132385"/>
                <a:gd name="connsiteX4" fmla="*/ 1937206 w 2014505"/>
                <a:gd name="connsiteY4" fmla="*/ 2928698 h 3132385"/>
                <a:gd name="connsiteX5" fmla="*/ 1502346 w 2014505"/>
                <a:gd name="connsiteY5" fmla="*/ 2909648 h 3132385"/>
                <a:gd name="connsiteX6" fmla="*/ 1586837 w 2014505"/>
                <a:gd name="connsiteY6" fmla="*/ 2026769 h 3132385"/>
                <a:gd name="connsiteX7" fmla="*/ 494614 w 2014505"/>
                <a:gd name="connsiteY7" fmla="*/ 1459312 h 3132385"/>
                <a:gd name="connsiteX8" fmla="*/ 643862 w 2014505"/>
                <a:gd name="connsiteY8" fmla="*/ 481801 h 3132385"/>
                <a:gd name="connsiteX9" fmla="*/ 302196 w 2014505"/>
                <a:gd name="connsiteY9" fmla="*/ 657911 h 3132385"/>
                <a:gd name="connsiteX10" fmla="*/ 0 w 2014505"/>
                <a:gd name="connsiteY10" fmla="*/ 395733 h 3132385"/>
                <a:gd name="connsiteX11" fmla="*/ 788656 w 2014505"/>
                <a:gd name="connsiteY11" fmla="*/ 0 h 3132385"/>
                <a:gd name="connsiteX0" fmla="*/ 788656 w 2014505"/>
                <a:gd name="connsiteY0" fmla="*/ 0 h 3132385"/>
                <a:gd name="connsiteX1" fmla="*/ 1341106 w 2014505"/>
                <a:gd name="connsiteY1" fmla="*/ 333375 h 3132385"/>
                <a:gd name="connsiteX2" fmla="*/ 1130185 w 2014505"/>
                <a:gd name="connsiteY2" fmla="*/ 1396885 h 3132385"/>
                <a:gd name="connsiteX3" fmla="*/ 1955573 w 2014505"/>
                <a:gd name="connsiteY3" fmla="*/ 1705864 h 3132385"/>
                <a:gd name="connsiteX4" fmla="*/ 1937206 w 2014505"/>
                <a:gd name="connsiteY4" fmla="*/ 2928698 h 3132385"/>
                <a:gd name="connsiteX5" fmla="*/ 1522081 w 2014505"/>
                <a:gd name="connsiteY5" fmla="*/ 2909648 h 3132385"/>
                <a:gd name="connsiteX6" fmla="*/ 1586837 w 2014505"/>
                <a:gd name="connsiteY6" fmla="*/ 2026769 h 3132385"/>
                <a:gd name="connsiteX7" fmla="*/ 494614 w 2014505"/>
                <a:gd name="connsiteY7" fmla="*/ 1459312 h 3132385"/>
                <a:gd name="connsiteX8" fmla="*/ 643862 w 2014505"/>
                <a:gd name="connsiteY8" fmla="*/ 481801 h 3132385"/>
                <a:gd name="connsiteX9" fmla="*/ 302196 w 2014505"/>
                <a:gd name="connsiteY9" fmla="*/ 657911 h 3132385"/>
                <a:gd name="connsiteX10" fmla="*/ 0 w 2014505"/>
                <a:gd name="connsiteY10" fmla="*/ 395733 h 3132385"/>
                <a:gd name="connsiteX11" fmla="*/ 788656 w 2014505"/>
                <a:gd name="connsiteY11" fmla="*/ 0 h 3132385"/>
                <a:gd name="connsiteX0" fmla="*/ 788656 w 2014505"/>
                <a:gd name="connsiteY0" fmla="*/ 0 h 3136863"/>
                <a:gd name="connsiteX1" fmla="*/ 1341106 w 2014505"/>
                <a:gd name="connsiteY1" fmla="*/ 333375 h 3136863"/>
                <a:gd name="connsiteX2" fmla="*/ 1130185 w 2014505"/>
                <a:gd name="connsiteY2" fmla="*/ 1396885 h 3136863"/>
                <a:gd name="connsiteX3" fmla="*/ 1955573 w 2014505"/>
                <a:gd name="connsiteY3" fmla="*/ 1705864 h 3136863"/>
                <a:gd name="connsiteX4" fmla="*/ 1937206 w 2014505"/>
                <a:gd name="connsiteY4" fmla="*/ 2928698 h 3136863"/>
                <a:gd name="connsiteX5" fmla="*/ 1558262 w 2014505"/>
                <a:gd name="connsiteY5" fmla="*/ 2919516 h 3136863"/>
                <a:gd name="connsiteX6" fmla="*/ 1586837 w 2014505"/>
                <a:gd name="connsiteY6" fmla="*/ 2026769 h 3136863"/>
                <a:gd name="connsiteX7" fmla="*/ 494614 w 2014505"/>
                <a:gd name="connsiteY7" fmla="*/ 1459312 h 3136863"/>
                <a:gd name="connsiteX8" fmla="*/ 643862 w 2014505"/>
                <a:gd name="connsiteY8" fmla="*/ 481801 h 3136863"/>
                <a:gd name="connsiteX9" fmla="*/ 302196 w 2014505"/>
                <a:gd name="connsiteY9" fmla="*/ 657911 h 3136863"/>
                <a:gd name="connsiteX10" fmla="*/ 0 w 2014505"/>
                <a:gd name="connsiteY10" fmla="*/ 395733 h 3136863"/>
                <a:gd name="connsiteX11" fmla="*/ 788656 w 2014505"/>
                <a:gd name="connsiteY11" fmla="*/ 0 h 3136863"/>
                <a:gd name="connsiteX0" fmla="*/ 788656 w 2014505"/>
                <a:gd name="connsiteY0" fmla="*/ 0 h 3130920"/>
                <a:gd name="connsiteX1" fmla="*/ 1341106 w 2014505"/>
                <a:gd name="connsiteY1" fmla="*/ 333375 h 3130920"/>
                <a:gd name="connsiteX2" fmla="*/ 1130185 w 2014505"/>
                <a:gd name="connsiteY2" fmla="*/ 1396885 h 3130920"/>
                <a:gd name="connsiteX3" fmla="*/ 1955573 w 2014505"/>
                <a:gd name="connsiteY3" fmla="*/ 1705864 h 3130920"/>
                <a:gd name="connsiteX4" fmla="*/ 1937206 w 2014505"/>
                <a:gd name="connsiteY4" fmla="*/ 2928698 h 3130920"/>
                <a:gd name="connsiteX5" fmla="*/ 1528659 w 2014505"/>
                <a:gd name="connsiteY5" fmla="*/ 2906359 h 3130920"/>
                <a:gd name="connsiteX6" fmla="*/ 1586837 w 2014505"/>
                <a:gd name="connsiteY6" fmla="*/ 2026769 h 3130920"/>
                <a:gd name="connsiteX7" fmla="*/ 494614 w 2014505"/>
                <a:gd name="connsiteY7" fmla="*/ 1459312 h 3130920"/>
                <a:gd name="connsiteX8" fmla="*/ 643862 w 2014505"/>
                <a:gd name="connsiteY8" fmla="*/ 481801 h 3130920"/>
                <a:gd name="connsiteX9" fmla="*/ 302196 w 2014505"/>
                <a:gd name="connsiteY9" fmla="*/ 657911 h 3130920"/>
                <a:gd name="connsiteX10" fmla="*/ 0 w 2014505"/>
                <a:gd name="connsiteY10" fmla="*/ 395733 h 3130920"/>
                <a:gd name="connsiteX11" fmla="*/ 788656 w 2014505"/>
                <a:gd name="connsiteY11" fmla="*/ 0 h 3130920"/>
                <a:gd name="connsiteX0" fmla="*/ 788656 w 2014505"/>
                <a:gd name="connsiteY0" fmla="*/ 0 h 3130920"/>
                <a:gd name="connsiteX1" fmla="*/ 1341106 w 2014505"/>
                <a:gd name="connsiteY1" fmla="*/ 333375 h 3130920"/>
                <a:gd name="connsiteX2" fmla="*/ 1130185 w 2014505"/>
                <a:gd name="connsiteY2" fmla="*/ 1396885 h 3130920"/>
                <a:gd name="connsiteX3" fmla="*/ 1955573 w 2014505"/>
                <a:gd name="connsiteY3" fmla="*/ 1705864 h 3130920"/>
                <a:gd name="connsiteX4" fmla="*/ 1937206 w 2014505"/>
                <a:gd name="connsiteY4" fmla="*/ 2928698 h 3130920"/>
                <a:gd name="connsiteX5" fmla="*/ 1528659 w 2014505"/>
                <a:gd name="connsiteY5" fmla="*/ 2906359 h 3130920"/>
                <a:gd name="connsiteX6" fmla="*/ 1570391 w 2014505"/>
                <a:gd name="connsiteY6" fmla="*/ 2046504 h 3130920"/>
                <a:gd name="connsiteX7" fmla="*/ 494614 w 2014505"/>
                <a:gd name="connsiteY7" fmla="*/ 1459312 h 3130920"/>
                <a:gd name="connsiteX8" fmla="*/ 643862 w 2014505"/>
                <a:gd name="connsiteY8" fmla="*/ 481801 h 3130920"/>
                <a:gd name="connsiteX9" fmla="*/ 302196 w 2014505"/>
                <a:gd name="connsiteY9" fmla="*/ 657911 h 3130920"/>
                <a:gd name="connsiteX10" fmla="*/ 0 w 2014505"/>
                <a:gd name="connsiteY10" fmla="*/ 395733 h 3130920"/>
                <a:gd name="connsiteX11" fmla="*/ 788656 w 2014505"/>
                <a:gd name="connsiteY11" fmla="*/ 0 h 3130920"/>
                <a:gd name="connsiteX0" fmla="*/ 788656 w 2014505"/>
                <a:gd name="connsiteY0" fmla="*/ 0 h 3130920"/>
                <a:gd name="connsiteX1" fmla="*/ 1341106 w 2014505"/>
                <a:gd name="connsiteY1" fmla="*/ 333375 h 3130920"/>
                <a:gd name="connsiteX2" fmla="*/ 1130185 w 2014505"/>
                <a:gd name="connsiteY2" fmla="*/ 1396885 h 3130920"/>
                <a:gd name="connsiteX3" fmla="*/ 1955573 w 2014505"/>
                <a:gd name="connsiteY3" fmla="*/ 1705864 h 3130920"/>
                <a:gd name="connsiteX4" fmla="*/ 1937206 w 2014505"/>
                <a:gd name="connsiteY4" fmla="*/ 2928698 h 3130920"/>
                <a:gd name="connsiteX5" fmla="*/ 1528659 w 2014505"/>
                <a:gd name="connsiteY5" fmla="*/ 2906359 h 3130920"/>
                <a:gd name="connsiteX6" fmla="*/ 1580259 w 2014505"/>
                <a:gd name="connsiteY6" fmla="*/ 2013612 h 3130920"/>
                <a:gd name="connsiteX7" fmla="*/ 494614 w 2014505"/>
                <a:gd name="connsiteY7" fmla="*/ 1459312 h 3130920"/>
                <a:gd name="connsiteX8" fmla="*/ 643862 w 2014505"/>
                <a:gd name="connsiteY8" fmla="*/ 481801 h 3130920"/>
                <a:gd name="connsiteX9" fmla="*/ 302196 w 2014505"/>
                <a:gd name="connsiteY9" fmla="*/ 657911 h 3130920"/>
                <a:gd name="connsiteX10" fmla="*/ 0 w 2014505"/>
                <a:gd name="connsiteY10" fmla="*/ 395733 h 3130920"/>
                <a:gd name="connsiteX11" fmla="*/ 788656 w 2014505"/>
                <a:gd name="connsiteY11" fmla="*/ 0 h 3130920"/>
                <a:gd name="connsiteX0" fmla="*/ 788656 w 2014505"/>
                <a:gd name="connsiteY0" fmla="*/ 0 h 3130920"/>
                <a:gd name="connsiteX1" fmla="*/ 1341106 w 2014505"/>
                <a:gd name="connsiteY1" fmla="*/ 333375 h 3130920"/>
                <a:gd name="connsiteX2" fmla="*/ 1130185 w 2014505"/>
                <a:gd name="connsiteY2" fmla="*/ 1396885 h 3130920"/>
                <a:gd name="connsiteX3" fmla="*/ 1955573 w 2014505"/>
                <a:gd name="connsiteY3" fmla="*/ 1705864 h 3130920"/>
                <a:gd name="connsiteX4" fmla="*/ 1937206 w 2014505"/>
                <a:gd name="connsiteY4" fmla="*/ 2928698 h 3130920"/>
                <a:gd name="connsiteX5" fmla="*/ 1528659 w 2014505"/>
                <a:gd name="connsiteY5" fmla="*/ 2906359 h 3130920"/>
                <a:gd name="connsiteX6" fmla="*/ 1573680 w 2014505"/>
                <a:gd name="connsiteY6" fmla="*/ 2023479 h 3130920"/>
                <a:gd name="connsiteX7" fmla="*/ 494614 w 2014505"/>
                <a:gd name="connsiteY7" fmla="*/ 1459312 h 3130920"/>
                <a:gd name="connsiteX8" fmla="*/ 643862 w 2014505"/>
                <a:gd name="connsiteY8" fmla="*/ 481801 h 3130920"/>
                <a:gd name="connsiteX9" fmla="*/ 302196 w 2014505"/>
                <a:gd name="connsiteY9" fmla="*/ 657911 h 3130920"/>
                <a:gd name="connsiteX10" fmla="*/ 0 w 2014505"/>
                <a:gd name="connsiteY10" fmla="*/ 395733 h 3130920"/>
                <a:gd name="connsiteX11" fmla="*/ 788656 w 2014505"/>
                <a:gd name="connsiteY11" fmla="*/ 0 h 3130920"/>
                <a:gd name="connsiteX0" fmla="*/ 788656 w 2014505"/>
                <a:gd name="connsiteY0" fmla="*/ 0 h 3130920"/>
                <a:gd name="connsiteX1" fmla="*/ 1341106 w 2014505"/>
                <a:gd name="connsiteY1" fmla="*/ 333375 h 3130920"/>
                <a:gd name="connsiteX2" fmla="*/ 1130185 w 2014505"/>
                <a:gd name="connsiteY2" fmla="*/ 1396885 h 3130920"/>
                <a:gd name="connsiteX3" fmla="*/ 1955573 w 2014505"/>
                <a:gd name="connsiteY3" fmla="*/ 1705864 h 3130920"/>
                <a:gd name="connsiteX4" fmla="*/ 1937206 w 2014505"/>
                <a:gd name="connsiteY4" fmla="*/ 2928698 h 3130920"/>
                <a:gd name="connsiteX5" fmla="*/ 1528659 w 2014505"/>
                <a:gd name="connsiteY5" fmla="*/ 2906359 h 3130920"/>
                <a:gd name="connsiteX6" fmla="*/ 1573680 w 2014505"/>
                <a:gd name="connsiteY6" fmla="*/ 2023479 h 3130920"/>
                <a:gd name="connsiteX7" fmla="*/ 494614 w 2014505"/>
                <a:gd name="connsiteY7" fmla="*/ 1459312 h 3130920"/>
                <a:gd name="connsiteX8" fmla="*/ 643862 w 2014505"/>
                <a:gd name="connsiteY8" fmla="*/ 481801 h 3130920"/>
                <a:gd name="connsiteX9" fmla="*/ 302196 w 2014505"/>
                <a:gd name="connsiteY9" fmla="*/ 657911 h 3130920"/>
                <a:gd name="connsiteX10" fmla="*/ 0 w 2014505"/>
                <a:gd name="connsiteY10" fmla="*/ 395733 h 3130920"/>
                <a:gd name="connsiteX11" fmla="*/ 788656 w 2014505"/>
                <a:gd name="connsiteY11" fmla="*/ 0 h 3130920"/>
                <a:gd name="connsiteX0" fmla="*/ 788656 w 1991345"/>
                <a:gd name="connsiteY0" fmla="*/ 0 h 3130920"/>
                <a:gd name="connsiteX1" fmla="*/ 1341106 w 1991345"/>
                <a:gd name="connsiteY1" fmla="*/ 333375 h 3130920"/>
                <a:gd name="connsiteX2" fmla="*/ 1130185 w 1991345"/>
                <a:gd name="connsiteY2" fmla="*/ 1396885 h 3130920"/>
                <a:gd name="connsiteX3" fmla="*/ 1922681 w 1991345"/>
                <a:gd name="connsiteY3" fmla="*/ 1682839 h 3130920"/>
                <a:gd name="connsiteX4" fmla="*/ 1937206 w 1991345"/>
                <a:gd name="connsiteY4" fmla="*/ 2928698 h 3130920"/>
                <a:gd name="connsiteX5" fmla="*/ 1528659 w 1991345"/>
                <a:gd name="connsiteY5" fmla="*/ 2906359 h 3130920"/>
                <a:gd name="connsiteX6" fmla="*/ 1573680 w 1991345"/>
                <a:gd name="connsiteY6" fmla="*/ 2023479 h 3130920"/>
                <a:gd name="connsiteX7" fmla="*/ 494614 w 1991345"/>
                <a:gd name="connsiteY7" fmla="*/ 1459312 h 3130920"/>
                <a:gd name="connsiteX8" fmla="*/ 643862 w 1991345"/>
                <a:gd name="connsiteY8" fmla="*/ 481801 h 3130920"/>
                <a:gd name="connsiteX9" fmla="*/ 302196 w 1991345"/>
                <a:gd name="connsiteY9" fmla="*/ 657911 h 3130920"/>
                <a:gd name="connsiteX10" fmla="*/ 0 w 1991345"/>
                <a:gd name="connsiteY10" fmla="*/ 395733 h 3130920"/>
                <a:gd name="connsiteX11" fmla="*/ 788656 w 1991345"/>
                <a:gd name="connsiteY11" fmla="*/ 0 h 3130920"/>
                <a:gd name="connsiteX0" fmla="*/ 788656 w 1978998"/>
                <a:gd name="connsiteY0" fmla="*/ 0 h 3130920"/>
                <a:gd name="connsiteX1" fmla="*/ 1341106 w 1978998"/>
                <a:gd name="connsiteY1" fmla="*/ 333375 h 3130920"/>
                <a:gd name="connsiteX2" fmla="*/ 1130185 w 1978998"/>
                <a:gd name="connsiteY2" fmla="*/ 1396885 h 3130920"/>
                <a:gd name="connsiteX3" fmla="*/ 1902946 w 1978998"/>
                <a:gd name="connsiteY3" fmla="*/ 1672971 h 3130920"/>
                <a:gd name="connsiteX4" fmla="*/ 1937206 w 1978998"/>
                <a:gd name="connsiteY4" fmla="*/ 2928698 h 3130920"/>
                <a:gd name="connsiteX5" fmla="*/ 1528659 w 1978998"/>
                <a:gd name="connsiteY5" fmla="*/ 2906359 h 3130920"/>
                <a:gd name="connsiteX6" fmla="*/ 1573680 w 1978998"/>
                <a:gd name="connsiteY6" fmla="*/ 2023479 h 3130920"/>
                <a:gd name="connsiteX7" fmla="*/ 494614 w 1978998"/>
                <a:gd name="connsiteY7" fmla="*/ 1459312 h 3130920"/>
                <a:gd name="connsiteX8" fmla="*/ 643862 w 1978998"/>
                <a:gd name="connsiteY8" fmla="*/ 481801 h 3130920"/>
                <a:gd name="connsiteX9" fmla="*/ 302196 w 1978998"/>
                <a:gd name="connsiteY9" fmla="*/ 657911 h 3130920"/>
                <a:gd name="connsiteX10" fmla="*/ 0 w 1978998"/>
                <a:gd name="connsiteY10" fmla="*/ 395733 h 3130920"/>
                <a:gd name="connsiteX11" fmla="*/ 788656 w 1978998"/>
                <a:gd name="connsiteY11" fmla="*/ 0 h 3130920"/>
                <a:gd name="connsiteX0" fmla="*/ 788656 w 1959609"/>
                <a:gd name="connsiteY0" fmla="*/ 0 h 3130920"/>
                <a:gd name="connsiteX1" fmla="*/ 1341106 w 1959609"/>
                <a:gd name="connsiteY1" fmla="*/ 333375 h 3130920"/>
                <a:gd name="connsiteX2" fmla="*/ 1130185 w 1959609"/>
                <a:gd name="connsiteY2" fmla="*/ 1396885 h 3130920"/>
                <a:gd name="connsiteX3" fmla="*/ 1902946 w 1959609"/>
                <a:gd name="connsiteY3" fmla="*/ 1672971 h 3130920"/>
                <a:gd name="connsiteX4" fmla="*/ 1937206 w 1959609"/>
                <a:gd name="connsiteY4" fmla="*/ 2928698 h 3130920"/>
                <a:gd name="connsiteX5" fmla="*/ 1528659 w 1959609"/>
                <a:gd name="connsiteY5" fmla="*/ 2906359 h 3130920"/>
                <a:gd name="connsiteX6" fmla="*/ 1573680 w 1959609"/>
                <a:gd name="connsiteY6" fmla="*/ 2023479 h 3130920"/>
                <a:gd name="connsiteX7" fmla="*/ 494614 w 1959609"/>
                <a:gd name="connsiteY7" fmla="*/ 1459312 h 3130920"/>
                <a:gd name="connsiteX8" fmla="*/ 643862 w 1959609"/>
                <a:gd name="connsiteY8" fmla="*/ 481801 h 3130920"/>
                <a:gd name="connsiteX9" fmla="*/ 302196 w 1959609"/>
                <a:gd name="connsiteY9" fmla="*/ 657911 h 3130920"/>
                <a:gd name="connsiteX10" fmla="*/ 0 w 1959609"/>
                <a:gd name="connsiteY10" fmla="*/ 395733 h 3130920"/>
                <a:gd name="connsiteX11" fmla="*/ 788656 w 1959609"/>
                <a:gd name="connsiteY11" fmla="*/ 0 h 3130920"/>
                <a:gd name="connsiteX0" fmla="*/ 788656 w 1946807"/>
                <a:gd name="connsiteY0" fmla="*/ 0 h 3125489"/>
                <a:gd name="connsiteX1" fmla="*/ 1341106 w 1946807"/>
                <a:gd name="connsiteY1" fmla="*/ 333375 h 3125489"/>
                <a:gd name="connsiteX2" fmla="*/ 1130185 w 1946807"/>
                <a:gd name="connsiteY2" fmla="*/ 1396885 h 3125489"/>
                <a:gd name="connsiteX3" fmla="*/ 1902946 w 1946807"/>
                <a:gd name="connsiteY3" fmla="*/ 1672971 h 3125489"/>
                <a:gd name="connsiteX4" fmla="*/ 1907604 w 1946807"/>
                <a:gd name="connsiteY4" fmla="*/ 2918830 h 3125489"/>
                <a:gd name="connsiteX5" fmla="*/ 1528659 w 1946807"/>
                <a:gd name="connsiteY5" fmla="*/ 2906359 h 3125489"/>
                <a:gd name="connsiteX6" fmla="*/ 1573680 w 1946807"/>
                <a:gd name="connsiteY6" fmla="*/ 2023479 h 3125489"/>
                <a:gd name="connsiteX7" fmla="*/ 494614 w 1946807"/>
                <a:gd name="connsiteY7" fmla="*/ 1459312 h 3125489"/>
                <a:gd name="connsiteX8" fmla="*/ 643862 w 1946807"/>
                <a:gd name="connsiteY8" fmla="*/ 481801 h 3125489"/>
                <a:gd name="connsiteX9" fmla="*/ 302196 w 1946807"/>
                <a:gd name="connsiteY9" fmla="*/ 657911 h 3125489"/>
                <a:gd name="connsiteX10" fmla="*/ 0 w 1946807"/>
                <a:gd name="connsiteY10" fmla="*/ 395733 h 3125489"/>
                <a:gd name="connsiteX11" fmla="*/ 788656 w 1946807"/>
                <a:gd name="connsiteY11" fmla="*/ 0 h 3125489"/>
                <a:gd name="connsiteX0" fmla="*/ 788656 w 1954723"/>
                <a:gd name="connsiteY0" fmla="*/ 0 h 3129096"/>
                <a:gd name="connsiteX1" fmla="*/ 1341106 w 1954723"/>
                <a:gd name="connsiteY1" fmla="*/ 333375 h 3129096"/>
                <a:gd name="connsiteX2" fmla="*/ 1130185 w 1954723"/>
                <a:gd name="connsiteY2" fmla="*/ 1396885 h 3129096"/>
                <a:gd name="connsiteX3" fmla="*/ 1902946 w 1954723"/>
                <a:gd name="connsiteY3" fmla="*/ 1672971 h 3129096"/>
                <a:gd name="connsiteX4" fmla="*/ 1927339 w 1954723"/>
                <a:gd name="connsiteY4" fmla="*/ 2925409 h 3129096"/>
                <a:gd name="connsiteX5" fmla="*/ 1528659 w 1954723"/>
                <a:gd name="connsiteY5" fmla="*/ 2906359 h 3129096"/>
                <a:gd name="connsiteX6" fmla="*/ 1573680 w 1954723"/>
                <a:gd name="connsiteY6" fmla="*/ 2023479 h 3129096"/>
                <a:gd name="connsiteX7" fmla="*/ 494614 w 1954723"/>
                <a:gd name="connsiteY7" fmla="*/ 1459312 h 3129096"/>
                <a:gd name="connsiteX8" fmla="*/ 643862 w 1954723"/>
                <a:gd name="connsiteY8" fmla="*/ 481801 h 3129096"/>
                <a:gd name="connsiteX9" fmla="*/ 302196 w 1954723"/>
                <a:gd name="connsiteY9" fmla="*/ 657911 h 3129096"/>
                <a:gd name="connsiteX10" fmla="*/ 0 w 1954723"/>
                <a:gd name="connsiteY10" fmla="*/ 395733 h 3129096"/>
                <a:gd name="connsiteX11" fmla="*/ 788656 w 1954723"/>
                <a:gd name="connsiteY11" fmla="*/ 0 h 3129096"/>
                <a:gd name="connsiteX0" fmla="*/ 788656 w 1974642"/>
                <a:gd name="connsiteY0" fmla="*/ 0 h 3129096"/>
                <a:gd name="connsiteX1" fmla="*/ 1341106 w 1974642"/>
                <a:gd name="connsiteY1" fmla="*/ 333375 h 3129096"/>
                <a:gd name="connsiteX2" fmla="*/ 1130185 w 1974642"/>
                <a:gd name="connsiteY2" fmla="*/ 1396885 h 3129096"/>
                <a:gd name="connsiteX3" fmla="*/ 1902946 w 1974642"/>
                <a:gd name="connsiteY3" fmla="*/ 1672971 h 3129096"/>
                <a:gd name="connsiteX4" fmla="*/ 1943513 w 1974642"/>
                <a:gd name="connsiteY4" fmla="*/ 1852645 h 3129096"/>
                <a:gd name="connsiteX5" fmla="*/ 1927339 w 1974642"/>
                <a:gd name="connsiteY5" fmla="*/ 2925409 h 3129096"/>
                <a:gd name="connsiteX6" fmla="*/ 1528659 w 1974642"/>
                <a:gd name="connsiteY6" fmla="*/ 2906359 h 3129096"/>
                <a:gd name="connsiteX7" fmla="*/ 1573680 w 1974642"/>
                <a:gd name="connsiteY7" fmla="*/ 2023479 h 3129096"/>
                <a:gd name="connsiteX8" fmla="*/ 494614 w 1974642"/>
                <a:gd name="connsiteY8" fmla="*/ 1459312 h 3129096"/>
                <a:gd name="connsiteX9" fmla="*/ 643862 w 1974642"/>
                <a:gd name="connsiteY9" fmla="*/ 481801 h 3129096"/>
                <a:gd name="connsiteX10" fmla="*/ 302196 w 1974642"/>
                <a:gd name="connsiteY10" fmla="*/ 657911 h 3129096"/>
                <a:gd name="connsiteX11" fmla="*/ 0 w 1974642"/>
                <a:gd name="connsiteY11" fmla="*/ 395733 h 3129096"/>
                <a:gd name="connsiteX12" fmla="*/ 788656 w 1974642"/>
                <a:gd name="connsiteY12" fmla="*/ 0 h 3129096"/>
                <a:gd name="connsiteX0" fmla="*/ 788656 w 1996447"/>
                <a:gd name="connsiteY0" fmla="*/ 0 h 3129096"/>
                <a:gd name="connsiteX1" fmla="*/ 1341106 w 1996447"/>
                <a:gd name="connsiteY1" fmla="*/ 333375 h 3129096"/>
                <a:gd name="connsiteX2" fmla="*/ 1130185 w 1996447"/>
                <a:gd name="connsiteY2" fmla="*/ 1396885 h 3129096"/>
                <a:gd name="connsiteX3" fmla="*/ 1902946 w 1996447"/>
                <a:gd name="connsiteY3" fmla="*/ 1672971 h 3129096"/>
                <a:gd name="connsiteX4" fmla="*/ 1989562 w 1996447"/>
                <a:gd name="connsiteY4" fmla="*/ 1882248 h 3129096"/>
                <a:gd name="connsiteX5" fmla="*/ 1927339 w 1996447"/>
                <a:gd name="connsiteY5" fmla="*/ 2925409 h 3129096"/>
                <a:gd name="connsiteX6" fmla="*/ 1528659 w 1996447"/>
                <a:gd name="connsiteY6" fmla="*/ 2906359 h 3129096"/>
                <a:gd name="connsiteX7" fmla="*/ 1573680 w 1996447"/>
                <a:gd name="connsiteY7" fmla="*/ 2023479 h 3129096"/>
                <a:gd name="connsiteX8" fmla="*/ 494614 w 1996447"/>
                <a:gd name="connsiteY8" fmla="*/ 1459312 h 3129096"/>
                <a:gd name="connsiteX9" fmla="*/ 643862 w 1996447"/>
                <a:gd name="connsiteY9" fmla="*/ 481801 h 3129096"/>
                <a:gd name="connsiteX10" fmla="*/ 302196 w 1996447"/>
                <a:gd name="connsiteY10" fmla="*/ 657911 h 3129096"/>
                <a:gd name="connsiteX11" fmla="*/ 0 w 1996447"/>
                <a:gd name="connsiteY11" fmla="*/ 395733 h 3129096"/>
                <a:gd name="connsiteX12" fmla="*/ 788656 w 1996447"/>
                <a:gd name="connsiteY12" fmla="*/ 0 h 3129096"/>
                <a:gd name="connsiteX0" fmla="*/ 788656 w 1996447"/>
                <a:gd name="connsiteY0" fmla="*/ 0 h 3129096"/>
                <a:gd name="connsiteX1" fmla="*/ 1341106 w 1996447"/>
                <a:gd name="connsiteY1" fmla="*/ 333375 h 3129096"/>
                <a:gd name="connsiteX2" fmla="*/ 1130185 w 1996447"/>
                <a:gd name="connsiteY2" fmla="*/ 1396885 h 3129096"/>
                <a:gd name="connsiteX3" fmla="*/ 1902946 w 1996447"/>
                <a:gd name="connsiteY3" fmla="*/ 1672971 h 3129096"/>
                <a:gd name="connsiteX4" fmla="*/ 1989562 w 1996447"/>
                <a:gd name="connsiteY4" fmla="*/ 1882248 h 3129096"/>
                <a:gd name="connsiteX5" fmla="*/ 1927339 w 1996447"/>
                <a:gd name="connsiteY5" fmla="*/ 2925409 h 3129096"/>
                <a:gd name="connsiteX6" fmla="*/ 1528659 w 1996447"/>
                <a:gd name="connsiteY6" fmla="*/ 2906359 h 3129096"/>
                <a:gd name="connsiteX7" fmla="*/ 1573680 w 1996447"/>
                <a:gd name="connsiteY7" fmla="*/ 2023479 h 3129096"/>
                <a:gd name="connsiteX8" fmla="*/ 494614 w 1996447"/>
                <a:gd name="connsiteY8" fmla="*/ 1459312 h 3129096"/>
                <a:gd name="connsiteX9" fmla="*/ 643862 w 1996447"/>
                <a:gd name="connsiteY9" fmla="*/ 481801 h 3129096"/>
                <a:gd name="connsiteX10" fmla="*/ 302196 w 1996447"/>
                <a:gd name="connsiteY10" fmla="*/ 657911 h 3129096"/>
                <a:gd name="connsiteX11" fmla="*/ 0 w 1996447"/>
                <a:gd name="connsiteY11" fmla="*/ 395733 h 3129096"/>
                <a:gd name="connsiteX12" fmla="*/ 788656 w 1996447"/>
                <a:gd name="connsiteY12" fmla="*/ 0 h 3129096"/>
                <a:gd name="connsiteX0" fmla="*/ 788656 w 1996447"/>
                <a:gd name="connsiteY0" fmla="*/ 0 h 3129096"/>
                <a:gd name="connsiteX1" fmla="*/ 1341106 w 1996447"/>
                <a:gd name="connsiteY1" fmla="*/ 333375 h 3129096"/>
                <a:gd name="connsiteX2" fmla="*/ 1130185 w 1996447"/>
                <a:gd name="connsiteY2" fmla="*/ 1396885 h 3129096"/>
                <a:gd name="connsiteX3" fmla="*/ 1902946 w 1996447"/>
                <a:gd name="connsiteY3" fmla="*/ 1672971 h 3129096"/>
                <a:gd name="connsiteX4" fmla="*/ 1989562 w 1996447"/>
                <a:gd name="connsiteY4" fmla="*/ 1882248 h 3129096"/>
                <a:gd name="connsiteX5" fmla="*/ 1927339 w 1996447"/>
                <a:gd name="connsiteY5" fmla="*/ 2925409 h 3129096"/>
                <a:gd name="connsiteX6" fmla="*/ 1528659 w 1996447"/>
                <a:gd name="connsiteY6" fmla="*/ 2906359 h 3129096"/>
                <a:gd name="connsiteX7" fmla="*/ 1573680 w 1996447"/>
                <a:gd name="connsiteY7" fmla="*/ 2023479 h 3129096"/>
                <a:gd name="connsiteX8" fmla="*/ 494614 w 1996447"/>
                <a:gd name="connsiteY8" fmla="*/ 1459312 h 3129096"/>
                <a:gd name="connsiteX9" fmla="*/ 643862 w 1996447"/>
                <a:gd name="connsiteY9" fmla="*/ 481801 h 3129096"/>
                <a:gd name="connsiteX10" fmla="*/ 302196 w 1996447"/>
                <a:gd name="connsiteY10" fmla="*/ 657911 h 3129096"/>
                <a:gd name="connsiteX11" fmla="*/ 0 w 1996447"/>
                <a:gd name="connsiteY11" fmla="*/ 395733 h 3129096"/>
                <a:gd name="connsiteX12" fmla="*/ 788656 w 1996447"/>
                <a:gd name="connsiteY12" fmla="*/ 0 h 3129096"/>
                <a:gd name="connsiteX0" fmla="*/ 788656 w 1996447"/>
                <a:gd name="connsiteY0" fmla="*/ 0 h 3129096"/>
                <a:gd name="connsiteX1" fmla="*/ 1341106 w 1996447"/>
                <a:gd name="connsiteY1" fmla="*/ 333375 h 3129096"/>
                <a:gd name="connsiteX2" fmla="*/ 1130185 w 1996447"/>
                <a:gd name="connsiteY2" fmla="*/ 1396885 h 3129096"/>
                <a:gd name="connsiteX3" fmla="*/ 1902946 w 1996447"/>
                <a:gd name="connsiteY3" fmla="*/ 1672971 h 3129096"/>
                <a:gd name="connsiteX4" fmla="*/ 1989562 w 1996447"/>
                <a:gd name="connsiteY4" fmla="*/ 1882248 h 3129096"/>
                <a:gd name="connsiteX5" fmla="*/ 1927339 w 1996447"/>
                <a:gd name="connsiteY5" fmla="*/ 2925409 h 3129096"/>
                <a:gd name="connsiteX6" fmla="*/ 1528659 w 1996447"/>
                <a:gd name="connsiteY6" fmla="*/ 2906359 h 3129096"/>
                <a:gd name="connsiteX7" fmla="*/ 1573680 w 1996447"/>
                <a:gd name="connsiteY7" fmla="*/ 2023479 h 3129096"/>
                <a:gd name="connsiteX8" fmla="*/ 494614 w 1996447"/>
                <a:gd name="connsiteY8" fmla="*/ 1459312 h 3129096"/>
                <a:gd name="connsiteX9" fmla="*/ 643862 w 1996447"/>
                <a:gd name="connsiteY9" fmla="*/ 481801 h 3129096"/>
                <a:gd name="connsiteX10" fmla="*/ 302196 w 1996447"/>
                <a:gd name="connsiteY10" fmla="*/ 657911 h 3129096"/>
                <a:gd name="connsiteX11" fmla="*/ 0 w 1996447"/>
                <a:gd name="connsiteY11" fmla="*/ 395733 h 3129096"/>
                <a:gd name="connsiteX12" fmla="*/ 788656 w 1996447"/>
                <a:gd name="connsiteY12" fmla="*/ 0 h 3129096"/>
                <a:gd name="connsiteX0" fmla="*/ 788656 w 1996447"/>
                <a:gd name="connsiteY0" fmla="*/ 0 h 3129096"/>
                <a:gd name="connsiteX1" fmla="*/ 1341106 w 1996447"/>
                <a:gd name="connsiteY1" fmla="*/ 333375 h 3129096"/>
                <a:gd name="connsiteX2" fmla="*/ 1130185 w 1996447"/>
                <a:gd name="connsiteY2" fmla="*/ 1396885 h 3129096"/>
                <a:gd name="connsiteX3" fmla="*/ 1902946 w 1996447"/>
                <a:gd name="connsiteY3" fmla="*/ 1672971 h 3129096"/>
                <a:gd name="connsiteX4" fmla="*/ 1989562 w 1996447"/>
                <a:gd name="connsiteY4" fmla="*/ 1882248 h 3129096"/>
                <a:gd name="connsiteX5" fmla="*/ 1927339 w 1996447"/>
                <a:gd name="connsiteY5" fmla="*/ 2925409 h 3129096"/>
                <a:gd name="connsiteX6" fmla="*/ 1528659 w 1996447"/>
                <a:gd name="connsiteY6" fmla="*/ 2906359 h 3129096"/>
                <a:gd name="connsiteX7" fmla="*/ 1573680 w 1996447"/>
                <a:gd name="connsiteY7" fmla="*/ 2023479 h 3129096"/>
                <a:gd name="connsiteX8" fmla="*/ 494614 w 1996447"/>
                <a:gd name="connsiteY8" fmla="*/ 1459312 h 3129096"/>
                <a:gd name="connsiteX9" fmla="*/ 643862 w 1996447"/>
                <a:gd name="connsiteY9" fmla="*/ 481801 h 3129096"/>
                <a:gd name="connsiteX10" fmla="*/ 302196 w 1996447"/>
                <a:gd name="connsiteY10" fmla="*/ 657911 h 3129096"/>
                <a:gd name="connsiteX11" fmla="*/ 0 w 1996447"/>
                <a:gd name="connsiteY11" fmla="*/ 395733 h 3129096"/>
                <a:gd name="connsiteX12" fmla="*/ 788656 w 1996447"/>
                <a:gd name="connsiteY12" fmla="*/ 0 h 3129096"/>
                <a:gd name="connsiteX0" fmla="*/ 788656 w 1996447"/>
                <a:gd name="connsiteY0" fmla="*/ 0 h 3129096"/>
                <a:gd name="connsiteX1" fmla="*/ 1341106 w 1996447"/>
                <a:gd name="connsiteY1" fmla="*/ 333375 h 3129096"/>
                <a:gd name="connsiteX2" fmla="*/ 1130185 w 1996447"/>
                <a:gd name="connsiteY2" fmla="*/ 1396885 h 3129096"/>
                <a:gd name="connsiteX3" fmla="*/ 1902946 w 1996447"/>
                <a:gd name="connsiteY3" fmla="*/ 1672971 h 3129096"/>
                <a:gd name="connsiteX4" fmla="*/ 1989562 w 1996447"/>
                <a:gd name="connsiteY4" fmla="*/ 1882248 h 3129096"/>
                <a:gd name="connsiteX5" fmla="*/ 1927339 w 1996447"/>
                <a:gd name="connsiteY5" fmla="*/ 2925409 h 3129096"/>
                <a:gd name="connsiteX6" fmla="*/ 1528659 w 1996447"/>
                <a:gd name="connsiteY6" fmla="*/ 2906359 h 3129096"/>
                <a:gd name="connsiteX7" fmla="*/ 1573680 w 1996447"/>
                <a:gd name="connsiteY7" fmla="*/ 2023479 h 3129096"/>
                <a:gd name="connsiteX8" fmla="*/ 494614 w 1996447"/>
                <a:gd name="connsiteY8" fmla="*/ 1459312 h 3129096"/>
                <a:gd name="connsiteX9" fmla="*/ 643862 w 1996447"/>
                <a:gd name="connsiteY9" fmla="*/ 481801 h 3129096"/>
                <a:gd name="connsiteX10" fmla="*/ 302196 w 1996447"/>
                <a:gd name="connsiteY10" fmla="*/ 657911 h 3129096"/>
                <a:gd name="connsiteX11" fmla="*/ 0 w 1996447"/>
                <a:gd name="connsiteY11" fmla="*/ 395733 h 3129096"/>
                <a:gd name="connsiteX12" fmla="*/ 788656 w 1996447"/>
                <a:gd name="connsiteY12" fmla="*/ 0 h 3129096"/>
                <a:gd name="connsiteX0" fmla="*/ 788656 w 1996447"/>
                <a:gd name="connsiteY0" fmla="*/ 0 h 3129096"/>
                <a:gd name="connsiteX1" fmla="*/ 1341106 w 1996447"/>
                <a:gd name="connsiteY1" fmla="*/ 333375 h 3129096"/>
                <a:gd name="connsiteX2" fmla="*/ 1130185 w 1996447"/>
                <a:gd name="connsiteY2" fmla="*/ 1396885 h 3129096"/>
                <a:gd name="connsiteX3" fmla="*/ 1902946 w 1996447"/>
                <a:gd name="connsiteY3" fmla="*/ 1672971 h 3129096"/>
                <a:gd name="connsiteX4" fmla="*/ 1989562 w 1996447"/>
                <a:gd name="connsiteY4" fmla="*/ 1882248 h 3129096"/>
                <a:gd name="connsiteX5" fmla="*/ 1927339 w 1996447"/>
                <a:gd name="connsiteY5" fmla="*/ 2925409 h 3129096"/>
                <a:gd name="connsiteX6" fmla="*/ 1528659 w 1996447"/>
                <a:gd name="connsiteY6" fmla="*/ 2906359 h 3129096"/>
                <a:gd name="connsiteX7" fmla="*/ 1573680 w 1996447"/>
                <a:gd name="connsiteY7" fmla="*/ 2023479 h 3129096"/>
                <a:gd name="connsiteX8" fmla="*/ 494614 w 1996447"/>
                <a:gd name="connsiteY8" fmla="*/ 1459312 h 3129096"/>
                <a:gd name="connsiteX9" fmla="*/ 643862 w 1996447"/>
                <a:gd name="connsiteY9" fmla="*/ 481801 h 3129096"/>
                <a:gd name="connsiteX10" fmla="*/ 302196 w 1996447"/>
                <a:gd name="connsiteY10" fmla="*/ 657911 h 3129096"/>
                <a:gd name="connsiteX11" fmla="*/ 0 w 1996447"/>
                <a:gd name="connsiteY11" fmla="*/ 395733 h 3129096"/>
                <a:gd name="connsiteX12" fmla="*/ 788656 w 1996447"/>
                <a:gd name="connsiteY12" fmla="*/ 0 h 3129096"/>
                <a:gd name="connsiteX0" fmla="*/ 788656 w 2015876"/>
                <a:gd name="connsiteY0" fmla="*/ 0 h 3129096"/>
                <a:gd name="connsiteX1" fmla="*/ 1341106 w 2015876"/>
                <a:gd name="connsiteY1" fmla="*/ 333375 h 3129096"/>
                <a:gd name="connsiteX2" fmla="*/ 1130185 w 2015876"/>
                <a:gd name="connsiteY2" fmla="*/ 1396885 h 3129096"/>
                <a:gd name="connsiteX3" fmla="*/ 1902946 w 2015876"/>
                <a:gd name="connsiteY3" fmla="*/ 1672971 h 3129096"/>
                <a:gd name="connsiteX4" fmla="*/ 2015876 w 2015876"/>
                <a:gd name="connsiteY4" fmla="*/ 1882248 h 3129096"/>
                <a:gd name="connsiteX5" fmla="*/ 1927339 w 2015876"/>
                <a:gd name="connsiteY5" fmla="*/ 2925409 h 3129096"/>
                <a:gd name="connsiteX6" fmla="*/ 1528659 w 2015876"/>
                <a:gd name="connsiteY6" fmla="*/ 2906359 h 3129096"/>
                <a:gd name="connsiteX7" fmla="*/ 1573680 w 2015876"/>
                <a:gd name="connsiteY7" fmla="*/ 2023479 h 3129096"/>
                <a:gd name="connsiteX8" fmla="*/ 494614 w 2015876"/>
                <a:gd name="connsiteY8" fmla="*/ 1459312 h 3129096"/>
                <a:gd name="connsiteX9" fmla="*/ 643862 w 2015876"/>
                <a:gd name="connsiteY9" fmla="*/ 481801 h 3129096"/>
                <a:gd name="connsiteX10" fmla="*/ 302196 w 2015876"/>
                <a:gd name="connsiteY10" fmla="*/ 657911 h 3129096"/>
                <a:gd name="connsiteX11" fmla="*/ 0 w 2015876"/>
                <a:gd name="connsiteY11" fmla="*/ 395733 h 3129096"/>
                <a:gd name="connsiteX12" fmla="*/ 788656 w 2015876"/>
                <a:gd name="connsiteY12" fmla="*/ 0 h 3129096"/>
                <a:gd name="connsiteX0" fmla="*/ 788656 w 2000633"/>
                <a:gd name="connsiteY0" fmla="*/ 0 h 3129096"/>
                <a:gd name="connsiteX1" fmla="*/ 1341106 w 2000633"/>
                <a:gd name="connsiteY1" fmla="*/ 333375 h 3129096"/>
                <a:gd name="connsiteX2" fmla="*/ 1130185 w 2000633"/>
                <a:gd name="connsiteY2" fmla="*/ 1396885 h 3129096"/>
                <a:gd name="connsiteX3" fmla="*/ 1902946 w 2000633"/>
                <a:gd name="connsiteY3" fmla="*/ 1672971 h 3129096"/>
                <a:gd name="connsiteX4" fmla="*/ 1996141 w 2000633"/>
                <a:gd name="connsiteY4" fmla="*/ 1882248 h 3129096"/>
                <a:gd name="connsiteX5" fmla="*/ 1927339 w 2000633"/>
                <a:gd name="connsiteY5" fmla="*/ 2925409 h 3129096"/>
                <a:gd name="connsiteX6" fmla="*/ 1528659 w 2000633"/>
                <a:gd name="connsiteY6" fmla="*/ 2906359 h 3129096"/>
                <a:gd name="connsiteX7" fmla="*/ 1573680 w 2000633"/>
                <a:gd name="connsiteY7" fmla="*/ 2023479 h 3129096"/>
                <a:gd name="connsiteX8" fmla="*/ 494614 w 2000633"/>
                <a:gd name="connsiteY8" fmla="*/ 1459312 h 3129096"/>
                <a:gd name="connsiteX9" fmla="*/ 643862 w 2000633"/>
                <a:gd name="connsiteY9" fmla="*/ 481801 h 3129096"/>
                <a:gd name="connsiteX10" fmla="*/ 302196 w 2000633"/>
                <a:gd name="connsiteY10" fmla="*/ 657911 h 3129096"/>
                <a:gd name="connsiteX11" fmla="*/ 0 w 2000633"/>
                <a:gd name="connsiteY11" fmla="*/ 395733 h 3129096"/>
                <a:gd name="connsiteX12" fmla="*/ 788656 w 2000633"/>
                <a:gd name="connsiteY12" fmla="*/ 0 h 3129096"/>
                <a:gd name="connsiteX0" fmla="*/ 788656 w 1996448"/>
                <a:gd name="connsiteY0" fmla="*/ 0 h 3129096"/>
                <a:gd name="connsiteX1" fmla="*/ 1341106 w 1996448"/>
                <a:gd name="connsiteY1" fmla="*/ 333375 h 3129096"/>
                <a:gd name="connsiteX2" fmla="*/ 1130185 w 1996448"/>
                <a:gd name="connsiteY2" fmla="*/ 1396885 h 3129096"/>
                <a:gd name="connsiteX3" fmla="*/ 1902946 w 1996448"/>
                <a:gd name="connsiteY3" fmla="*/ 1672971 h 3129096"/>
                <a:gd name="connsiteX4" fmla="*/ 1989563 w 1996448"/>
                <a:gd name="connsiteY4" fmla="*/ 1878958 h 3129096"/>
                <a:gd name="connsiteX5" fmla="*/ 1927339 w 1996448"/>
                <a:gd name="connsiteY5" fmla="*/ 2925409 h 3129096"/>
                <a:gd name="connsiteX6" fmla="*/ 1528659 w 1996448"/>
                <a:gd name="connsiteY6" fmla="*/ 2906359 h 3129096"/>
                <a:gd name="connsiteX7" fmla="*/ 1573680 w 1996448"/>
                <a:gd name="connsiteY7" fmla="*/ 2023479 h 3129096"/>
                <a:gd name="connsiteX8" fmla="*/ 494614 w 1996448"/>
                <a:gd name="connsiteY8" fmla="*/ 1459312 h 3129096"/>
                <a:gd name="connsiteX9" fmla="*/ 643862 w 1996448"/>
                <a:gd name="connsiteY9" fmla="*/ 481801 h 3129096"/>
                <a:gd name="connsiteX10" fmla="*/ 302196 w 1996448"/>
                <a:gd name="connsiteY10" fmla="*/ 657911 h 3129096"/>
                <a:gd name="connsiteX11" fmla="*/ 0 w 1996448"/>
                <a:gd name="connsiteY11" fmla="*/ 395733 h 3129096"/>
                <a:gd name="connsiteX12" fmla="*/ 788656 w 1996448"/>
                <a:gd name="connsiteY12" fmla="*/ 0 h 3129096"/>
                <a:gd name="connsiteX0" fmla="*/ 788656 w 1989023"/>
                <a:gd name="connsiteY0" fmla="*/ 0 h 3129096"/>
                <a:gd name="connsiteX1" fmla="*/ 1341106 w 1989023"/>
                <a:gd name="connsiteY1" fmla="*/ 333375 h 3129096"/>
                <a:gd name="connsiteX2" fmla="*/ 1130185 w 1989023"/>
                <a:gd name="connsiteY2" fmla="*/ 1396885 h 3129096"/>
                <a:gd name="connsiteX3" fmla="*/ 1902946 w 1989023"/>
                <a:gd name="connsiteY3" fmla="*/ 1672971 h 3129096"/>
                <a:gd name="connsiteX4" fmla="*/ 1976406 w 1989023"/>
                <a:gd name="connsiteY4" fmla="*/ 1878958 h 3129096"/>
                <a:gd name="connsiteX5" fmla="*/ 1927339 w 1989023"/>
                <a:gd name="connsiteY5" fmla="*/ 2925409 h 3129096"/>
                <a:gd name="connsiteX6" fmla="*/ 1528659 w 1989023"/>
                <a:gd name="connsiteY6" fmla="*/ 2906359 h 3129096"/>
                <a:gd name="connsiteX7" fmla="*/ 1573680 w 1989023"/>
                <a:gd name="connsiteY7" fmla="*/ 2023479 h 3129096"/>
                <a:gd name="connsiteX8" fmla="*/ 494614 w 1989023"/>
                <a:gd name="connsiteY8" fmla="*/ 1459312 h 3129096"/>
                <a:gd name="connsiteX9" fmla="*/ 643862 w 1989023"/>
                <a:gd name="connsiteY9" fmla="*/ 481801 h 3129096"/>
                <a:gd name="connsiteX10" fmla="*/ 302196 w 1989023"/>
                <a:gd name="connsiteY10" fmla="*/ 657911 h 3129096"/>
                <a:gd name="connsiteX11" fmla="*/ 0 w 1989023"/>
                <a:gd name="connsiteY11" fmla="*/ 395733 h 3129096"/>
                <a:gd name="connsiteX12" fmla="*/ 788656 w 1989023"/>
                <a:gd name="connsiteY12" fmla="*/ 0 h 3129096"/>
                <a:gd name="connsiteX0" fmla="*/ 788656 w 1996447"/>
                <a:gd name="connsiteY0" fmla="*/ 0 h 3129096"/>
                <a:gd name="connsiteX1" fmla="*/ 1341106 w 1996447"/>
                <a:gd name="connsiteY1" fmla="*/ 333375 h 3129096"/>
                <a:gd name="connsiteX2" fmla="*/ 1130185 w 1996447"/>
                <a:gd name="connsiteY2" fmla="*/ 1396885 h 3129096"/>
                <a:gd name="connsiteX3" fmla="*/ 1902946 w 1996447"/>
                <a:gd name="connsiteY3" fmla="*/ 1672971 h 3129096"/>
                <a:gd name="connsiteX4" fmla="*/ 1989562 w 1996447"/>
                <a:gd name="connsiteY4" fmla="*/ 1878958 h 3129096"/>
                <a:gd name="connsiteX5" fmla="*/ 1927339 w 1996447"/>
                <a:gd name="connsiteY5" fmla="*/ 2925409 h 3129096"/>
                <a:gd name="connsiteX6" fmla="*/ 1528659 w 1996447"/>
                <a:gd name="connsiteY6" fmla="*/ 2906359 h 3129096"/>
                <a:gd name="connsiteX7" fmla="*/ 1573680 w 1996447"/>
                <a:gd name="connsiteY7" fmla="*/ 2023479 h 3129096"/>
                <a:gd name="connsiteX8" fmla="*/ 494614 w 1996447"/>
                <a:gd name="connsiteY8" fmla="*/ 1459312 h 3129096"/>
                <a:gd name="connsiteX9" fmla="*/ 643862 w 1996447"/>
                <a:gd name="connsiteY9" fmla="*/ 481801 h 3129096"/>
                <a:gd name="connsiteX10" fmla="*/ 302196 w 1996447"/>
                <a:gd name="connsiteY10" fmla="*/ 657911 h 3129096"/>
                <a:gd name="connsiteX11" fmla="*/ 0 w 1996447"/>
                <a:gd name="connsiteY11" fmla="*/ 395733 h 3129096"/>
                <a:gd name="connsiteX12" fmla="*/ 788656 w 1996447"/>
                <a:gd name="connsiteY12" fmla="*/ 0 h 3129096"/>
                <a:gd name="connsiteX0" fmla="*/ 788656 w 1997837"/>
                <a:gd name="connsiteY0" fmla="*/ 0 h 3129096"/>
                <a:gd name="connsiteX1" fmla="*/ 1341106 w 1997837"/>
                <a:gd name="connsiteY1" fmla="*/ 333375 h 3129096"/>
                <a:gd name="connsiteX2" fmla="*/ 1130185 w 1997837"/>
                <a:gd name="connsiteY2" fmla="*/ 1396885 h 3129096"/>
                <a:gd name="connsiteX3" fmla="*/ 1902946 w 1997837"/>
                <a:gd name="connsiteY3" fmla="*/ 1672971 h 3129096"/>
                <a:gd name="connsiteX4" fmla="*/ 1989562 w 1997837"/>
                <a:gd name="connsiteY4" fmla="*/ 1878958 h 3129096"/>
                <a:gd name="connsiteX5" fmla="*/ 1927339 w 1997837"/>
                <a:gd name="connsiteY5" fmla="*/ 2925409 h 3129096"/>
                <a:gd name="connsiteX6" fmla="*/ 1528659 w 1997837"/>
                <a:gd name="connsiteY6" fmla="*/ 2906359 h 3129096"/>
                <a:gd name="connsiteX7" fmla="*/ 1573680 w 1997837"/>
                <a:gd name="connsiteY7" fmla="*/ 2023479 h 3129096"/>
                <a:gd name="connsiteX8" fmla="*/ 494614 w 1997837"/>
                <a:gd name="connsiteY8" fmla="*/ 1459312 h 3129096"/>
                <a:gd name="connsiteX9" fmla="*/ 643862 w 1997837"/>
                <a:gd name="connsiteY9" fmla="*/ 481801 h 3129096"/>
                <a:gd name="connsiteX10" fmla="*/ 302196 w 1997837"/>
                <a:gd name="connsiteY10" fmla="*/ 657911 h 3129096"/>
                <a:gd name="connsiteX11" fmla="*/ 0 w 1997837"/>
                <a:gd name="connsiteY11" fmla="*/ 395733 h 3129096"/>
                <a:gd name="connsiteX12" fmla="*/ 788656 w 1997837"/>
                <a:gd name="connsiteY12" fmla="*/ 0 h 3129096"/>
                <a:gd name="connsiteX0" fmla="*/ 788656 w 1989562"/>
                <a:gd name="connsiteY0" fmla="*/ 0 h 3129096"/>
                <a:gd name="connsiteX1" fmla="*/ 1341106 w 1989562"/>
                <a:gd name="connsiteY1" fmla="*/ 333375 h 3129096"/>
                <a:gd name="connsiteX2" fmla="*/ 1130185 w 1989562"/>
                <a:gd name="connsiteY2" fmla="*/ 1396885 h 3129096"/>
                <a:gd name="connsiteX3" fmla="*/ 1853608 w 1989562"/>
                <a:gd name="connsiteY3" fmla="*/ 1669682 h 3129096"/>
                <a:gd name="connsiteX4" fmla="*/ 1989562 w 1989562"/>
                <a:gd name="connsiteY4" fmla="*/ 1878958 h 3129096"/>
                <a:gd name="connsiteX5" fmla="*/ 1927339 w 1989562"/>
                <a:gd name="connsiteY5" fmla="*/ 2925409 h 3129096"/>
                <a:gd name="connsiteX6" fmla="*/ 1528659 w 1989562"/>
                <a:gd name="connsiteY6" fmla="*/ 2906359 h 3129096"/>
                <a:gd name="connsiteX7" fmla="*/ 1573680 w 1989562"/>
                <a:gd name="connsiteY7" fmla="*/ 2023479 h 3129096"/>
                <a:gd name="connsiteX8" fmla="*/ 494614 w 1989562"/>
                <a:gd name="connsiteY8" fmla="*/ 1459312 h 3129096"/>
                <a:gd name="connsiteX9" fmla="*/ 643862 w 1989562"/>
                <a:gd name="connsiteY9" fmla="*/ 481801 h 3129096"/>
                <a:gd name="connsiteX10" fmla="*/ 302196 w 1989562"/>
                <a:gd name="connsiteY10" fmla="*/ 657911 h 3129096"/>
                <a:gd name="connsiteX11" fmla="*/ 0 w 1989562"/>
                <a:gd name="connsiteY11" fmla="*/ 395733 h 3129096"/>
                <a:gd name="connsiteX12" fmla="*/ 788656 w 1989562"/>
                <a:gd name="connsiteY12" fmla="*/ 0 h 3129096"/>
                <a:gd name="connsiteX0" fmla="*/ 788656 w 1989562"/>
                <a:gd name="connsiteY0" fmla="*/ 0 h 3129096"/>
                <a:gd name="connsiteX1" fmla="*/ 1341106 w 1989562"/>
                <a:gd name="connsiteY1" fmla="*/ 333375 h 3129096"/>
                <a:gd name="connsiteX2" fmla="*/ 1130185 w 1989562"/>
                <a:gd name="connsiteY2" fmla="*/ 1396885 h 3129096"/>
                <a:gd name="connsiteX3" fmla="*/ 1856897 w 1989562"/>
                <a:gd name="connsiteY3" fmla="*/ 1649946 h 3129096"/>
                <a:gd name="connsiteX4" fmla="*/ 1989562 w 1989562"/>
                <a:gd name="connsiteY4" fmla="*/ 1878958 h 3129096"/>
                <a:gd name="connsiteX5" fmla="*/ 1927339 w 1989562"/>
                <a:gd name="connsiteY5" fmla="*/ 2925409 h 3129096"/>
                <a:gd name="connsiteX6" fmla="*/ 1528659 w 1989562"/>
                <a:gd name="connsiteY6" fmla="*/ 2906359 h 3129096"/>
                <a:gd name="connsiteX7" fmla="*/ 1573680 w 1989562"/>
                <a:gd name="connsiteY7" fmla="*/ 2023479 h 3129096"/>
                <a:gd name="connsiteX8" fmla="*/ 494614 w 1989562"/>
                <a:gd name="connsiteY8" fmla="*/ 1459312 h 3129096"/>
                <a:gd name="connsiteX9" fmla="*/ 643862 w 1989562"/>
                <a:gd name="connsiteY9" fmla="*/ 481801 h 3129096"/>
                <a:gd name="connsiteX10" fmla="*/ 302196 w 1989562"/>
                <a:gd name="connsiteY10" fmla="*/ 657911 h 3129096"/>
                <a:gd name="connsiteX11" fmla="*/ 0 w 1989562"/>
                <a:gd name="connsiteY11" fmla="*/ 395733 h 3129096"/>
                <a:gd name="connsiteX12" fmla="*/ 788656 w 1989562"/>
                <a:gd name="connsiteY12" fmla="*/ 0 h 3129096"/>
                <a:gd name="connsiteX0" fmla="*/ 788656 w 1989562"/>
                <a:gd name="connsiteY0" fmla="*/ 0 h 3129096"/>
                <a:gd name="connsiteX1" fmla="*/ 1341106 w 1989562"/>
                <a:gd name="connsiteY1" fmla="*/ 333375 h 3129096"/>
                <a:gd name="connsiteX2" fmla="*/ 1130185 w 1989562"/>
                <a:gd name="connsiteY2" fmla="*/ 1396885 h 3129096"/>
                <a:gd name="connsiteX3" fmla="*/ 1856897 w 1989562"/>
                <a:gd name="connsiteY3" fmla="*/ 1649946 h 3129096"/>
                <a:gd name="connsiteX4" fmla="*/ 1989562 w 1989562"/>
                <a:gd name="connsiteY4" fmla="*/ 1878958 h 3129096"/>
                <a:gd name="connsiteX5" fmla="*/ 1927339 w 1989562"/>
                <a:gd name="connsiteY5" fmla="*/ 2925409 h 3129096"/>
                <a:gd name="connsiteX6" fmla="*/ 1528659 w 1989562"/>
                <a:gd name="connsiteY6" fmla="*/ 2906359 h 3129096"/>
                <a:gd name="connsiteX7" fmla="*/ 1573680 w 1989562"/>
                <a:gd name="connsiteY7" fmla="*/ 2023479 h 3129096"/>
                <a:gd name="connsiteX8" fmla="*/ 494614 w 1989562"/>
                <a:gd name="connsiteY8" fmla="*/ 1459312 h 3129096"/>
                <a:gd name="connsiteX9" fmla="*/ 643862 w 1989562"/>
                <a:gd name="connsiteY9" fmla="*/ 481801 h 3129096"/>
                <a:gd name="connsiteX10" fmla="*/ 302196 w 1989562"/>
                <a:gd name="connsiteY10" fmla="*/ 657911 h 3129096"/>
                <a:gd name="connsiteX11" fmla="*/ 0 w 1989562"/>
                <a:gd name="connsiteY11" fmla="*/ 395733 h 3129096"/>
                <a:gd name="connsiteX12" fmla="*/ 788656 w 1989562"/>
                <a:gd name="connsiteY12" fmla="*/ 0 h 3129096"/>
                <a:gd name="connsiteX0" fmla="*/ 788656 w 1989562"/>
                <a:gd name="connsiteY0" fmla="*/ 0 h 3129096"/>
                <a:gd name="connsiteX1" fmla="*/ 1341106 w 1989562"/>
                <a:gd name="connsiteY1" fmla="*/ 333375 h 3129096"/>
                <a:gd name="connsiteX2" fmla="*/ 1130185 w 1989562"/>
                <a:gd name="connsiteY2" fmla="*/ 1396885 h 3129096"/>
                <a:gd name="connsiteX3" fmla="*/ 1856897 w 1989562"/>
                <a:gd name="connsiteY3" fmla="*/ 1649946 h 3129096"/>
                <a:gd name="connsiteX4" fmla="*/ 1989562 w 1989562"/>
                <a:gd name="connsiteY4" fmla="*/ 1878958 h 3129096"/>
                <a:gd name="connsiteX5" fmla="*/ 1927339 w 1989562"/>
                <a:gd name="connsiteY5" fmla="*/ 2925409 h 3129096"/>
                <a:gd name="connsiteX6" fmla="*/ 1528659 w 1989562"/>
                <a:gd name="connsiteY6" fmla="*/ 2906359 h 3129096"/>
                <a:gd name="connsiteX7" fmla="*/ 1573680 w 1989562"/>
                <a:gd name="connsiteY7" fmla="*/ 2023479 h 3129096"/>
                <a:gd name="connsiteX8" fmla="*/ 494614 w 1989562"/>
                <a:gd name="connsiteY8" fmla="*/ 1459312 h 3129096"/>
                <a:gd name="connsiteX9" fmla="*/ 643862 w 1989562"/>
                <a:gd name="connsiteY9" fmla="*/ 481801 h 3129096"/>
                <a:gd name="connsiteX10" fmla="*/ 302196 w 1989562"/>
                <a:gd name="connsiteY10" fmla="*/ 657911 h 3129096"/>
                <a:gd name="connsiteX11" fmla="*/ 0 w 1989562"/>
                <a:gd name="connsiteY11" fmla="*/ 395733 h 3129096"/>
                <a:gd name="connsiteX12" fmla="*/ 788656 w 1989562"/>
                <a:gd name="connsiteY12" fmla="*/ 0 h 3129096"/>
                <a:gd name="connsiteX0" fmla="*/ 788656 w 1989562"/>
                <a:gd name="connsiteY0" fmla="*/ 0 h 3129096"/>
                <a:gd name="connsiteX1" fmla="*/ 1341106 w 1989562"/>
                <a:gd name="connsiteY1" fmla="*/ 333375 h 3129096"/>
                <a:gd name="connsiteX2" fmla="*/ 1130185 w 1989562"/>
                <a:gd name="connsiteY2" fmla="*/ 1396885 h 3129096"/>
                <a:gd name="connsiteX3" fmla="*/ 1856897 w 1989562"/>
                <a:gd name="connsiteY3" fmla="*/ 1649946 h 3129096"/>
                <a:gd name="connsiteX4" fmla="*/ 1989562 w 1989562"/>
                <a:gd name="connsiteY4" fmla="*/ 1878958 h 3129096"/>
                <a:gd name="connsiteX5" fmla="*/ 1927339 w 1989562"/>
                <a:gd name="connsiteY5" fmla="*/ 2925409 h 3129096"/>
                <a:gd name="connsiteX6" fmla="*/ 1528659 w 1989562"/>
                <a:gd name="connsiteY6" fmla="*/ 2906359 h 3129096"/>
                <a:gd name="connsiteX7" fmla="*/ 1573680 w 1989562"/>
                <a:gd name="connsiteY7" fmla="*/ 2023479 h 3129096"/>
                <a:gd name="connsiteX8" fmla="*/ 494614 w 1989562"/>
                <a:gd name="connsiteY8" fmla="*/ 1459312 h 3129096"/>
                <a:gd name="connsiteX9" fmla="*/ 643862 w 1989562"/>
                <a:gd name="connsiteY9" fmla="*/ 481801 h 3129096"/>
                <a:gd name="connsiteX10" fmla="*/ 302196 w 1989562"/>
                <a:gd name="connsiteY10" fmla="*/ 657911 h 3129096"/>
                <a:gd name="connsiteX11" fmla="*/ 0 w 1989562"/>
                <a:gd name="connsiteY11" fmla="*/ 395733 h 3129096"/>
                <a:gd name="connsiteX12" fmla="*/ 788656 w 1989562"/>
                <a:gd name="connsiteY12" fmla="*/ 0 h 3129096"/>
                <a:gd name="connsiteX0" fmla="*/ 788656 w 1989562"/>
                <a:gd name="connsiteY0" fmla="*/ 0 h 3129096"/>
                <a:gd name="connsiteX1" fmla="*/ 1341106 w 1989562"/>
                <a:gd name="connsiteY1" fmla="*/ 333375 h 3129096"/>
                <a:gd name="connsiteX2" fmla="*/ 1130185 w 1989562"/>
                <a:gd name="connsiteY2" fmla="*/ 1396885 h 3129096"/>
                <a:gd name="connsiteX3" fmla="*/ 1856897 w 1989562"/>
                <a:gd name="connsiteY3" fmla="*/ 1649946 h 3129096"/>
                <a:gd name="connsiteX4" fmla="*/ 1989562 w 1989562"/>
                <a:gd name="connsiteY4" fmla="*/ 1878958 h 3129096"/>
                <a:gd name="connsiteX5" fmla="*/ 1927339 w 1989562"/>
                <a:gd name="connsiteY5" fmla="*/ 2925409 h 3129096"/>
                <a:gd name="connsiteX6" fmla="*/ 1528659 w 1989562"/>
                <a:gd name="connsiteY6" fmla="*/ 2906359 h 3129096"/>
                <a:gd name="connsiteX7" fmla="*/ 1573680 w 1989562"/>
                <a:gd name="connsiteY7" fmla="*/ 2023479 h 3129096"/>
                <a:gd name="connsiteX8" fmla="*/ 494614 w 1989562"/>
                <a:gd name="connsiteY8" fmla="*/ 1459312 h 3129096"/>
                <a:gd name="connsiteX9" fmla="*/ 643862 w 1989562"/>
                <a:gd name="connsiteY9" fmla="*/ 481801 h 3129096"/>
                <a:gd name="connsiteX10" fmla="*/ 302196 w 1989562"/>
                <a:gd name="connsiteY10" fmla="*/ 657911 h 3129096"/>
                <a:gd name="connsiteX11" fmla="*/ 0 w 1989562"/>
                <a:gd name="connsiteY11" fmla="*/ 395733 h 3129096"/>
                <a:gd name="connsiteX12" fmla="*/ 788656 w 1989562"/>
                <a:gd name="connsiteY12" fmla="*/ 0 h 3129096"/>
                <a:gd name="connsiteX0" fmla="*/ 788656 w 1989562"/>
                <a:gd name="connsiteY0" fmla="*/ 0 h 3129096"/>
                <a:gd name="connsiteX1" fmla="*/ 1341106 w 1989562"/>
                <a:gd name="connsiteY1" fmla="*/ 333375 h 3129096"/>
                <a:gd name="connsiteX2" fmla="*/ 1130185 w 1989562"/>
                <a:gd name="connsiteY2" fmla="*/ 1396885 h 3129096"/>
                <a:gd name="connsiteX3" fmla="*/ 1856897 w 1989562"/>
                <a:gd name="connsiteY3" fmla="*/ 1649946 h 3129096"/>
                <a:gd name="connsiteX4" fmla="*/ 1989562 w 1989562"/>
                <a:gd name="connsiteY4" fmla="*/ 1878958 h 3129096"/>
                <a:gd name="connsiteX5" fmla="*/ 1927339 w 1989562"/>
                <a:gd name="connsiteY5" fmla="*/ 2925409 h 3129096"/>
                <a:gd name="connsiteX6" fmla="*/ 1528659 w 1989562"/>
                <a:gd name="connsiteY6" fmla="*/ 2906359 h 3129096"/>
                <a:gd name="connsiteX7" fmla="*/ 1573680 w 1989562"/>
                <a:gd name="connsiteY7" fmla="*/ 2023479 h 3129096"/>
                <a:gd name="connsiteX8" fmla="*/ 494614 w 1989562"/>
                <a:gd name="connsiteY8" fmla="*/ 1459312 h 3129096"/>
                <a:gd name="connsiteX9" fmla="*/ 643862 w 1989562"/>
                <a:gd name="connsiteY9" fmla="*/ 481801 h 3129096"/>
                <a:gd name="connsiteX10" fmla="*/ 302196 w 1989562"/>
                <a:gd name="connsiteY10" fmla="*/ 657911 h 3129096"/>
                <a:gd name="connsiteX11" fmla="*/ 0 w 1989562"/>
                <a:gd name="connsiteY11" fmla="*/ 395733 h 3129096"/>
                <a:gd name="connsiteX12" fmla="*/ 788656 w 1989562"/>
                <a:gd name="connsiteY12" fmla="*/ 0 h 3129096"/>
                <a:gd name="connsiteX0" fmla="*/ 788656 w 1989562"/>
                <a:gd name="connsiteY0" fmla="*/ 0 h 3129096"/>
                <a:gd name="connsiteX1" fmla="*/ 1341106 w 1989562"/>
                <a:gd name="connsiteY1" fmla="*/ 333375 h 3129096"/>
                <a:gd name="connsiteX2" fmla="*/ 1130185 w 1989562"/>
                <a:gd name="connsiteY2" fmla="*/ 1396885 h 3129096"/>
                <a:gd name="connsiteX3" fmla="*/ 1856897 w 1989562"/>
                <a:gd name="connsiteY3" fmla="*/ 1649946 h 3129096"/>
                <a:gd name="connsiteX4" fmla="*/ 1989562 w 1989562"/>
                <a:gd name="connsiteY4" fmla="*/ 1878958 h 3129096"/>
                <a:gd name="connsiteX5" fmla="*/ 1927339 w 1989562"/>
                <a:gd name="connsiteY5" fmla="*/ 2925409 h 3129096"/>
                <a:gd name="connsiteX6" fmla="*/ 1528659 w 1989562"/>
                <a:gd name="connsiteY6" fmla="*/ 2906359 h 3129096"/>
                <a:gd name="connsiteX7" fmla="*/ 1573680 w 1989562"/>
                <a:gd name="connsiteY7" fmla="*/ 2023479 h 3129096"/>
                <a:gd name="connsiteX8" fmla="*/ 494614 w 1989562"/>
                <a:gd name="connsiteY8" fmla="*/ 1459312 h 3129096"/>
                <a:gd name="connsiteX9" fmla="*/ 643862 w 1989562"/>
                <a:gd name="connsiteY9" fmla="*/ 481801 h 3129096"/>
                <a:gd name="connsiteX10" fmla="*/ 302196 w 1989562"/>
                <a:gd name="connsiteY10" fmla="*/ 657911 h 3129096"/>
                <a:gd name="connsiteX11" fmla="*/ 0 w 1989562"/>
                <a:gd name="connsiteY11" fmla="*/ 395733 h 3129096"/>
                <a:gd name="connsiteX12" fmla="*/ 788656 w 1989562"/>
                <a:gd name="connsiteY12" fmla="*/ 0 h 3129096"/>
                <a:gd name="connsiteX0" fmla="*/ 788656 w 1990025"/>
                <a:gd name="connsiteY0" fmla="*/ 0 h 3129096"/>
                <a:gd name="connsiteX1" fmla="*/ 1341106 w 1990025"/>
                <a:gd name="connsiteY1" fmla="*/ 333375 h 3129096"/>
                <a:gd name="connsiteX2" fmla="*/ 1130185 w 1990025"/>
                <a:gd name="connsiteY2" fmla="*/ 1396885 h 3129096"/>
                <a:gd name="connsiteX3" fmla="*/ 1856897 w 1990025"/>
                <a:gd name="connsiteY3" fmla="*/ 1649946 h 3129096"/>
                <a:gd name="connsiteX4" fmla="*/ 1989562 w 1990025"/>
                <a:gd name="connsiteY4" fmla="*/ 1878958 h 3129096"/>
                <a:gd name="connsiteX5" fmla="*/ 1927339 w 1990025"/>
                <a:gd name="connsiteY5" fmla="*/ 2925409 h 3129096"/>
                <a:gd name="connsiteX6" fmla="*/ 1528659 w 1990025"/>
                <a:gd name="connsiteY6" fmla="*/ 2906359 h 3129096"/>
                <a:gd name="connsiteX7" fmla="*/ 1573680 w 1990025"/>
                <a:gd name="connsiteY7" fmla="*/ 2023479 h 3129096"/>
                <a:gd name="connsiteX8" fmla="*/ 494614 w 1990025"/>
                <a:gd name="connsiteY8" fmla="*/ 1459312 h 3129096"/>
                <a:gd name="connsiteX9" fmla="*/ 643862 w 1990025"/>
                <a:gd name="connsiteY9" fmla="*/ 481801 h 3129096"/>
                <a:gd name="connsiteX10" fmla="*/ 302196 w 1990025"/>
                <a:gd name="connsiteY10" fmla="*/ 657911 h 3129096"/>
                <a:gd name="connsiteX11" fmla="*/ 0 w 1990025"/>
                <a:gd name="connsiteY11" fmla="*/ 395733 h 3129096"/>
                <a:gd name="connsiteX12" fmla="*/ 788656 w 1990025"/>
                <a:gd name="connsiteY12" fmla="*/ 0 h 3129096"/>
                <a:gd name="connsiteX0" fmla="*/ 791945 w 1990025"/>
                <a:gd name="connsiteY0" fmla="*/ 0 h 3112650"/>
                <a:gd name="connsiteX1" fmla="*/ 1341106 w 1990025"/>
                <a:gd name="connsiteY1" fmla="*/ 316929 h 3112650"/>
                <a:gd name="connsiteX2" fmla="*/ 1130185 w 1990025"/>
                <a:gd name="connsiteY2" fmla="*/ 1380439 h 3112650"/>
                <a:gd name="connsiteX3" fmla="*/ 1856897 w 1990025"/>
                <a:gd name="connsiteY3" fmla="*/ 1633500 h 3112650"/>
                <a:gd name="connsiteX4" fmla="*/ 1989562 w 1990025"/>
                <a:gd name="connsiteY4" fmla="*/ 1862512 h 3112650"/>
                <a:gd name="connsiteX5" fmla="*/ 1927339 w 1990025"/>
                <a:gd name="connsiteY5" fmla="*/ 2908963 h 3112650"/>
                <a:gd name="connsiteX6" fmla="*/ 1528659 w 1990025"/>
                <a:gd name="connsiteY6" fmla="*/ 2889913 h 3112650"/>
                <a:gd name="connsiteX7" fmla="*/ 1573680 w 1990025"/>
                <a:gd name="connsiteY7" fmla="*/ 2007033 h 3112650"/>
                <a:gd name="connsiteX8" fmla="*/ 494614 w 1990025"/>
                <a:gd name="connsiteY8" fmla="*/ 1442866 h 3112650"/>
                <a:gd name="connsiteX9" fmla="*/ 643862 w 1990025"/>
                <a:gd name="connsiteY9" fmla="*/ 465355 h 3112650"/>
                <a:gd name="connsiteX10" fmla="*/ 302196 w 1990025"/>
                <a:gd name="connsiteY10" fmla="*/ 641465 h 3112650"/>
                <a:gd name="connsiteX11" fmla="*/ 0 w 1990025"/>
                <a:gd name="connsiteY11" fmla="*/ 379287 h 3112650"/>
                <a:gd name="connsiteX12" fmla="*/ 791945 w 1990025"/>
                <a:gd name="connsiteY12" fmla="*/ 0 h 3112650"/>
                <a:gd name="connsiteX0" fmla="*/ 791945 w 1990025"/>
                <a:gd name="connsiteY0" fmla="*/ 2826 h 3115476"/>
                <a:gd name="connsiteX1" fmla="*/ 1341106 w 1990025"/>
                <a:gd name="connsiteY1" fmla="*/ 319755 h 3115476"/>
                <a:gd name="connsiteX2" fmla="*/ 1130185 w 1990025"/>
                <a:gd name="connsiteY2" fmla="*/ 1383265 h 3115476"/>
                <a:gd name="connsiteX3" fmla="*/ 1856897 w 1990025"/>
                <a:gd name="connsiteY3" fmla="*/ 1636326 h 3115476"/>
                <a:gd name="connsiteX4" fmla="*/ 1989562 w 1990025"/>
                <a:gd name="connsiteY4" fmla="*/ 1865338 h 3115476"/>
                <a:gd name="connsiteX5" fmla="*/ 1927339 w 1990025"/>
                <a:gd name="connsiteY5" fmla="*/ 2911789 h 3115476"/>
                <a:gd name="connsiteX6" fmla="*/ 1528659 w 1990025"/>
                <a:gd name="connsiteY6" fmla="*/ 2892739 h 3115476"/>
                <a:gd name="connsiteX7" fmla="*/ 1573680 w 1990025"/>
                <a:gd name="connsiteY7" fmla="*/ 2009859 h 3115476"/>
                <a:gd name="connsiteX8" fmla="*/ 494614 w 1990025"/>
                <a:gd name="connsiteY8" fmla="*/ 1445692 h 3115476"/>
                <a:gd name="connsiteX9" fmla="*/ 643862 w 1990025"/>
                <a:gd name="connsiteY9" fmla="*/ 468181 h 3115476"/>
                <a:gd name="connsiteX10" fmla="*/ 302196 w 1990025"/>
                <a:gd name="connsiteY10" fmla="*/ 644291 h 3115476"/>
                <a:gd name="connsiteX11" fmla="*/ 0 w 1990025"/>
                <a:gd name="connsiteY11" fmla="*/ 382113 h 3115476"/>
                <a:gd name="connsiteX12" fmla="*/ 791945 w 1990025"/>
                <a:gd name="connsiteY12" fmla="*/ 2826 h 3115476"/>
                <a:gd name="connsiteX0" fmla="*/ 791945 w 1990025"/>
                <a:gd name="connsiteY0" fmla="*/ 3363 h 3116013"/>
                <a:gd name="connsiteX1" fmla="*/ 1341106 w 1990025"/>
                <a:gd name="connsiteY1" fmla="*/ 320292 h 3116013"/>
                <a:gd name="connsiteX2" fmla="*/ 1130185 w 1990025"/>
                <a:gd name="connsiteY2" fmla="*/ 1383802 h 3116013"/>
                <a:gd name="connsiteX3" fmla="*/ 1856897 w 1990025"/>
                <a:gd name="connsiteY3" fmla="*/ 1636863 h 3116013"/>
                <a:gd name="connsiteX4" fmla="*/ 1989562 w 1990025"/>
                <a:gd name="connsiteY4" fmla="*/ 1865875 h 3116013"/>
                <a:gd name="connsiteX5" fmla="*/ 1927339 w 1990025"/>
                <a:gd name="connsiteY5" fmla="*/ 2912326 h 3116013"/>
                <a:gd name="connsiteX6" fmla="*/ 1528659 w 1990025"/>
                <a:gd name="connsiteY6" fmla="*/ 2893276 h 3116013"/>
                <a:gd name="connsiteX7" fmla="*/ 1573680 w 1990025"/>
                <a:gd name="connsiteY7" fmla="*/ 2010396 h 3116013"/>
                <a:gd name="connsiteX8" fmla="*/ 494614 w 1990025"/>
                <a:gd name="connsiteY8" fmla="*/ 1446229 h 3116013"/>
                <a:gd name="connsiteX9" fmla="*/ 643862 w 1990025"/>
                <a:gd name="connsiteY9" fmla="*/ 468718 h 3116013"/>
                <a:gd name="connsiteX10" fmla="*/ 302196 w 1990025"/>
                <a:gd name="connsiteY10" fmla="*/ 644828 h 3116013"/>
                <a:gd name="connsiteX11" fmla="*/ 0 w 1990025"/>
                <a:gd name="connsiteY11" fmla="*/ 382650 h 3116013"/>
                <a:gd name="connsiteX12" fmla="*/ 791945 w 1990025"/>
                <a:gd name="connsiteY12" fmla="*/ 3363 h 3116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0025" h="3116013">
                  <a:moveTo>
                    <a:pt x="791945" y="3363"/>
                  </a:moveTo>
                  <a:cubicBezTo>
                    <a:pt x="867550" y="-30238"/>
                    <a:pt x="1374043" y="196009"/>
                    <a:pt x="1341106" y="320292"/>
                  </a:cubicBezTo>
                  <a:cubicBezTo>
                    <a:pt x="1270799" y="674795"/>
                    <a:pt x="1223516" y="1035878"/>
                    <a:pt x="1130185" y="1383802"/>
                  </a:cubicBezTo>
                  <a:cubicBezTo>
                    <a:pt x="1402024" y="1473637"/>
                    <a:pt x="1532431" y="1520712"/>
                    <a:pt x="1856897" y="1636863"/>
                  </a:cubicBezTo>
                  <a:cubicBezTo>
                    <a:pt x="1946403" y="1660196"/>
                    <a:pt x="1995365" y="1759101"/>
                    <a:pt x="1989562" y="1865875"/>
                  </a:cubicBezTo>
                  <a:cubicBezTo>
                    <a:pt x="1970603" y="2077904"/>
                    <a:pt x="1953721" y="2549222"/>
                    <a:pt x="1927339" y="2912326"/>
                  </a:cubicBezTo>
                  <a:cubicBezTo>
                    <a:pt x="1910665" y="3216257"/>
                    <a:pt x="1505863" y="3155087"/>
                    <a:pt x="1528659" y="2893276"/>
                  </a:cubicBezTo>
                  <a:cubicBezTo>
                    <a:pt x="1548052" y="2596790"/>
                    <a:pt x="1554287" y="2303592"/>
                    <a:pt x="1573680" y="2010396"/>
                  </a:cubicBezTo>
                  <a:cubicBezTo>
                    <a:pt x="998000" y="1882642"/>
                    <a:pt x="438766" y="1800938"/>
                    <a:pt x="494614" y="1446229"/>
                  </a:cubicBezTo>
                  <a:lnTo>
                    <a:pt x="643862" y="468718"/>
                  </a:lnTo>
                  <a:lnTo>
                    <a:pt x="302196" y="644828"/>
                  </a:lnTo>
                  <a:lnTo>
                    <a:pt x="0" y="382650"/>
                  </a:lnTo>
                  <a:cubicBezTo>
                    <a:pt x="267271" y="243064"/>
                    <a:pt x="498361" y="126503"/>
                    <a:pt x="791945" y="3363"/>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ko-KR" altLang="en-US" sz="2700" dirty="0">
                <a:latin typeface="Al Tarikh" pitchFamily="2" charset="-78"/>
                <a:cs typeface="Al Tarikh" pitchFamily="2" charset="-78"/>
              </a:endParaRPr>
            </a:p>
          </p:txBody>
        </p:sp>
        <p:sp>
          <p:nvSpPr>
            <p:cNvPr id="36" name="Freeform 53">
              <a:extLst>
                <a:ext uri="{FF2B5EF4-FFF2-40B4-BE49-F238E27FC236}">
                  <a16:creationId xmlns:a16="http://schemas.microsoft.com/office/drawing/2014/main" id="{D209BE70-F082-4637-A1FE-F67C5BE9D0FD}"/>
                </a:ext>
              </a:extLst>
            </p:cNvPr>
            <p:cNvSpPr/>
            <p:nvPr/>
          </p:nvSpPr>
          <p:spPr>
            <a:xfrm>
              <a:off x="4268226" y="3097227"/>
              <a:ext cx="173691" cy="144150"/>
            </a:xfrm>
            <a:custGeom>
              <a:avLst/>
              <a:gdLst>
                <a:gd name="connsiteX0" fmla="*/ 95250 w 485775"/>
                <a:gd name="connsiteY0" fmla="*/ 0 h 466725"/>
                <a:gd name="connsiteX1" fmla="*/ 95250 w 485775"/>
                <a:gd name="connsiteY1" fmla="*/ 0 h 466725"/>
                <a:gd name="connsiteX2" fmla="*/ 485775 w 485775"/>
                <a:gd name="connsiteY2" fmla="*/ 161925 h 466725"/>
                <a:gd name="connsiteX3" fmla="*/ 371475 w 485775"/>
                <a:gd name="connsiteY3" fmla="*/ 466725 h 466725"/>
                <a:gd name="connsiteX4" fmla="*/ 0 w 485775"/>
                <a:gd name="connsiteY4" fmla="*/ 361950 h 466725"/>
                <a:gd name="connsiteX5" fmla="*/ 95250 w 485775"/>
                <a:gd name="connsiteY5" fmla="*/ 0 h 466725"/>
                <a:gd name="connsiteX0" fmla="*/ 55780 w 485775"/>
                <a:gd name="connsiteY0" fmla="*/ 9593 h 479607"/>
                <a:gd name="connsiteX1" fmla="*/ 95250 w 485775"/>
                <a:gd name="connsiteY1" fmla="*/ 12882 h 479607"/>
                <a:gd name="connsiteX2" fmla="*/ 485775 w 485775"/>
                <a:gd name="connsiteY2" fmla="*/ 174807 h 479607"/>
                <a:gd name="connsiteX3" fmla="*/ 371475 w 485775"/>
                <a:gd name="connsiteY3" fmla="*/ 479607 h 479607"/>
                <a:gd name="connsiteX4" fmla="*/ 0 w 485775"/>
                <a:gd name="connsiteY4" fmla="*/ 374832 h 479607"/>
                <a:gd name="connsiteX5" fmla="*/ 55780 w 485775"/>
                <a:gd name="connsiteY5" fmla="*/ 9593 h 479607"/>
                <a:gd name="connsiteX0" fmla="*/ 55780 w 485775"/>
                <a:gd name="connsiteY0" fmla="*/ 5709 h 475723"/>
                <a:gd name="connsiteX1" fmla="*/ 485775 w 485775"/>
                <a:gd name="connsiteY1" fmla="*/ 170923 h 475723"/>
                <a:gd name="connsiteX2" fmla="*/ 371475 w 485775"/>
                <a:gd name="connsiteY2" fmla="*/ 475723 h 475723"/>
                <a:gd name="connsiteX3" fmla="*/ 0 w 485775"/>
                <a:gd name="connsiteY3" fmla="*/ 370948 h 475723"/>
                <a:gd name="connsiteX4" fmla="*/ 55780 w 485775"/>
                <a:gd name="connsiteY4" fmla="*/ 5709 h 475723"/>
                <a:gd name="connsiteX0" fmla="*/ 55780 w 485775"/>
                <a:gd name="connsiteY0" fmla="*/ 0 h 470014"/>
                <a:gd name="connsiteX1" fmla="*/ 485775 w 485775"/>
                <a:gd name="connsiteY1" fmla="*/ 165214 h 470014"/>
                <a:gd name="connsiteX2" fmla="*/ 371475 w 485775"/>
                <a:gd name="connsiteY2" fmla="*/ 470014 h 470014"/>
                <a:gd name="connsiteX3" fmla="*/ 0 w 485775"/>
                <a:gd name="connsiteY3" fmla="*/ 365239 h 470014"/>
                <a:gd name="connsiteX4" fmla="*/ 55780 w 485775"/>
                <a:gd name="connsiteY4" fmla="*/ 0 h 470014"/>
                <a:gd name="connsiteX0" fmla="*/ 55780 w 485775"/>
                <a:gd name="connsiteY0" fmla="*/ 0 h 470014"/>
                <a:gd name="connsiteX1" fmla="*/ 485775 w 485775"/>
                <a:gd name="connsiteY1" fmla="*/ 165214 h 470014"/>
                <a:gd name="connsiteX2" fmla="*/ 371475 w 485775"/>
                <a:gd name="connsiteY2" fmla="*/ 470014 h 470014"/>
                <a:gd name="connsiteX3" fmla="*/ 0 w 485775"/>
                <a:gd name="connsiteY3" fmla="*/ 365239 h 470014"/>
                <a:gd name="connsiteX4" fmla="*/ 55780 w 485775"/>
                <a:gd name="connsiteY4" fmla="*/ 0 h 470014"/>
                <a:gd name="connsiteX0" fmla="*/ 55780 w 485775"/>
                <a:gd name="connsiteY0" fmla="*/ 0 h 470014"/>
                <a:gd name="connsiteX1" fmla="*/ 485775 w 485775"/>
                <a:gd name="connsiteY1" fmla="*/ 145479 h 470014"/>
                <a:gd name="connsiteX2" fmla="*/ 371475 w 485775"/>
                <a:gd name="connsiteY2" fmla="*/ 470014 h 470014"/>
                <a:gd name="connsiteX3" fmla="*/ 0 w 485775"/>
                <a:gd name="connsiteY3" fmla="*/ 365239 h 470014"/>
                <a:gd name="connsiteX4" fmla="*/ 55780 w 485775"/>
                <a:gd name="connsiteY4" fmla="*/ 0 h 470014"/>
                <a:gd name="connsiteX0" fmla="*/ 55780 w 485775"/>
                <a:gd name="connsiteY0" fmla="*/ 0 h 470014"/>
                <a:gd name="connsiteX1" fmla="*/ 485775 w 485775"/>
                <a:gd name="connsiteY1" fmla="*/ 145479 h 470014"/>
                <a:gd name="connsiteX2" fmla="*/ 371475 w 485775"/>
                <a:gd name="connsiteY2" fmla="*/ 470014 h 470014"/>
                <a:gd name="connsiteX3" fmla="*/ 0 w 485775"/>
                <a:gd name="connsiteY3" fmla="*/ 365239 h 470014"/>
                <a:gd name="connsiteX4" fmla="*/ 55780 w 485775"/>
                <a:gd name="connsiteY4" fmla="*/ 0 h 470014"/>
                <a:gd name="connsiteX0" fmla="*/ 55780 w 485775"/>
                <a:gd name="connsiteY0" fmla="*/ 0 h 473303"/>
                <a:gd name="connsiteX1" fmla="*/ 485775 w 485775"/>
                <a:gd name="connsiteY1" fmla="*/ 145479 h 473303"/>
                <a:gd name="connsiteX2" fmla="*/ 358319 w 485775"/>
                <a:gd name="connsiteY2" fmla="*/ 473303 h 473303"/>
                <a:gd name="connsiteX3" fmla="*/ 0 w 485775"/>
                <a:gd name="connsiteY3" fmla="*/ 365239 h 473303"/>
                <a:gd name="connsiteX4" fmla="*/ 55780 w 485775"/>
                <a:gd name="connsiteY4" fmla="*/ 0 h 473303"/>
                <a:gd name="connsiteX0" fmla="*/ 55780 w 508364"/>
                <a:gd name="connsiteY0" fmla="*/ 0 h 473303"/>
                <a:gd name="connsiteX1" fmla="*/ 485775 w 508364"/>
                <a:gd name="connsiteY1" fmla="*/ 145479 h 473303"/>
                <a:gd name="connsiteX2" fmla="*/ 358319 w 508364"/>
                <a:gd name="connsiteY2" fmla="*/ 473303 h 473303"/>
                <a:gd name="connsiteX3" fmla="*/ 0 w 508364"/>
                <a:gd name="connsiteY3" fmla="*/ 365239 h 473303"/>
                <a:gd name="connsiteX4" fmla="*/ 55780 w 508364"/>
                <a:gd name="connsiteY4" fmla="*/ 0 h 473303"/>
                <a:gd name="connsiteX0" fmla="*/ 55780 w 547301"/>
                <a:gd name="connsiteY0" fmla="*/ 0 h 473303"/>
                <a:gd name="connsiteX1" fmla="*/ 485775 w 547301"/>
                <a:gd name="connsiteY1" fmla="*/ 145479 h 473303"/>
                <a:gd name="connsiteX2" fmla="*/ 358319 w 547301"/>
                <a:gd name="connsiteY2" fmla="*/ 473303 h 473303"/>
                <a:gd name="connsiteX3" fmla="*/ 0 w 547301"/>
                <a:gd name="connsiteY3" fmla="*/ 365239 h 473303"/>
                <a:gd name="connsiteX4" fmla="*/ 55780 w 547301"/>
                <a:gd name="connsiteY4" fmla="*/ 0 h 473303"/>
                <a:gd name="connsiteX0" fmla="*/ 55780 w 540184"/>
                <a:gd name="connsiteY0" fmla="*/ 0 h 473303"/>
                <a:gd name="connsiteX1" fmla="*/ 472618 w 540184"/>
                <a:gd name="connsiteY1" fmla="*/ 129033 h 473303"/>
                <a:gd name="connsiteX2" fmla="*/ 358319 w 540184"/>
                <a:gd name="connsiteY2" fmla="*/ 473303 h 473303"/>
                <a:gd name="connsiteX3" fmla="*/ 0 w 540184"/>
                <a:gd name="connsiteY3" fmla="*/ 365239 h 473303"/>
                <a:gd name="connsiteX4" fmla="*/ 55780 w 540184"/>
                <a:gd name="connsiteY4" fmla="*/ 0 h 473303"/>
                <a:gd name="connsiteX0" fmla="*/ 55780 w 567919"/>
                <a:gd name="connsiteY0" fmla="*/ 0 h 473303"/>
                <a:gd name="connsiteX1" fmla="*/ 472618 w 567919"/>
                <a:gd name="connsiteY1" fmla="*/ 129033 h 473303"/>
                <a:gd name="connsiteX2" fmla="*/ 358319 w 567919"/>
                <a:gd name="connsiteY2" fmla="*/ 473303 h 473303"/>
                <a:gd name="connsiteX3" fmla="*/ 0 w 567919"/>
                <a:gd name="connsiteY3" fmla="*/ 365239 h 473303"/>
                <a:gd name="connsiteX4" fmla="*/ 55780 w 567919"/>
                <a:gd name="connsiteY4" fmla="*/ 0 h 473303"/>
                <a:gd name="connsiteX0" fmla="*/ 55780 w 542942"/>
                <a:gd name="connsiteY0" fmla="*/ 0 h 475196"/>
                <a:gd name="connsiteX1" fmla="*/ 472618 w 542942"/>
                <a:gd name="connsiteY1" fmla="*/ 129033 h 475196"/>
                <a:gd name="connsiteX2" fmla="*/ 358319 w 542942"/>
                <a:gd name="connsiteY2" fmla="*/ 473303 h 475196"/>
                <a:gd name="connsiteX3" fmla="*/ 0 w 542942"/>
                <a:gd name="connsiteY3" fmla="*/ 365239 h 475196"/>
                <a:gd name="connsiteX4" fmla="*/ 55780 w 542942"/>
                <a:gd name="connsiteY4" fmla="*/ 0 h 475196"/>
                <a:gd name="connsiteX0" fmla="*/ 55780 w 563681"/>
                <a:gd name="connsiteY0" fmla="*/ 0 h 473514"/>
                <a:gd name="connsiteX1" fmla="*/ 472618 w 563681"/>
                <a:gd name="connsiteY1" fmla="*/ 129033 h 473514"/>
                <a:gd name="connsiteX2" fmla="*/ 358319 w 563681"/>
                <a:gd name="connsiteY2" fmla="*/ 473303 h 473514"/>
                <a:gd name="connsiteX3" fmla="*/ 0 w 563681"/>
                <a:gd name="connsiteY3" fmla="*/ 365239 h 473514"/>
                <a:gd name="connsiteX4" fmla="*/ 55780 w 563681"/>
                <a:gd name="connsiteY4" fmla="*/ 0 h 473514"/>
                <a:gd name="connsiteX0" fmla="*/ 55780 w 570594"/>
                <a:gd name="connsiteY0" fmla="*/ 0 h 473549"/>
                <a:gd name="connsiteX1" fmla="*/ 472618 w 570594"/>
                <a:gd name="connsiteY1" fmla="*/ 129033 h 473549"/>
                <a:gd name="connsiteX2" fmla="*/ 358319 w 570594"/>
                <a:gd name="connsiteY2" fmla="*/ 473303 h 473549"/>
                <a:gd name="connsiteX3" fmla="*/ 0 w 570594"/>
                <a:gd name="connsiteY3" fmla="*/ 365239 h 473549"/>
                <a:gd name="connsiteX4" fmla="*/ 55780 w 570594"/>
                <a:gd name="connsiteY4" fmla="*/ 0 h 47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594" h="473549">
                  <a:moveTo>
                    <a:pt x="55780" y="0"/>
                  </a:moveTo>
                  <a:cubicBezTo>
                    <a:pt x="255154" y="55472"/>
                    <a:pt x="321325" y="67144"/>
                    <a:pt x="472618" y="129033"/>
                  </a:cubicBezTo>
                  <a:cubicBezTo>
                    <a:pt x="620907" y="235019"/>
                    <a:pt x="614602" y="482439"/>
                    <a:pt x="358319" y="473303"/>
                  </a:cubicBezTo>
                  <a:lnTo>
                    <a:pt x="0" y="365239"/>
                  </a:lnTo>
                  <a:lnTo>
                    <a:pt x="5578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ko-KR" altLang="en-US" sz="2700">
                <a:latin typeface="Al Tarikh" pitchFamily="2" charset="-78"/>
                <a:cs typeface="Al Tarikh" pitchFamily="2" charset="-78"/>
              </a:endParaRPr>
            </a:p>
          </p:txBody>
        </p:sp>
        <p:sp>
          <p:nvSpPr>
            <p:cNvPr id="37" name="Freeform 54">
              <a:extLst>
                <a:ext uri="{FF2B5EF4-FFF2-40B4-BE49-F238E27FC236}">
                  <a16:creationId xmlns:a16="http://schemas.microsoft.com/office/drawing/2014/main" id="{39AF8297-8784-47EA-94F8-2E120EF70414}"/>
                </a:ext>
              </a:extLst>
            </p:cNvPr>
            <p:cNvSpPr/>
            <p:nvPr/>
          </p:nvSpPr>
          <p:spPr>
            <a:xfrm>
              <a:off x="3901602" y="3406743"/>
              <a:ext cx="219543" cy="631956"/>
            </a:xfrm>
            <a:custGeom>
              <a:avLst/>
              <a:gdLst>
                <a:gd name="connsiteX0" fmla="*/ 361950 w 704850"/>
                <a:gd name="connsiteY0" fmla="*/ 0 h 1981200"/>
                <a:gd name="connsiteX1" fmla="*/ 704850 w 704850"/>
                <a:gd name="connsiteY1" fmla="*/ 152400 h 1981200"/>
                <a:gd name="connsiteX2" fmla="*/ 333375 w 704850"/>
                <a:gd name="connsiteY2" fmla="*/ 1981200 h 1981200"/>
                <a:gd name="connsiteX3" fmla="*/ 0 w 704850"/>
                <a:gd name="connsiteY3" fmla="*/ 1895475 h 1981200"/>
                <a:gd name="connsiteX4" fmla="*/ 361950 w 704850"/>
                <a:gd name="connsiteY4" fmla="*/ 0 h 1981200"/>
                <a:gd name="connsiteX0" fmla="*/ 361950 w 704850"/>
                <a:gd name="connsiteY0" fmla="*/ 0 h 1931862"/>
                <a:gd name="connsiteX1" fmla="*/ 704850 w 704850"/>
                <a:gd name="connsiteY1" fmla="*/ 103062 h 1931862"/>
                <a:gd name="connsiteX2" fmla="*/ 333375 w 704850"/>
                <a:gd name="connsiteY2" fmla="*/ 1931862 h 1931862"/>
                <a:gd name="connsiteX3" fmla="*/ 0 w 704850"/>
                <a:gd name="connsiteY3" fmla="*/ 1846137 h 1931862"/>
                <a:gd name="connsiteX4" fmla="*/ 361950 w 704850"/>
                <a:gd name="connsiteY4" fmla="*/ 0 h 1931862"/>
                <a:gd name="connsiteX0" fmla="*/ 352082 w 704850"/>
                <a:gd name="connsiteY0" fmla="*/ 0 h 1961465"/>
                <a:gd name="connsiteX1" fmla="*/ 704850 w 704850"/>
                <a:gd name="connsiteY1" fmla="*/ 132665 h 1961465"/>
                <a:gd name="connsiteX2" fmla="*/ 333375 w 704850"/>
                <a:gd name="connsiteY2" fmla="*/ 1961465 h 1961465"/>
                <a:gd name="connsiteX3" fmla="*/ 0 w 704850"/>
                <a:gd name="connsiteY3" fmla="*/ 1875740 h 1961465"/>
                <a:gd name="connsiteX4" fmla="*/ 352082 w 704850"/>
                <a:gd name="connsiteY4" fmla="*/ 0 h 1961465"/>
                <a:gd name="connsiteX0" fmla="*/ 352082 w 704850"/>
                <a:gd name="connsiteY0" fmla="*/ 0 h 1961465"/>
                <a:gd name="connsiteX1" fmla="*/ 704850 w 704850"/>
                <a:gd name="connsiteY1" fmla="*/ 149111 h 1961465"/>
                <a:gd name="connsiteX2" fmla="*/ 333375 w 704850"/>
                <a:gd name="connsiteY2" fmla="*/ 1961465 h 1961465"/>
                <a:gd name="connsiteX3" fmla="*/ 0 w 704850"/>
                <a:gd name="connsiteY3" fmla="*/ 1875740 h 1961465"/>
                <a:gd name="connsiteX4" fmla="*/ 352082 w 704850"/>
                <a:gd name="connsiteY4" fmla="*/ 0 h 1961465"/>
                <a:gd name="connsiteX0" fmla="*/ 352082 w 694983"/>
                <a:gd name="connsiteY0" fmla="*/ 0 h 1961465"/>
                <a:gd name="connsiteX1" fmla="*/ 694983 w 694983"/>
                <a:gd name="connsiteY1" fmla="*/ 112929 h 1961465"/>
                <a:gd name="connsiteX2" fmla="*/ 333375 w 694983"/>
                <a:gd name="connsiteY2" fmla="*/ 1961465 h 1961465"/>
                <a:gd name="connsiteX3" fmla="*/ 0 w 694983"/>
                <a:gd name="connsiteY3" fmla="*/ 1875740 h 1961465"/>
                <a:gd name="connsiteX4" fmla="*/ 352082 w 694983"/>
                <a:gd name="connsiteY4" fmla="*/ 0 h 1961465"/>
                <a:gd name="connsiteX0" fmla="*/ 355371 w 698272"/>
                <a:gd name="connsiteY0" fmla="*/ 0 h 1961465"/>
                <a:gd name="connsiteX1" fmla="*/ 698272 w 698272"/>
                <a:gd name="connsiteY1" fmla="*/ 112929 h 1961465"/>
                <a:gd name="connsiteX2" fmla="*/ 336664 w 698272"/>
                <a:gd name="connsiteY2" fmla="*/ 1961465 h 1961465"/>
                <a:gd name="connsiteX3" fmla="*/ 0 w 698272"/>
                <a:gd name="connsiteY3" fmla="*/ 1852715 h 1961465"/>
                <a:gd name="connsiteX4" fmla="*/ 355371 w 698272"/>
                <a:gd name="connsiteY4" fmla="*/ 0 h 1961465"/>
                <a:gd name="connsiteX0" fmla="*/ 358190 w 701091"/>
                <a:gd name="connsiteY0" fmla="*/ 0 h 1961465"/>
                <a:gd name="connsiteX1" fmla="*/ 701091 w 701091"/>
                <a:gd name="connsiteY1" fmla="*/ 112929 h 1961465"/>
                <a:gd name="connsiteX2" fmla="*/ 339483 w 701091"/>
                <a:gd name="connsiteY2" fmla="*/ 1961465 h 1961465"/>
                <a:gd name="connsiteX3" fmla="*/ 2819 w 701091"/>
                <a:gd name="connsiteY3" fmla="*/ 1852715 h 1961465"/>
                <a:gd name="connsiteX4" fmla="*/ 358190 w 701091"/>
                <a:gd name="connsiteY4" fmla="*/ 0 h 1961465"/>
                <a:gd name="connsiteX0" fmla="*/ 357688 w 700589"/>
                <a:gd name="connsiteY0" fmla="*/ 0 h 2026835"/>
                <a:gd name="connsiteX1" fmla="*/ 700589 w 700589"/>
                <a:gd name="connsiteY1" fmla="*/ 112929 h 2026835"/>
                <a:gd name="connsiteX2" fmla="*/ 338981 w 700589"/>
                <a:gd name="connsiteY2" fmla="*/ 1961465 h 2026835"/>
                <a:gd name="connsiteX3" fmla="*/ 2317 w 700589"/>
                <a:gd name="connsiteY3" fmla="*/ 1852715 h 2026835"/>
                <a:gd name="connsiteX4" fmla="*/ 357688 w 700589"/>
                <a:gd name="connsiteY4" fmla="*/ 0 h 2026835"/>
                <a:gd name="connsiteX0" fmla="*/ 358067 w 700968"/>
                <a:gd name="connsiteY0" fmla="*/ 0 h 2054605"/>
                <a:gd name="connsiteX1" fmla="*/ 700968 w 700968"/>
                <a:gd name="connsiteY1" fmla="*/ 112929 h 2054605"/>
                <a:gd name="connsiteX2" fmla="*/ 339360 w 700968"/>
                <a:gd name="connsiteY2" fmla="*/ 1961465 h 2054605"/>
                <a:gd name="connsiteX3" fmla="*/ 2696 w 700968"/>
                <a:gd name="connsiteY3" fmla="*/ 1852715 h 2054605"/>
                <a:gd name="connsiteX4" fmla="*/ 358067 w 700968"/>
                <a:gd name="connsiteY4" fmla="*/ 0 h 2054605"/>
                <a:gd name="connsiteX0" fmla="*/ 359125 w 702026"/>
                <a:gd name="connsiteY0" fmla="*/ 0 h 2071089"/>
                <a:gd name="connsiteX1" fmla="*/ 702026 w 702026"/>
                <a:gd name="connsiteY1" fmla="*/ 112929 h 2071089"/>
                <a:gd name="connsiteX2" fmla="*/ 340418 w 702026"/>
                <a:gd name="connsiteY2" fmla="*/ 1961465 h 2071089"/>
                <a:gd name="connsiteX3" fmla="*/ 3754 w 702026"/>
                <a:gd name="connsiteY3" fmla="*/ 1852715 h 2071089"/>
                <a:gd name="connsiteX4" fmla="*/ 359125 w 702026"/>
                <a:gd name="connsiteY4" fmla="*/ 0 h 2071089"/>
                <a:gd name="connsiteX0" fmla="*/ 359125 w 698737"/>
                <a:gd name="connsiteY0" fmla="*/ 0 h 2071089"/>
                <a:gd name="connsiteX1" fmla="*/ 698737 w 698737"/>
                <a:gd name="connsiteY1" fmla="*/ 139242 h 2071089"/>
                <a:gd name="connsiteX2" fmla="*/ 340418 w 698737"/>
                <a:gd name="connsiteY2" fmla="*/ 1961465 h 2071089"/>
                <a:gd name="connsiteX3" fmla="*/ 3754 w 698737"/>
                <a:gd name="connsiteY3" fmla="*/ 1852715 h 2071089"/>
                <a:gd name="connsiteX4" fmla="*/ 359125 w 698737"/>
                <a:gd name="connsiteY4" fmla="*/ 0 h 2071089"/>
                <a:gd name="connsiteX0" fmla="*/ 359125 w 695448"/>
                <a:gd name="connsiteY0" fmla="*/ 0 h 2071089"/>
                <a:gd name="connsiteX1" fmla="*/ 695448 w 695448"/>
                <a:gd name="connsiteY1" fmla="*/ 152399 h 2071089"/>
                <a:gd name="connsiteX2" fmla="*/ 340418 w 695448"/>
                <a:gd name="connsiteY2" fmla="*/ 1961465 h 2071089"/>
                <a:gd name="connsiteX3" fmla="*/ 3754 w 695448"/>
                <a:gd name="connsiteY3" fmla="*/ 1852715 h 2071089"/>
                <a:gd name="connsiteX4" fmla="*/ 359125 w 695448"/>
                <a:gd name="connsiteY4" fmla="*/ 0 h 2071089"/>
                <a:gd name="connsiteX0" fmla="*/ 359125 w 695448"/>
                <a:gd name="connsiteY0" fmla="*/ 0 h 2084246"/>
                <a:gd name="connsiteX1" fmla="*/ 695448 w 695448"/>
                <a:gd name="connsiteY1" fmla="*/ 165556 h 2084246"/>
                <a:gd name="connsiteX2" fmla="*/ 340418 w 695448"/>
                <a:gd name="connsiteY2" fmla="*/ 1974622 h 2084246"/>
                <a:gd name="connsiteX3" fmla="*/ 3754 w 695448"/>
                <a:gd name="connsiteY3" fmla="*/ 1865872 h 2084246"/>
                <a:gd name="connsiteX4" fmla="*/ 359125 w 695448"/>
                <a:gd name="connsiteY4" fmla="*/ 0 h 2084246"/>
                <a:gd name="connsiteX0" fmla="*/ 335658 w 695448"/>
                <a:gd name="connsiteY0" fmla="*/ 0 h 2115537"/>
                <a:gd name="connsiteX1" fmla="*/ 695448 w 695448"/>
                <a:gd name="connsiteY1" fmla="*/ 196847 h 2115537"/>
                <a:gd name="connsiteX2" fmla="*/ 340418 w 695448"/>
                <a:gd name="connsiteY2" fmla="*/ 2005913 h 2115537"/>
                <a:gd name="connsiteX3" fmla="*/ 3754 w 695448"/>
                <a:gd name="connsiteY3" fmla="*/ 1897163 h 2115537"/>
                <a:gd name="connsiteX4" fmla="*/ 335658 w 695448"/>
                <a:gd name="connsiteY4" fmla="*/ 0 h 2115537"/>
                <a:gd name="connsiteX0" fmla="*/ 382093 w 741883"/>
                <a:gd name="connsiteY0" fmla="*/ 0 h 2110527"/>
                <a:gd name="connsiteX1" fmla="*/ 741883 w 741883"/>
                <a:gd name="connsiteY1" fmla="*/ 196847 h 2110527"/>
                <a:gd name="connsiteX2" fmla="*/ 386853 w 741883"/>
                <a:gd name="connsiteY2" fmla="*/ 2005913 h 2110527"/>
                <a:gd name="connsiteX3" fmla="*/ 3256 w 741883"/>
                <a:gd name="connsiteY3" fmla="*/ 1881516 h 2110527"/>
                <a:gd name="connsiteX4" fmla="*/ 382093 w 741883"/>
                <a:gd name="connsiteY4" fmla="*/ 0 h 2110527"/>
                <a:gd name="connsiteX0" fmla="*/ 381712 w 741502"/>
                <a:gd name="connsiteY0" fmla="*/ 0 h 2065676"/>
                <a:gd name="connsiteX1" fmla="*/ 741502 w 741502"/>
                <a:gd name="connsiteY1" fmla="*/ 196847 h 2065676"/>
                <a:gd name="connsiteX2" fmla="*/ 433406 w 741502"/>
                <a:gd name="connsiteY2" fmla="*/ 1935510 h 2065676"/>
                <a:gd name="connsiteX3" fmla="*/ 2875 w 741502"/>
                <a:gd name="connsiteY3" fmla="*/ 1881516 h 2065676"/>
                <a:gd name="connsiteX4" fmla="*/ 381712 w 741502"/>
                <a:gd name="connsiteY4" fmla="*/ 0 h 2065676"/>
                <a:gd name="connsiteX0" fmla="*/ 381955 w 741745"/>
                <a:gd name="connsiteY0" fmla="*/ 0 h 2065676"/>
                <a:gd name="connsiteX1" fmla="*/ 741745 w 741745"/>
                <a:gd name="connsiteY1" fmla="*/ 196847 h 2065676"/>
                <a:gd name="connsiteX2" fmla="*/ 402358 w 741745"/>
                <a:gd name="connsiteY2" fmla="*/ 1935510 h 2065676"/>
                <a:gd name="connsiteX3" fmla="*/ 3118 w 741745"/>
                <a:gd name="connsiteY3" fmla="*/ 1881516 h 2065676"/>
                <a:gd name="connsiteX4" fmla="*/ 381955 w 741745"/>
                <a:gd name="connsiteY4" fmla="*/ 0 h 2065676"/>
                <a:gd name="connsiteX0" fmla="*/ 381955 w 741745"/>
                <a:gd name="connsiteY0" fmla="*/ 0 h 2085163"/>
                <a:gd name="connsiteX1" fmla="*/ 741745 w 741745"/>
                <a:gd name="connsiteY1" fmla="*/ 196847 h 2085163"/>
                <a:gd name="connsiteX2" fmla="*/ 402358 w 741745"/>
                <a:gd name="connsiteY2" fmla="*/ 1935510 h 2085163"/>
                <a:gd name="connsiteX3" fmla="*/ 3118 w 741745"/>
                <a:gd name="connsiteY3" fmla="*/ 1881516 h 2085163"/>
                <a:gd name="connsiteX4" fmla="*/ 381955 w 741745"/>
                <a:gd name="connsiteY4" fmla="*/ 0 h 2085163"/>
                <a:gd name="connsiteX0" fmla="*/ 358703 w 718493"/>
                <a:gd name="connsiteY0" fmla="*/ 0 h 2063222"/>
                <a:gd name="connsiteX1" fmla="*/ 718493 w 718493"/>
                <a:gd name="connsiteY1" fmla="*/ 196847 h 2063222"/>
                <a:gd name="connsiteX2" fmla="*/ 379106 w 718493"/>
                <a:gd name="connsiteY2" fmla="*/ 1935510 h 2063222"/>
                <a:gd name="connsiteX3" fmla="*/ 3331 w 718493"/>
                <a:gd name="connsiteY3" fmla="*/ 1818935 h 2063222"/>
                <a:gd name="connsiteX4" fmla="*/ 358703 w 718493"/>
                <a:gd name="connsiteY4" fmla="*/ 0 h 2063222"/>
                <a:gd name="connsiteX0" fmla="*/ 361430 w 721220"/>
                <a:gd name="connsiteY0" fmla="*/ 0 h 2076040"/>
                <a:gd name="connsiteX1" fmla="*/ 721220 w 721220"/>
                <a:gd name="connsiteY1" fmla="*/ 196847 h 2076040"/>
                <a:gd name="connsiteX2" fmla="*/ 381833 w 721220"/>
                <a:gd name="connsiteY2" fmla="*/ 1935510 h 2076040"/>
                <a:gd name="connsiteX3" fmla="*/ 6058 w 721220"/>
                <a:gd name="connsiteY3" fmla="*/ 1818935 h 2076040"/>
                <a:gd name="connsiteX4" fmla="*/ 361430 w 721220"/>
                <a:gd name="connsiteY4" fmla="*/ 0 h 2076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220" h="2076040">
                  <a:moveTo>
                    <a:pt x="361430" y="0"/>
                  </a:moveTo>
                  <a:lnTo>
                    <a:pt x="721220" y="196847"/>
                  </a:lnTo>
                  <a:lnTo>
                    <a:pt x="381833" y="1935510"/>
                  </a:lnTo>
                  <a:cubicBezTo>
                    <a:pt x="282768" y="2179731"/>
                    <a:pt x="-48668" y="2083028"/>
                    <a:pt x="6058" y="1818935"/>
                  </a:cubicBezTo>
                  <a:lnTo>
                    <a:pt x="36143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ko-KR" altLang="en-US" sz="2700">
                <a:latin typeface="Al Tarikh" pitchFamily="2" charset="-78"/>
                <a:cs typeface="Al Tarikh" pitchFamily="2" charset="-78"/>
              </a:endParaRPr>
            </a:p>
          </p:txBody>
        </p:sp>
        <p:sp>
          <p:nvSpPr>
            <p:cNvPr id="38" name="Freeform 55">
              <a:extLst>
                <a:ext uri="{FF2B5EF4-FFF2-40B4-BE49-F238E27FC236}">
                  <a16:creationId xmlns:a16="http://schemas.microsoft.com/office/drawing/2014/main" id="{7C28E383-F77A-47B2-8D36-998A3ABE2868}"/>
                </a:ext>
              </a:extLst>
            </p:cNvPr>
            <p:cNvSpPr/>
            <p:nvPr/>
          </p:nvSpPr>
          <p:spPr>
            <a:xfrm>
              <a:off x="3789816" y="3019942"/>
              <a:ext cx="155882" cy="347368"/>
            </a:xfrm>
            <a:custGeom>
              <a:avLst/>
              <a:gdLst>
                <a:gd name="connsiteX0" fmla="*/ 219075 w 485775"/>
                <a:gd name="connsiteY0" fmla="*/ 0 h 1123950"/>
                <a:gd name="connsiteX1" fmla="*/ 485775 w 485775"/>
                <a:gd name="connsiteY1" fmla="*/ 257175 h 1123950"/>
                <a:gd name="connsiteX2" fmla="*/ 314325 w 485775"/>
                <a:gd name="connsiteY2" fmla="*/ 1123950 h 1123950"/>
                <a:gd name="connsiteX3" fmla="*/ 0 w 485775"/>
                <a:gd name="connsiteY3" fmla="*/ 962025 h 1123950"/>
                <a:gd name="connsiteX4" fmla="*/ 219075 w 485775"/>
                <a:gd name="connsiteY4" fmla="*/ 0 h 1123950"/>
                <a:gd name="connsiteX0" fmla="*/ 219075 w 485775"/>
                <a:gd name="connsiteY0" fmla="*/ 0 h 1041719"/>
                <a:gd name="connsiteX1" fmla="*/ 485775 w 485775"/>
                <a:gd name="connsiteY1" fmla="*/ 257175 h 1041719"/>
                <a:gd name="connsiteX2" fmla="*/ 337350 w 485775"/>
                <a:gd name="connsiteY2" fmla="*/ 1041719 h 1041719"/>
                <a:gd name="connsiteX3" fmla="*/ 0 w 485775"/>
                <a:gd name="connsiteY3" fmla="*/ 962025 h 1041719"/>
                <a:gd name="connsiteX4" fmla="*/ 219075 w 485775"/>
                <a:gd name="connsiteY4" fmla="*/ 0 h 1041719"/>
                <a:gd name="connsiteX0" fmla="*/ 219075 w 495643"/>
                <a:gd name="connsiteY0" fmla="*/ 0 h 1041719"/>
                <a:gd name="connsiteX1" fmla="*/ 495643 w 495643"/>
                <a:gd name="connsiteY1" fmla="*/ 283488 h 1041719"/>
                <a:gd name="connsiteX2" fmla="*/ 337350 w 495643"/>
                <a:gd name="connsiteY2" fmla="*/ 1041719 h 1041719"/>
                <a:gd name="connsiteX3" fmla="*/ 0 w 495643"/>
                <a:gd name="connsiteY3" fmla="*/ 962025 h 1041719"/>
                <a:gd name="connsiteX4" fmla="*/ 219075 w 495643"/>
                <a:gd name="connsiteY4" fmla="*/ 0 h 1041719"/>
                <a:gd name="connsiteX0" fmla="*/ 219075 w 495643"/>
                <a:gd name="connsiteY0" fmla="*/ 0 h 1128272"/>
                <a:gd name="connsiteX1" fmla="*/ 495643 w 495643"/>
                <a:gd name="connsiteY1" fmla="*/ 283488 h 1128272"/>
                <a:gd name="connsiteX2" fmla="*/ 337350 w 495643"/>
                <a:gd name="connsiteY2" fmla="*/ 1041719 h 1128272"/>
                <a:gd name="connsiteX3" fmla="*/ 0 w 495643"/>
                <a:gd name="connsiteY3" fmla="*/ 962025 h 1128272"/>
                <a:gd name="connsiteX4" fmla="*/ 219075 w 495643"/>
                <a:gd name="connsiteY4" fmla="*/ 0 h 1128272"/>
                <a:gd name="connsiteX0" fmla="*/ 219075 w 495643"/>
                <a:gd name="connsiteY0" fmla="*/ 0 h 1159854"/>
                <a:gd name="connsiteX1" fmla="*/ 495643 w 495643"/>
                <a:gd name="connsiteY1" fmla="*/ 283488 h 1159854"/>
                <a:gd name="connsiteX2" fmla="*/ 337350 w 495643"/>
                <a:gd name="connsiteY2" fmla="*/ 1041719 h 1159854"/>
                <a:gd name="connsiteX3" fmla="*/ 0 w 495643"/>
                <a:gd name="connsiteY3" fmla="*/ 962025 h 1159854"/>
                <a:gd name="connsiteX4" fmla="*/ 219075 w 495643"/>
                <a:gd name="connsiteY4" fmla="*/ 0 h 1159854"/>
                <a:gd name="connsiteX0" fmla="*/ 219075 w 495643"/>
                <a:gd name="connsiteY0" fmla="*/ 0 h 1145450"/>
                <a:gd name="connsiteX1" fmla="*/ 495643 w 495643"/>
                <a:gd name="connsiteY1" fmla="*/ 283488 h 1145450"/>
                <a:gd name="connsiteX2" fmla="*/ 337350 w 495643"/>
                <a:gd name="connsiteY2" fmla="*/ 1041719 h 1145450"/>
                <a:gd name="connsiteX3" fmla="*/ 0 w 495643"/>
                <a:gd name="connsiteY3" fmla="*/ 962025 h 1145450"/>
                <a:gd name="connsiteX4" fmla="*/ 219075 w 495643"/>
                <a:gd name="connsiteY4" fmla="*/ 0 h 1145450"/>
                <a:gd name="connsiteX0" fmla="*/ 219075 w 495643"/>
                <a:gd name="connsiteY0" fmla="*/ 0 h 1144013"/>
                <a:gd name="connsiteX1" fmla="*/ 495643 w 495643"/>
                <a:gd name="connsiteY1" fmla="*/ 283488 h 1144013"/>
                <a:gd name="connsiteX2" fmla="*/ 337350 w 495643"/>
                <a:gd name="connsiteY2" fmla="*/ 1041719 h 1144013"/>
                <a:gd name="connsiteX3" fmla="*/ 0 w 495643"/>
                <a:gd name="connsiteY3" fmla="*/ 962025 h 1144013"/>
                <a:gd name="connsiteX4" fmla="*/ 219075 w 495643"/>
                <a:gd name="connsiteY4" fmla="*/ 0 h 1144013"/>
                <a:gd name="connsiteX0" fmla="*/ 219075 w 495643"/>
                <a:gd name="connsiteY0" fmla="*/ 0 h 1141141"/>
                <a:gd name="connsiteX1" fmla="*/ 495643 w 495643"/>
                <a:gd name="connsiteY1" fmla="*/ 283488 h 1141141"/>
                <a:gd name="connsiteX2" fmla="*/ 337350 w 495643"/>
                <a:gd name="connsiteY2" fmla="*/ 1041719 h 1141141"/>
                <a:gd name="connsiteX3" fmla="*/ 0 w 495643"/>
                <a:gd name="connsiteY3" fmla="*/ 962025 h 1141141"/>
                <a:gd name="connsiteX4" fmla="*/ 219075 w 495643"/>
                <a:gd name="connsiteY4" fmla="*/ 0 h 1141141"/>
                <a:gd name="connsiteX0" fmla="*/ 219075 w 495643"/>
                <a:gd name="connsiteY0" fmla="*/ 0 h 1141141"/>
                <a:gd name="connsiteX1" fmla="*/ 495643 w 495643"/>
                <a:gd name="connsiteY1" fmla="*/ 283488 h 1141141"/>
                <a:gd name="connsiteX2" fmla="*/ 337350 w 495643"/>
                <a:gd name="connsiteY2" fmla="*/ 1041719 h 1141141"/>
                <a:gd name="connsiteX3" fmla="*/ 0 w 495643"/>
                <a:gd name="connsiteY3" fmla="*/ 962025 h 1141141"/>
                <a:gd name="connsiteX4" fmla="*/ 219075 w 495643"/>
                <a:gd name="connsiteY4" fmla="*/ 0 h 1141141"/>
                <a:gd name="connsiteX0" fmla="*/ 219075 w 505510"/>
                <a:gd name="connsiteY0" fmla="*/ 0 h 1141141"/>
                <a:gd name="connsiteX1" fmla="*/ 505510 w 505510"/>
                <a:gd name="connsiteY1" fmla="*/ 260463 h 1141141"/>
                <a:gd name="connsiteX2" fmla="*/ 337350 w 505510"/>
                <a:gd name="connsiteY2" fmla="*/ 1041719 h 1141141"/>
                <a:gd name="connsiteX3" fmla="*/ 0 w 505510"/>
                <a:gd name="connsiteY3" fmla="*/ 962025 h 1141141"/>
                <a:gd name="connsiteX4" fmla="*/ 219075 w 505510"/>
                <a:gd name="connsiteY4" fmla="*/ 0 h 1141141"/>
                <a:gd name="connsiteX0" fmla="*/ 219075 w 512088"/>
                <a:gd name="connsiteY0" fmla="*/ 0 h 1141141"/>
                <a:gd name="connsiteX1" fmla="*/ 512088 w 512088"/>
                <a:gd name="connsiteY1" fmla="*/ 250595 h 1141141"/>
                <a:gd name="connsiteX2" fmla="*/ 337350 w 512088"/>
                <a:gd name="connsiteY2" fmla="*/ 1041719 h 1141141"/>
                <a:gd name="connsiteX3" fmla="*/ 0 w 512088"/>
                <a:gd name="connsiteY3" fmla="*/ 962025 h 1141141"/>
                <a:gd name="connsiteX4" fmla="*/ 219075 w 512088"/>
                <a:gd name="connsiteY4" fmla="*/ 0 h 114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088" h="1141141">
                  <a:moveTo>
                    <a:pt x="219075" y="0"/>
                  </a:moveTo>
                  <a:lnTo>
                    <a:pt x="512088" y="250595"/>
                  </a:lnTo>
                  <a:lnTo>
                    <a:pt x="337350" y="1041719"/>
                  </a:lnTo>
                  <a:cubicBezTo>
                    <a:pt x="215032" y="1222373"/>
                    <a:pt x="617" y="1133316"/>
                    <a:pt x="0" y="962025"/>
                  </a:cubicBezTo>
                  <a:cubicBezTo>
                    <a:pt x="73025" y="641350"/>
                    <a:pt x="119736" y="320675"/>
                    <a:pt x="219075"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ko-KR" altLang="en-US" sz="2700">
                <a:latin typeface="Al Tarikh" pitchFamily="2" charset="-78"/>
                <a:cs typeface="Al Tarikh" pitchFamily="2" charset="-78"/>
              </a:endParaRPr>
            </a:p>
          </p:txBody>
        </p:sp>
      </p:grpSp>
      <p:sp>
        <p:nvSpPr>
          <p:cNvPr id="39" name="Rectangle 16">
            <a:extLst>
              <a:ext uri="{FF2B5EF4-FFF2-40B4-BE49-F238E27FC236}">
                <a16:creationId xmlns:a16="http://schemas.microsoft.com/office/drawing/2014/main" id="{FF4448C5-DDC3-4168-8C5C-4E1A20C37AAA}"/>
              </a:ext>
            </a:extLst>
          </p:cNvPr>
          <p:cNvSpPr/>
          <p:nvPr/>
        </p:nvSpPr>
        <p:spPr>
          <a:xfrm rot="2700000">
            <a:off x="1181637" y="2991481"/>
            <a:ext cx="191185" cy="342759"/>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r" rtl="1"/>
            <a:endParaRPr lang="ko-KR" altLang="en-US" dirty="0">
              <a:latin typeface="Al Tarikh" pitchFamily="2" charset="-78"/>
              <a:cs typeface="Al Tarikh" pitchFamily="2" charset="-78"/>
            </a:endParaRPr>
          </a:p>
        </p:txBody>
      </p:sp>
      <p:sp>
        <p:nvSpPr>
          <p:cNvPr id="40" name="Rectangle 9">
            <a:extLst>
              <a:ext uri="{FF2B5EF4-FFF2-40B4-BE49-F238E27FC236}">
                <a16:creationId xmlns:a16="http://schemas.microsoft.com/office/drawing/2014/main" id="{EE7BCC11-501E-446A-AC0D-D4BE1C5951BC}"/>
              </a:ext>
            </a:extLst>
          </p:cNvPr>
          <p:cNvSpPr/>
          <p:nvPr/>
        </p:nvSpPr>
        <p:spPr>
          <a:xfrm>
            <a:off x="1159850" y="1908088"/>
            <a:ext cx="236869" cy="221731"/>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r" rtl="1"/>
            <a:endParaRPr lang="ko-KR" altLang="en-US" dirty="0">
              <a:latin typeface="Al Tarikh" pitchFamily="2" charset="-78"/>
              <a:cs typeface="Al Tarikh" pitchFamily="2" charset="-78"/>
            </a:endParaRPr>
          </a:p>
        </p:txBody>
      </p:sp>
      <p:sp>
        <p:nvSpPr>
          <p:cNvPr id="41" name="Rectangle 36">
            <a:extLst>
              <a:ext uri="{FF2B5EF4-FFF2-40B4-BE49-F238E27FC236}">
                <a16:creationId xmlns:a16="http://schemas.microsoft.com/office/drawing/2014/main" id="{92F9994C-F71B-4B26-97E7-F372D66DA896}"/>
              </a:ext>
            </a:extLst>
          </p:cNvPr>
          <p:cNvSpPr/>
          <p:nvPr/>
        </p:nvSpPr>
        <p:spPr>
          <a:xfrm>
            <a:off x="10764188" y="2587065"/>
            <a:ext cx="279940" cy="234007"/>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r" rtl="1"/>
            <a:endParaRPr lang="ko-KR" altLang="en-US" dirty="0">
              <a:latin typeface="Al Tarikh" pitchFamily="2" charset="-78"/>
              <a:cs typeface="Al Tarikh" pitchFamily="2" charset="-78"/>
            </a:endParaRPr>
          </a:p>
        </p:txBody>
      </p:sp>
      <p:sp>
        <p:nvSpPr>
          <p:cNvPr id="42" name="Oval 21">
            <a:extLst>
              <a:ext uri="{FF2B5EF4-FFF2-40B4-BE49-F238E27FC236}">
                <a16:creationId xmlns:a16="http://schemas.microsoft.com/office/drawing/2014/main" id="{DF53F751-256A-4392-BB38-04BD86777E4A}"/>
              </a:ext>
            </a:extLst>
          </p:cNvPr>
          <p:cNvSpPr>
            <a:spLocks noChangeAspect="1"/>
          </p:cNvSpPr>
          <p:nvPr/>
        </p:nvSpPr>
        <p:spPr>
          <a:xfrm>
            <a:off x="10776880" y="3724624"/>
            <a:ext cx="254996" cy="257126"/>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r" rtl="1"/>
            <a:endParaRPr lang="ko-KR" altLang="en-US" dirty="0">
              <a:latin typeface="Al Tarikh" pitchFamily="2" charset="-78"/>
              <a:cs typeface="Al Tarikh" pitchFamily="2" charset="-78"/>
            </a:endParaRPr>
          </a:p>
        </p:txBody>
      </p:sp>
    </p:spTree>
    <p:extLst>
      <p:ext uri="{BB962C8B-B14F-4D97-AF65-F5344CB8AC3E}">
        <p14:creationId xmlns:p14="http://schemas.microsoft.com/office/powerpoint/2010/main" val="40052716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500" fill="hold"/>
                                        <p:tgtEl>
                                          <p:spTgt spid="14"/>
                                        </p:tgtEl>
                                        <p:attrNameLst>
                                          <p:attrName>ppt_w</p:attrName>
                                        </p:attrNameLst>
                                      </p:cBhvr>
                                      <p:tavLst>
                                        <p:tav tm="0">
                                          <p:val>
                                            <p:fltVal val="0"/>
                                          </p:val>
                                        </p:tav>
                                        <p:tav tm="100000">
                                          <p:val>
                                            <p:strVal val="#ppt_w"/>
                                          </p:val>
                                        </p:tav>
                                      </p:tavLst>
                                    </p:anim>
                                    <p:anim calcmode="lin" valueType="num">
                                      <p:cBhvr>
                                        <p:cTn id="56" dur="500" fill="hold"/>
                                        <p:tgtEl>
                                          <p:spTgt spid="14"/>
                                        </p:tgtEl>
                                        <p:attrNameLst>
                                          <p:attrName>ppt_h</p:attrName>
                                        </p:attrNameLst>
                                      </p:cBhvr>
                                      <p:tavLst>
                                        <p:tav tm="0">
                                          <p:val>
                                            <p:fltVal val="0"/>
                                          </p:val>
                                        </p:tav>
                                        <p:tav tm="100000">
                                          <p:val>
                                            <p:strVal val="#ppt_h"/>
                                          </p:val>
                                        </p:tav>
                                      </p:tavLst>
                                    </p:anim>
                                    <p:animEffect transition="in" filter="fade">
                                      <p:cBhvr>
                                        <p:cTn id="57" dur="500"/>
                                        <p:tgtEl>
                                          <p:spTgt spid="14"/>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p:cTn id="73" dur="500" fill="hold"/>
                                        <p:tgtEl>
                                          <p:spTgt spid="17"/>
                                        </p:tgtEl>
                                        <p:attrNameLst>
                                          <p:attrName>ppt_w</p:attrName>
                                        </p:attrNameLst>
                                      </p:cBhvr>
                                      <p:tavLst>
                                        <p:tav tm="0">
                                          <p:val>
                                            <p:fltVal val="0"/>
                                          </p:val>
                                        </p:tav>
                                        <p:tav tm="100000">
                                          <p:val>
                                            <p:strVal val="#ppt_w"/>
                                          </p:val>
                                        </p:tav>
                                      </p:tavLst>
                                    </p:anim>
                                    <p:anim calcmode="lin" valueType="num">
                                      <p:cBhvr>
                                        <p:cTn id="74" dur="500" fill="hold"/>
                                        <p:tgtEl>
                                          <p:spTgt spid="17"/>
                                        </p:tgtEl>
                                        <p:attrNameLst>
                                          <p:attrName>ppt_h</p:attrName>
                                        </p:attrNameLst>
                                      </p:cBhvr>
                                      <p:tavLst>
                                        <p:tav tm="0">
                                          <p:val>
                                            <p:fltVal val="0"/>
                                          </p:val>
                                        </p:tav>
                                        <p:tav tm="100000">
                                          <p:val>
                                            <p:strVal val="#ppt_h"/>
                                          </p:val>
                                        </p:tav>
                                      </p:tavLst>
                                    </p:anim>
                                    <p:animEffect transition="in" filter="fade">
                                      <p:cBhvr>
                                        <p:cTn id="75" dur="500"/>
                                        <p:tgtEl>
                                          <p:spTgt spid="17"/>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500" fill="hold"/>
                                        <p:tgtEl>
                                          <p:spTgt spid="18"/>
                                        </p:tgtEl>
                                        <p:attrNameLst>
                                          <p:attrName>ppt_w</p:attrName>
                                        </p:attrNameLst>
                                      </p:cBhvr>
                                      <p:tavLst>
                                        <p:tav tm="0">
                                          <p:val>
                                            <p:fltVal val="0"/>
                                          </p:val>
                                        </p:tav>
                                        <p:tav tm="100000">
                                          <p:val>
                                            <p:strVal val="#ppt_w"/>
                                          </p:val>
                                        </p:tav>
                                      </p:tavLst>
                                    </p:anim>
                                    <p:anim calcmode="lin" valueType="num">
                                      <p:cBhvr>
                                        <p:cTn id="80" dur="500" fill="hold"/>
                                        <p:tgtEl>
                                          <p:spTgt spid="18"/>
                                        </p:tgtEl>
                                        <p:attrNameLst>
                                          <p:attrName>ppt_h</p:attrName>
                                        </p:attrNameLst>
                                      </p:cBhvr>
                                      <p:tavLst>
                                        <p:tav tm="0">
                                          <p:val>
                                            <p:fltVal val="0"/>
                                          </p:val>
                                        </p:tav>
                                        <p:tav tm="100000">
                                          <p:val>
                                            <p:strVal val="#ppt_h"/>
                                          </p:val>
                                        </p:tav>
                                      </p:tavLst>
                                    </p:anim>
                                    <p:animEffect transition="in" filter="fade">
                                      <p:cBhvr>
                                        <p:cTn id="81" dur="500"/>
                                        <p:tgtEl>
                                          <p:spTgt spid="18"/>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 calcmode="lin" valueType="num">
                                      <p:cBhvr>
                                        <p:cTn id="85" dur="500" fill="hold"/>
                                        <p:tgtEl>
                                          <p:spTgt spid="19"/>
                                        </p:tgtEl>
                                        <p:attrNameLst>
                                          <p:attrName>ppt_w</p:attrName>
                                        </p:attrNameLst>
                                      </p:cBhvr>
                                      <p:tavLst>
                                        <p:tav tm="0">
                                          <p:val>
                                            <p:fltVal val="0"/>
                                          </p:val>
                                        </p:tav>
                                        <p:tav tm="100000">
                                          <p:val>
                                            <p:strVal val="#ppt_w"/>
                                          </p:val>
                                        </p:tav>
                                      </p:tavLst>
                                    </p:anim>
                                    <p:anim calcmode="lin" valueType="num">
                                      <p:cBhvr>
                                        <p:cTn id="86" dur="500" fill="hold"/>
                                        <p:tgtEl>
                                          <p:spTgt spid="19"/>
                                        </p:tgtEl>
                                        <p:attrNameLst>
                                          <p:attrName>ppt_h</p:attrName>
                                        </p:attrNameLst>
                                      </p:cBhvr>
                                      <p:tavLst>
                                        <p:tav tm="0">
                                          <p:val>
                                            <p:fltVal val="0"/>
                                          </p:val>
                                        </p:tav>
                                        <p:tav tm="100000">
                                          <p:val>
                                            <p:strVal val="#ppt_h"/>
                                          </p:val>
                                        </p:tav>
                                      </p:tavLst>
                                    </p:anim>
                                    <p:animEffect transition="in" filter="fade">
                                      <p:cBhvr>
                                        <p:cTn id="87" dur="500"/>
                                        <p:tgtEl>
                                          <p:spTgt spid="19"/>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 calcmode="lin" valueType="num">
                                      <p:cBhvr>
                                        <p:cTn id="91" dur="500" fill="hold"/>
                                        <p:tgtEl>
                                          <p:spTgt spid="20"/>
                                        </p:tgtEl>
                                        <p:attrNameLst>
                                          <p:attrName>ppt_w</p:attrName>
                                        </p:attrNameLst>
                                      </p:cBhvr>
                                      <p:tavLst>
                                        <p:tav tm="0">
                                          <p:val>
                                            <p:fltVal val="0"/>
                                          </p:val>
                                        </p:tav>
                                        <p:tav tm="100000">
                                          <p:val>
                                            <p:strVal val="#ppt_w"/>
                                          </p:val>
                                        </p:tav>
                                      </p:tavLst>
                                    </p:anim>
                                    <p:anim calcmode="lin" valueType="num">
                                      <p:cBhvr>
                                        <p:cTn id="92" dur="500" fill="hold"/>
                                        <p:tgtEl>
                                          <p:spTgt spid="20"/>
                                        </p:tgtEl>
                                        <p:attrNameLst>
                                          <p:attrName>ppt_h</p:attrName>
                                        </p:attrNameLst>
                                      </p:cBhvr>
                                      <p:tavLst>
                                        <p:tav tm="0">
                                          <p:val>
                                            <p:fltVal val="0"/>
                                          </p:val>
                                        </p:tav>
                                        <p:tav tm="100000">
                                          <p:val>
                                            <p:strVal val="#ppt_h"/>
                                          </p:val>
                                        </p:tav>
                                      </p:tavLst>
                                    </p:anim>
                                    <p:animEffect transition="in" filter="fade">
                                      <p:cBhvr>
                                        <p:cTn id="93" dur="500"/>
                                        <p:tgtEl>
                                          <p:spTgt spid="20"/>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21"/>
                                        </p:tgtEl>
                                        <p:attrNameLst>
                                          <p:attrName>style.visibility</p:attrName>
                                        </p:attrNameLst>
                                      </p:cBhvr>
                                      <p:to>
                                        <p:strVal val="visible"/>
                                      </p:to>
                                    </p:set>
                                    <p:anim calcmode="lin" valueType="num">
                                      <p:cBhvr>
                                        <p:cTn id="97" dur="500" fill="hold"/>
                                        <p:tgtEl>
                                          <p:spTgt spid="21"/>
                                        </p:tgtEl>
                                        <p:attrNameLst>
                                          <p:attrName>ppt_w</p:attrName>
                                        </p:attrNameLst>
                                      </p:cBhvr>
                                      <p:tavLst>
                                        <p:tav tm="0">
                                          <p:val>
                                            <p:fltVal val="0"/>
                                          </p:val>
                                        </p:tav>
                                        <p:tav tm="100000">
                                          <p:val>
                                            <p:strVal val="#ppt_w"/>
                                          </p:val>
                                        </p:tav>
                                      </p:tavLst>
                                    </p:anim>
                                    <p:anim calcmode="lin" valueType="num">
                                      <p:cBhvr>
                                        <p:cTn id="98" dur="500" fill="hold"/>
                                        <p:tgtEl>
                                          <p:spTgt spid="21"/>
                                        </p:tgtEl>
                                        <p:attrNameLst>
                                          <p:attrName>ppt_h</p:attrName>
                                        </p:attrNameLst>
                                      </p:cBhvr>
                                      <p:tavLst>
                                        <p:tav tm="0">
                                          <p:val>
                                            <p:fltVal val="0"/>
                                          </p:val>
                                        </p:tav>
                                        <p:tav tm="100000">
                                          <p:val>
                                            <p:strVal val="#ppt_h"/>
                                          </p:val>
                                        </p:tav>
                                      </p:tavLst>
                                    </p:anim>
                                    <p:animEffect transition="in" filter="fade">
                                      <p:cBhvr>
                                        <p:cTn id="99" dur="500"/>
                                        <p:tgtEl>
                                          <p:spTgt spid="21"/>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p:cTn id="103" dur="500" fill="hold"/>
                                        <p:tgtEl>
                                          <p:spTgt spid="22"/>
                                        </p:tgtEl>
                                        <p:attrNameLst>
                                          <p:attrName>ppt_w</p:attrName>
                                        </p:attrNameLst>
                                      </p:cBhvr>
                                      <p:tavLst>
                                        <p:tav tm="0">
                                          <p:val>
                                            <p:fltVal val="0"/>
                                          </p:val>
                                        </p:tav>
                                        <p:tav tm="100000">
                                          <p:val>
                                            <p:strVal val="#ppt_w"/>
                                          </p:val>
                                        </p:tav>
                                      </p:tavLst>
                                    </p:anim>
                                    <p:anim calcmode="lin" valueType="num">
                                      <p:cBhvr>
                                        <p:cTn id="104" dur="500" fill="hold"/>
                                        <p:tgtEl>
                                          <p:spTgt spid="22"/>
                                        </p:tgtEl>
                                        <p:attrNameLst>
                                          <p:attrName>ppt_h</p:attrName>
                                        </p:attrNameLst>
                                      </p:cBhvr>
                                      <p:tavLst>
                                        <p:tav tm="0">
                                          <p:val>
                                            <p:fltVal val="0"/>
                                          </p:val>
                                        </p:tav>
                                        <p:tav tm="100000">
                                          <p:val>
                                            <p:strVal val="#ppt_h"/>
                                          </p:val>
                                        </p:tav>
                                      </p:tavLst>
                                    </p:anim>
                                    <p:animEffect transition="in" filter="fade">
                                      <p:cBhvr>
                                        <p:cTn id="105" dur="500"/>
                                        <p:tgtEl>
                                          <p:spTgt spid="22"/>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23"/>
                                        </p:tgtEl>
                                        <p:attrNameLst>
                                          <p:attrName>style.visibility</p:attrName>
                                        </p:attrNameLst>
                                      </p:cBhvr>
                                      <p:to>
                                        <p:strVal val="visible"/>
                                      </p:to>
                                    </p:set>
                                    <p:anim calcmode="lin" valueType="num">
                                      <p:cBhvr>
                                        <p:cTn id="109" dur="500" fill="hold"/>
                                        <p:tgtEl>
                                          <p:spTgt spid="23"/>
                                        </p:tgtEl>
                                        <p:attrNameLst>
                                          <p:attrName>ppt_w</p:attrName>
                                        </p:attrNameLst>
                                      </p:cBhvr>
                                      <p:tavLst>
                                        <p:tav tm="0">
                                          <p:val>
                                            <p:fltVal val="0"/>
                                          </p:val>
                                        </p:tav>
                                        <p:tav tm="100000">
                                          <p:val>
                                            <p:strVal val="#ppt_w"/>
                                          </p:val>
                                        </p:tav>
                                      </p:tavLst>
                                    </p:anim>
                                    <p:anim calcmode="lin" valueType="num">
                                      <p:cBhvr>
                                        <p:cTn id="110" dur="500" fill="hold"/>
                                        <p:tgtEl>
                                          <p:spTgt spid="23"/>
                                        </p:tgtEl>
                                        <p:attrNameLst>
                                          <p:attrName>ppt_h</p:attrName>
                                        </p:attrNameLst>
                                      </p:cBhvr>
                                      <p:tavLst>
                                        <p:tav tm="0">
                                          <p:val>
                                            <p:fltVal val="0"/>
                                          </p:val>
                                        </p:tav>
                                        <p:tav tm="100000">
                                          <p:val>
                                            <p:strVal val="#ppt_h"/>
                                          </p:val>
                                        </p:tav>
                                      </p:tavLst>
                                    </p:anim>
                                    <p:animEffect transition="in" filter="fade">
                                      <p:cBhvr>
                                        <p:cTn id="111" dur="500"/>
                                        <p:tgtEl>
                                          <p:spTgt spid="23"/>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24"/>
                                        </p:tgtEl>
                                        <p:attrNameLst>
                                          <p:attrName>style.visibility</p:attrName>
                                        </p:attrNameLst>
                                      </p:cBhvr>
                                      <p:to>
                                        <p:strVal val="visible"/>
                                      </p:to>
                                    </p:set>
                                    <p:anim calcmode="lin" valueType="num">
                                      <p:cBhvr>
                                        <p:cTn id="115" dur="500" fill="hold"/>
                                        <p:tgtEl>
                                          <p:spTgt spid="24"/>
                                        </p:tgtEl>
                                        <p:attrNameLst>
                                          <p:attrName>ppt_w</p:attrName>
                                        </p:attrNameLst>
                                      </p:cBhvr>
                                      <p:tavLst>
                                        <p:tav tm="0">
                                          <p:val>
                                            <p:fltVal val="0"/>
                                          </p:val>
                                        </p:tav>
                                        <p:tav tm="100000">
                                          <p:val>
                                            <p:strVal val="#ppt_w"/>
                                          </p:val>
                                        </p:tav>
                                      </p:tavLst>
                                    </p:anim>
                                    <p:anim calcmode="lin" valueType="num">
                                      <p:cBhvr>
                                        <p:cTn id="116" dur="500" fill="hold"/>
                                        <p:tgtEl>
                                          <p:spTgt spid="24"/>
                                        </p:tgtEl>
                                        <p:attrNameLst>
                                          <p:attrName>ppt_h</p:attrName>
                                        </p:attrNameLst>
                                      </p:cBhvr>
                                      <p:tavLst>
                                        <p:tav tm="0">
                                          <p:val>
                                            <p:fltVal val="0"/>
                                          </p:val>
                                        </p:tav>
                                        <p:tav tm="100000">
                                          <p:val>
                                            <p:strVal val="#ppt_h"/>
                                          </p:val>
                                        </p:tav>
                                      </p:tavLst>
                                    </p:anim>
                                    <p:animEffect transition="in" filter="fade">
                                      <p:cBhvr>
                                        <p:cTn id="117" dur="500"/>
                                        <p:tgtEl>
                                          <p:spTgt spid="24"/>
                                        </p:tgtEl>
                                      </p:cBhvr>
                                    </p:animEffect>
                                  </p:childTnLst>
                                </p:cTn>
                              </p:par>
                            </p:childTnLst>
                          </p:cTn>
                        </p:par>
                        <p:par>
                          <p:cTn id="118" fill="hold">
                            <p:stCondLst>
                              <p:cond delay="9500"/>
                            </p:stCondLst>
                            <p:childTnLst>
                              <p:par>
                                <p:cTn id="119" presetID="53" presetClass="entr" presetSubtype="16" fill="hold" nodeType="afterEffect">
                                  <p:stCondLst>
                                    <p:cond delay="0"/>
                                  </p:stCondLst>
                                  <p:childTnLst>
                                    <p:set>
                                      <p:cBhvr>
                                        <p:cTn id="120" dur="1" fill="hold">
                                          <p:stCondLst>
                                            <p:cond delay="0"/>
                                          </p:stCondLst>
                                        </p:cTn>
                                        <p:tgtEl>
                                          <p:spTgt spid="25"/>
                                        </p:tgtEl>
                                        <p:attrNameLst>
                                          <p:attrName>style.visibility</p:attrName>
                                        </p:attrNameLst>
                                      </p:cBhvr>
                                      <p:to>
                                        <p:strVal val="visible"/>
                                      </p:to>
                                    </p:set>
                                    <p:anim calcmode="lin" valueType="num">
                                      <p:cBhvr>
                                        <p:cTn id="121" dur="500" fill="hold"/>
                                        <p:tgtEl>
                                          <p:spTgt spid="25"/>
                                        </p:tgtEl>
                                        <p:attrNameLst>
                                          <p:attrName>ppt_w</p:attrName>
                                        </p:attrNameLst>
                                      </p:cBhvr>
                                      <p:tavLst>
                                        <p:tav tm="0">
                                          <p:val>
                                            <p:fltVal val="0"/>
                                          </p:val>
                                        </p:tav>
                                        <p:tav tm="100000">
                                          <p:val>
                                            <p:strVal val="#ppt_w"/>
                                          </p:val>
                                        </p:tav>
                                      </p:tavLst>
                                    </p:anim>
                                    <p:anim calcmode="lin" valueType="num">
                                      <p:cBhvr>
                                        <p:cTn id="122" dur="500" fill="hold"/>
                                        <p:tgtEl>
                                          <p:spTgt spid="25"/>
                                        </p:tgtEl>
                                        <p:attrNameLst>
                                          <p:attrName>ppt_h</p:attrName>
                                        </p:attrNameLst>
                                      </p:cBhvr>
                                      <p:tavLst>
                                        <p:tav tm="0">
                                          <p:val>
                                            <p:fltVal val="0"/>
                                          </p:val>
                                        </p:tav>
                                        <p:tav tm="100000">
                                          <p:val>
                                            <p:strVal val="#ppt_h"/>
                                          </p:val>
                                        </p:tav>
                                      </p:tavLst>
                                    </p:anim>
                                    <p:animEffect transition="in" filter="fade">
                                      <p:cBhvr>
                                        <p:cTn id="123" dur="500"/>
                                        <p:tgtEl>
                                          <p:spTgt spid="25"/>
                                        </p:tgtEl>
                                      </p:cBhvr>
                                    </p:animEffect>
                                  </p:childTnLst>
                                </p:cTn>
                              </p:par>
                            </p:childTnLst>
                          </p:cTn>
                        </p:par>
                        <p:par>
                          <p:cTn id="124" fill="hold">
                            <p:stCondLst>
                              <p:cond delay="10000"/>
                            </p:stCondLst>
                            <p:childTnLst>
                              <p:par>
                                <p:cTn id="125" presetID="53" presetClass="entr" presetSubtype="16" fill="hold" grpId="0" nodeType="afterEffect">
                                  <p:stCondLst>
                                    <p:cond delay="0"/>
                                  </p:stCondLst>
                                  <p:childTnLst>
                                    <p:set>
                                      <p:cBhvr>
                                        <p:cTn id="126" dur="1" fill="hold">
                                          <p:stCondLst>
                                            <p:cond delay="0"/>
                                          </p:stCondLst>
                                        </p:cTn>
                                        <p:tgtEl>
                                          <p:spTgt spid="28"/>
                                        </p:tgtEl>
                                        <p:attrNameLst>
                                          <p:attrName>style.visibility</p:attrName>
                                        </p:attrNameLst>
                                      </p:cBhvr>
                                      <p:to>
                                        <p:strVal val="visible"/>
                                      </p:to>
                                    </p:set>
                                    <p:anim calcmode="lin" valueType="num">
                                      <p:cBhvr>
                                        <p:cTn id="127" dur="500" fill="hold"/>
                                        <p:tgtEl>
                                          <p:spTgt spid="28"/>
                                        </p:tgtEl>
                                        <p:attrNameLst>
                                          <p:attrName>ppt_w</p:attrName>
                                        </p:attrNameLst>
                                      </p:cBhvr>
                                      <p:tavLst>
                                        <p:tav tm="0">
                                          <p:val>
                                            <p:fltVal val="0"/>
                                          </p:val>
                                        </p:tav>
                                        <p:tav tm="100000">
                                          <p:val>
                                            <p:strVal val="#ppt_w"/>
                                          </p:val>
                                        </p:tav>
                                      </p:tavLst>
                                    </p:anim>
                                    <p:anim calcmode="lin" valueType="num">
                                      <p:cBhvr>
                                        <p:cTn id="128" dur="500" fill="hold"/>
                                        <p:tgtEl>
                                          <p:spTgt spid="28"/>
                                        </p:tgtEl>
                                        <p:attrNameLst>
                                          <p:attrName>ppt_h</p:attrName>
                                        </p:attrNameLst>
                                      </p:cBhvr>
                                      <p:tavLst>
                                        <p:tav tm="0">
                                          <p:val>
                                            <p:fltVal val="0"/>
                                          </p:val>
                                        </p:tav>
                                        <p:tav tm="100000">
                                          <p:val>
                                            <p:strVal val="#ppt_h"/>
                                          </p:val>
                                        </p:tav>
                                      </p:tavLst>
                                    </p:anim>
                                    <p:animEffect transition="in" filter="fade">
                                      <p:cBhvr>
                                        <p:cTn id="129" dur="500"/>
                                        <p:tgtEl>
                                          <p:spTgt spid="28"/>
                                        </p:tgtEl>
                                      </p:cBhvr>
                                    </p:animEffect>
                                  </p:childTnLst>
                                </p:cTn>
                              </p:par>
                            </p:childTnLst>
                          </p:cTn>
                        </p:par>
                        <p:par>
                          <p:cTn id="130" fill="hold">
                            <p:stCondLst>
                              <p:cond delay="10500"/>
                            </p:stCondLst>
                            <p:childTnLst>
                              <p:par>
                                <p:cTn id="131" presetID="53" presetClass="entr" presetSubtype="16" fill="hold" grpId="0" nodeType="afterEffect">
                                  <p:stCondLst>
                                    <p:cond delay="0"/>
                                  </p:stCondLst>
                                  <p:childTnLst>
                                    <p:set>
                                      <p:cBhvr>
                                        <p:cTn id="132" dur="1" fill="hold">
                                          <p:stCondLst>
                                            <p:cond delay="0"/>
                                          </p:stCondLst>
                                        </p:cTn>
                                        <p:tgtEl>
                                          <p:spTgt spid="29"/>
                                        </p:tgtEl>
                                        <p:attrNameLst>
                                          <p:attrName>style.visibility</p:attrName>
                                        </p:attrNameLst>
                                      </p:cBhvr>
                                      <p:to>
                                        <p:strVal val="visible"/>
                                      </p:to>
                                    </p:set>
                                    <p:anim calcmode="lin" valueType="num">
                                      <p:cBhvr>
                                        <p:cTn id="133" dur="500" fill="hold"/>
                                        <p:tgtEl>
                                          <p:spTgt spid="29"/>
                                        </p:tgtEl>
                                        <p:attrNameLst>
                                          <p:attrName>ppt_w</p:attrName>
                                        </p:attrNameLst>
                                      </p:cBhvr>
                                      <p:tavLst>
                                        <p:tav tm="0">
                                          <p:val>
                                            <p:fltVal val="0"/>
                                          </p:val>
                                        </p:tav>
                                        <p:tav tm="100000">
                                          <p:val>
                                            <p:strVal val="#ppt_w"/>
                                          </p:val>
                                        </p:tav>
                                      </p:tavLst>
                                    </p:anim>
                                    <p:anim calcmode="lin" valueType="num">
                                      <p:cBhvr>
                                        <p:cTn id="134" dur="500" fill="hold"/>
                                        <p:tgtEl>
                                          <p:spTgt spid="29"/>
                                        </p:tgtEl>
                                        <p:attrNameLst>
                                          <p:attrName>ppt_h</p:attrName>
                                        </p:attrNameLst>
                                      </p:cBhvr>
                                      <p:tavLst>
                                        <p:tav tm="0">
                                          <p:val>
                                            <p:fltVal val="0"/>
                                          </p:val>
                                        </p:tav>
                                        <p:tav tm="100000">
                                          <p:val>
                                            <p:strVal val="#ppt_h"/>
                                          </p:val>
                                        </p:tav>
                                      </p:tavLst>
                                    </p:anim>
                                    <p:animEffect transition="in" filter="fade">
                                      <p:cBhvr>
                                        <p:cTn id="135" dur="500"/>
                                        <p:tgtEl>
                                          <p:spTgt spid="29"/>
                                        </p:tgtEl>
                                      </p:cBhvr>
                                    </p:animEffect>
                                  </p:childTnLst>
                                </p:cTn>
                              </p:par>
                            </p:childTnLst>
                          </p:cTn>
                        </p:par>
                        <p:par>
                          <p:cTn id="136" fill="hold">
                            <p:stCondLst>
                              <p:cond delay="11000"/>
                            </p:stCondLst>
                            <p:childTnLst>
                              <p:par>
                                <p:cTn id="137" presetID="53" presetClass="entr" presetSubtype="16" fill="hold" grpId="0" nodeType="afterEffect">
                                  <p:stCondLst>
                                    <p:cond delay="0"/>
                                  </p:stCondLst>
                                  <p:childTnLst>
                                    <p:set>
                                      <p:cBhvr>
                                        <p:cTn id="138" dur="1" fill="hold">
                                          <p:stCondLst>
                                            <p:cond delay="0"/>
                                          </p:stCondLst>
                                        </p:cTn>
                                        <p:tgtEl>
                                          <p:spTgt spid="30"/>
                                        </p:tgtEl>
                                        <p:attrNameLst>
                                          <p:attrName>style.visibility</p:attrName>
                                        </p:attrNameLst>
                                      </p:cBhvr>
                                      <p:to>
                                        <p:strVal val="visible"/>
                                      </p:to>
                                    </p:set>
                                    <p:anim calcmode="lin" valueType="num">
                                      <p:cBhvr>
                                        <p:cTn id="139" dur="500" fill="hold"/>
                                        <p:tgtEl>
                                          <p:spTgt spid="30"/>
                                        </p:tgtEl>
                                        <p:attrNameLst>
                                          <p:attrName>ppt_w</p:attrName>
                                        </p:attrNameLst>
                                      </p:cBhvr>
                                      <p:tavLst>
                                        <p:tav tm="0">
                                          <p:val>
                                            <p:fltVal val="0"/>
                                          </p:val>
                                        </p:tav>
                                        <p:tav tm="100000">
                                          <p:val>
                                            <p:strVal val="#ppt_w"/>
                                          </p:val>
                                        </p:tav>
                                      </p:tavLst>
                                    </p:anim>
                                    <p:anim calcmode="lin" valueType="num">
                                      <p:cBhvr>
                                        <p:cTn id="140" dur="500" fill="hold"/>
                                        <p:tgtEl>
                                          <p:spTgt spid="30"/>
                                        </p:tgtEl>
                                        <p:attrNameLst>
                                          <p:attrName>ppt_h</p:attrName>
                                        </p:attrNameLst>
                                      </p:cBhvr>
                                      <p:tavLst>
                                        <p:tav tm="0">
                                          <p:val>
                                            <p:fltVal val="0"/>
                                          </p:val>
                                        </p:tav>
                                        <p:tav tm="100000">
                                          <p:val>
                                            <p:strVal val="#ppt_h"/>
                                          </p:val>
                                        </p:tav>
                                      </p:tavLst>
                                    </p:anim>
                                    <p:animEffect transition="in" filter="fade">
                                      <p:cBhvr>
                                        <p:cTn id="141" dur="500"/>
                                        <p:tgtEl>
                                          <p:spTgt spid="30"/>
                                        </p:tgtEl>
                                      </p:cBhvr>
                                    </p:animEffect>
                                  </p:childTnLst>
                                </p:cTn>
                              </p:par>
                            </p:childTnLst>
                          </p:cTn>
                        </p:par>
                        <p:par>
                          <p:cTn id="142" fill="hold">
                            <p:stCondLst>
                              <p:cond delay="11500"/>
                            </p:stCondLst>
                            <p:childTnLst>
                              <p:par>
                                <p:cTn id="143" presetID="53" presetClass="entr" presetSubtype="16" fill="hold" grpId="0" nodeType="afterEffect">
                                  <p:stCondLst>
                                    <p:cond delay="0"/>
                                  </p:stCondLst>
                                  <p:childTnLst>
                                    <p:set>
                                      <p:cBhvr>
                                        <p:cTn id="144" dur="1" fill="hold">
                                          <p:stCondLst>
                                            <p:cond delay="0"/>
                                          </p:stCondLst>
                                        </p:cTn>
                                        <p:tgtEl>
                                          <p:spTgt spid="31"/>
                                        </p:tgtEl>
                                        <p:attrNameLst>
                                          <p:attrName>style.visibility</p:attrName>
                                        </p:attrNameLst>
                                      </p:cBhvr>
                                      <p:to>
                                        <p:strVal val="visible"/>
                                      </p:to>
                                    </p:set>
                                    <p:anim calcmode="lin" valueType="num">
                                      <p:cBhvr>
                                        <p:cTn id="145" dur="500" fill="hold"/>
                                        <p:tgtEl>
                                          <p:spTgt spid="31"/>
                                        </p:tgtEl>
                                        <p:attrNameLst>
                                          <p:attrName>ppt_w</p:attrName>
                                        </p:attrNameLst>
                                      </p:cBhvr>
                                      <p:tavLst>
                                        <p:tav tm="0">
                                          <p:val>
                                            <p:fltVal val="0"/>
                                          </p:val>
                                        </p:tav>
                                        <p:tav tm="100000">
                                          <p:val>
                                            <p:strVal val="#ppt_w"/>
                                          </p:val>
                                        </p:tav>
                                      </p:tavLst>
                                    </p:anim>
                                    <p:anim calcmode="lin" valueType="num">
                                      <p:cBhvr>
                                        <p:cTn id="146" dur="500" fill="hold"/>
                                        <p:tgtEl>
                                          <p:spTgt spid="31"/>
                                        </p:tgtEl>
                                        <p:attrNameLst>
                                          <p:attrName>ppt_h</p:attrName>
                                        </p:attrNameLst>
                                      </p:cBhvr>
                                      <p:tavLst>
                                        <p:tav tm="0">
                                          <p:val>
                                            <p:fltVal val="0"/>
                                          </p:val>
                                        </p:tav>
                                        <p:tav tm="100000">
                                          <p:val>
                                            <p:strVal val="#ppt_h"/>
                                          </p:val>
                                        </p:tav>
                                      </p:tavLst>
                                    </p:anim>
                                    <p:animEffect transition="in" filter="fade">
                                      <p:cBhvr>
                                        <p:cTn id="147" dur="500"/>
                                        <p:tgtEl>
                                          <p:spTgt spid="31"/>
                                        </p:tgtEl>
                                      </p:cBhvr>
                                    </p:animEffect>
                                  </p:childTnLst>
                                </p:cTn>
                              </p:par>
                            </p:childTnLst>
                          </p:cTn>
                        </p:par>
                        <p:par>
                          <p:cTn id="148" fill="hold">
                            <p:stCondLst>
                              <p:cond delay="12000"/>
                            </p:stCondLst>
                            <p:childTnLst>
                              <p:par>
                                <p:cTn id="149" presetID="53" presetClass="entr" presetSubtype="16" fill="hold" grpId="0" nodeType="afterEffect">
                                  <p:stCondLst>
                                    <p:cond delay="0"/>
                                  </p:stCondLst>
                                  <p:childTnLst>
                                    <p:set>
                                      <p:cBhvr>
                                        <p:cTn id="150" dur="1" fill="hold">
                                          <p:stCondLst>
                                            <p:cond delay="0"/>
                                          </p:stCondLst>
                                        </p:cTn>
                                        <p:tgtEl>
                                          <p:spTgt spid="32"/>
                                        </p:tgtEl>
                                        <p:attrNameLst>
                                          <p:attrName>style.visibility</p:attrName>
                                        </p:attrNameLst>
                                      </p:cBhvr>
                                      <p:to>
                                        <p:strVal val="visible"/>
                                      </p:to>
                                    </p:set>
                                    <p:anim calcmode="lin" valueType="num">
                                      <p:cBhvr>
                                        <p:cTn id="151" dur="500" fill="hold"/>
                                        <p:tgtEl>
                                          <p:spTgt spid="32"/>
                                        </p:tgtEl>
                                        <p:attrNameLst>
                                          <p:attrName>ppt_w</p:attrName>
                                        </p:attrNameLst>
                                      </p:cBhvr>
                                      <p:tavLst>
                                        <p:tav tm="0">
                                          <p:val>
                                            <p:fltVal val="0"/>
                                          </p:val>
                                        </p:tav>
                                        <p:tav tm="100000">
                                          <p:val>
                                            <p:strVal val="#ppt_w"/>
                                          </p:val>
                                        </p:tav>
                                      </p:tavLst>
                                    </p:anim>
                                    <p:anim calcmode="lin" valueType="num">
                                      <p:cBhvr>
                                        <p:cTn id="152" dur="500" fill="hold"/>
                                        <p:tgtEl>
                                          <p:spTgt spid="32"/>
                                        </p:tgtEl>
                                        <p:attrNameLst>
                                          <p:attrName>ppt_h</p:attrName>
                                        </p:attrNameLst>
                                      </p:cBhvr>
                                      <p:tavLst>
                                        <p:tav tm="0">
                                          <p:val>
                                            <p:fltVal val="0"/>
                                          </p:val>
                                        </p:tav>
                                        <p:tav tm="100000">
                                          <p:val>
                                            <p:strVal val="#ppt_h"/>
                                          </p:val>
                                        </p:tav>
                                      </p:tavLst>
                                    </p:anim>
                                    <p:animEffect transition="in" filter="fade">
                                      <p:cBhvr>
                                        <p:cTn id="153" dur="500"/>
                                        <p:tgtEl>
                                          <p:spTgt spid="32"/>
                                        </p:tgtEl>
                                      </p:cBhvr>
                                    </p:animEffect>
                                  </p:childTnLst>
                                </p:cTn>
                              </p:par>
                            </p:childTnLst>
                          </p:cTn>
                        </p:par>
                        <p:par>
                          <p:cTn id="154" fill="hold">
                            <p:stCondLst>
                              <p:cond delay="12500"/>
                            </p:stCondLst>
                            <p:childTnLst>
                              <p:par>
                                <p:cTn id="155" presetID="53" presetClass="entr" presetSubtype="16" fill="hold" nodeType="afterEffect">
                                  <p:stCondLst>
                                    <p:cond delay="0"/>
                                  </p:stCondLst>
                                  <p:childTnLst>
                                    <p:set>
                                      <p:cBhvr>
                                        <p:cTn id="156" dur="1" fill="hold">
                                          <p:stCondLst>
                                            <p:cond delay="0"/>
                                          </p:stCondLst>
                                        </p:cTn>
                                        <p:tgtEl>
                                          <p:spTgt spid="33"/>
                                        </p:tgtEl>
                                        <p:attrNameLst>
                                          <p:attrName>style.visibility</p:attrName>
                                        </p:attrNameLst>
                                      </p:cBhvr>
                                      <p:to>
                                        <p:strVal val="visible"/>
                                      </p:to>
                                    </p:set>
                                    <p:anim calcmode="lin" valueType="num">
                                      <p:cBhvr>
                                        <p:cTn id="157" dur="500" fill="hold"/>
                                        <p:tgtEl>
                                          <p:spTgt spid="33"/>
                                        </p:tgtEl>
                                        <p:attrNameLst>
                                          <p:attrName>ppt_w</p:attrName>
                                        </p:attrNameLst>
                                      </p:cBhvr>
                                      <p:tavLst>
                                        <p:tav tm="0">
                                          <p:val>
                                            <p:fltVal val="0"/>
                                          </p:val>
                                        </p:tav>
                                        <p:tav tm="100000">
                                          <p:val>
                                            <p:strVal val="#ppt_w"/>
                                          </p:val>
                                        </p:tav>
                                      </p:tavLst>
                                    </p:anim>
                                    <p:anim calcmode="lin" valueType="num">
                                      <p:cBhvr>
                                        <p:cTn id="158" dur="500" fill="hold"/>
                                        <p:tgtEl>
                                          <p:spTgt spid="33"/>
                                        </p:tgtEl>
                                        <p:attrNameLst>
                                          <p:attrName>ppt_h</p:attrName>
                                        </p:attrNameLst>
                                      </p:cBhvr>
                                      <p:tavLst>
                                        <p:tav tm="0">
                                          <p:val>
                                            <p:fltVal val="0"/>
                                          </p:val>
                                        </p:tav>
                                        <p:tav tm="100000">
                                          <p:val>
                                            <p:strVal val="#ppt_h"/>
                                          </p:val>
                                        </p:tav>
                                      </p:tavLst>
                                    </p:anim>
                                    <p:animEffect transition="in" filter="fade">
                                      <p:cBhvr>
                                        <p:cTn id="159" dur="500"/>
                                        <p:tgtEl>
                                          <p:spTgt spid="33"/>
                                        </p:tgtEl>
                                      </p:cBhvr>
                                    </p:animEffect>
                                  </p:childTnLst>
                                </p:cTn>
                              </p:par>
                            </p:childTnLst>
                          </p:cTn>
                        </p:par>
                        <p:par>
                          <p:cTn id="160" fill="hold">
                            <p:stCondLst>
                              <p:cond delay="13000"/>
                            </p:stCondLst>
                            <p:childTnLst>
                              <p:par>
                                <p:cTn id="161" presetID="53" presetClass="entr" presetSubtype="16" fill="hold" grpId="0" nodeType="afterEffect">
                                  <p:stCondLst>
                                    <p:cond delay="0"/>
                                  </p:stCondLst>
                                  <p:childTnLst>
                                    <p:set>
                                      <p:cBhvr>
                                        <p:cTn id="162" dur="1" fill="hold">
                                          <p:stCondLst>
                                            <p:cond delay="0"/>
                                          </p:stCondLst>
                                        </p:cTn>
                                        <p:tgtEl>
                                          <p:spTgt spid="39"/>
                                        </p:tgtEl>
                                        <p:attrNameLst>
                                          <p:attrName>style.visibility</p:attrName>
                                        </p:attrNameLst>
                                      </p:cBhvr>
                                      <p:to>
                                        <p:strVal val="visible"/>
                                      </p:to>
                                    </p:set>
                                    <p:anim calcmode="lin" valueType="num">
                                      <p:cBhvr>
                                        <p:cTn id="163" dur="500" fill="hold"/>
                                        <p:tgtEl>
                                          <p:spTgt spid="39"/>
                                        </p:tgtEl>
                                        <p:attrNameLst>
                                          <p:attrName>ppt_w</p:attrName>
                                        </p:attrNameLst>
                                      </p:cBhvr>
                                      <p:tavLst>
                                        <p:tav tm="0">
                                          <p:val>
                                            <p:fltVal val="0"/>
                                          </p:val>
                                        </p:tav>
                                        <p:tav tm="100000">
                                          <p:val>
                                            <p:strVal val="#ppt_w"/>
                                          </p:val>
                                        </p:tav>
                                      </p:tavLst>
                                    </p:anim>
                                    <p:anim calcmode="lin" valueType="num">
                                      <p:cBhvr>
                                        <p:cTn id="164" dur="500" fill="hold"/>
                                        <p:tgtEl>
                                          <p:spTgt spid="39"/>
                                        </p:tgtEl>
                                        <p:attrNameLst>
                                          <p:attrName>ppt_h</p:attrName>
                                        </p:attrNameLst>
                                      </p:cBhvr>
                                      <p:tavLst>
                                        <p:tav tm="0">
                                          <p:val>
                                            <p:fltVal val="0"/>
                                          </p:val>
                                        </p:tav>
                                        <p:tav tm="100000">
                                          <p:val>
                                            <p:strVal val="#ppt_h"/>
                                          </p:val>
                                        </p:tav>
                                      </p:tavLst>
                                    </p:anim>
                                    <p:animEffect transition="in" filter="fade">
                                      <p:cBhvr>
                                        <p:cTn id="165" dur="500"/>
                                        <p:tgtEl>
                                          <p:spTgt spid="39"/>
                                        </p:tgtEl>
                                      </p:cBhvr>
                                    </p:animEffect>
                                  </p:childTnLst>
                                </p:cTn>
                              </p:par>
                            </p:childTnLst>
                          </p:cTn>
                        </p:par>
                        <p:par>
                          <p:cTn id="166" fill="hold">
                            <p:stCondLst>
                              <p:cond delay="13500"/>
                            </p:stCondLst>
                            <p:childTnLst>
                              <p:par>
                                <p:cTn id="167" presetID="53" presetClass="entr" presetSubtype="16" fill="hold" grpId="0" nodeType="afterEffect">
                                  <p:stCondLst>
                                    <p:cond delay="0"/>
                                  </p:stCondLst>
                                  <p:childTnLst>
                                    <p:set>
                                      <p:cBhvr>
                                        <p:cTn id="168" dur="1" fill="hold">
                                          <p:stCondLst>
                                            <p:cond delay="0"/>
                                          </p:stCondLst>
                                        </p:cTn>
                                        <p:tgtEl>
                                          <p:spTgt spid="40"/>
                                        </p:tgtEl>
                                        <p:attrNameLst>
                                          <p:attrName>style.visibility</p:attrName>
                                        </p:attrNameLst>
                                      </p:cBhvr>
                                      <p:to>
                                        <p:strVal val="visible"/>
                                      </p:to>
                                    </p:set>
                                    <p:anim calcmode="lin" valueType="num">
                                      <p:cBhvr>
                                        <p:cTn id="169" dur="500" fill="hold"/>
                                        <p:tgtEl>
                                          <p:spTgt spid="40"/>
                                        </p:tgtEl>
                                        <p:attrNameLst>
                                          <p:attrName>ppt_w</p:attrName>
                                        </p:attrNameLst>
                                      </p:cBhvr>
                                      <p:tavLst>
                                        <p:tav tm="0">
                                          <p:val>
                                            <p:fltVal val="0"/>
                                          </p:val>
                                        </p:tav>
                                        <p:tav tm="100000">
                                          <p:val>
                                            <p:strVal val="#ppt_w"/>
                                          </p:val>
                                        </p:tav>
                                      </p:tavLst>
                                    </p:anim>
                                    <p:anim calcmode="lin" valueType="num">
                                      <p:cBhvr>
                                        <p:cTn id="170" dur="500" fill="hold"/>
                                        <p:tgtEl>
                                          <p:spTgt spid="40"/>
                                        </p:tgtEl>
                                        <p:attrNameLst>
                                          <p:attrName>ppt_h</p:attrName>
                                        </p:attrNameLst>
                                      </p:cBhvr>
                                      <p:tavLst>
                                        <p:tav tm="0">
                                          <p:val>
                                            <p:fltVal val="0"/>
                                          </p:val>
                                        </p:tav>
                                        <p:tav tm="100000">
                                          <p:val>
                                            <p:strVal val="#ppt_h"/>
                                          </p:val>
                                        </p:tav>
                                      </p:tavLst>
                                    </p:anim>
                                    <p:animEffect transition="in" filter="fade">
                                      <p:cBhvr>
                                        <p:cTn id="171" dur="500"/>
                                        <p:tgtEl>
                                          <p:spTgt spid="40"/>
                                        </p:tgtEl>
                                      </p:cBhvr>
                                    </p:animEffect>
                                  </p:childTnLst>
                                </p:cTn>
                              </p:par>
                            </p:childTnLst>
                          </p:cTn>
                        </p:par>
                        <p:par>
                          <p:cTn id="172" fill="hold">
                            <p:stCondLst>
                              <p:cond delay="14000"/>
                            </p:stCondLst>
                            <p:childTnLst>
                              <p:par>
                                <p:cTn id="173" presetID="53" presetClass="entr" presetSubtype="16" fill="hold" grpId="0" nodeType="afterEffect">
                                  <p:stCondLst>
                                    <p:cond delay="0"/>
                                  </p:stCondLst>
                                  <p:childTnLst>
                                    <p:set>
                                      <p:cBhvr>
                                        <p:cTn id="174" dur="1" fill="hold">
                                          <p:stCondLst>
                                            <p:cond delay="0"/>
                                          </p:stCondLst>
                                        </p:cTn>
                                        <p:tgtEl>
                                          <p:spTgt spid="41"/>
                                        </p:tgtEl>
                                        <p:attrNameLst>
                                          <p:attrName>style.visibility</p:attrName>
                                        </p:attrNameLst>
                                      </p:cBhvr>
                                      <p:to>
                                        <p:strVal val="visible"/>
                                      </p:to>
                                    </p:set>
                                    <p:anim calcmode="lin" valueType="num">
                                      <p:cBhvr>
                                        <p:cTn id="175" dur="500" fill="hold"/>
                                        <p:tgtEl>
                                          <p:spTgt spid="41"/>
                                        </p:tgtEl>
                                        <p:attrNameLst>
                                          <p:attrName>ppt_w</p:attrName>
                                        </p:attrNameLst>
                                      </p:cBhvr>
                                      <p:tavLst>
                                        <p:tav tm="0">
                                          <p:val>
                                            <p:fltVal val="0"/>
                                          </p:val>
                                        </p:tav>
                                        <p:tav tm="100000">
                                          <p:val>
                                            <p:strVal val="#ppt_w"/>
                                          </p:val>
                                        </p:tav>
                                      </p:tavLst>
                                    </p:anim>
                                    <p:anim calcmode="lin" valueType="num">
                                      <p:cBhvr>
                                        <p:cTn id="176" dur="500" fill="hold"/>
                                        <p:tgtEl>
                                          <p:spTgt spid="41"/>
                                        </p:tgtEl>
                                        <p:attrNameLst>
                                          <p:attrName>ppt_h</p:attrName>
                                        </p:attrNameLst>
                                      </p:cBhvr>
                                      <p:tavLst>
                                        <p:tav tm="0">
                                          <p:val>
                                            <p:fltVal val="0"/>
                                          </p:val>
                                        </p:tav>
                                        <p:tav tm="100000">
                                          <p:val>
                                            <p:strVal val="#ppt_h"/>
                                          </p:val>
                                        </p:tav>
                                      </p:tavLst>
                                    </p:anim>
                                    <p:animEffect transition="in" filter="fade">
                                      <p:cBhvr>
                                        <p:cTn id="177" dur="500"/>
                                        <p:tgtEl>
                                          <p:spTgt spid="41"/>
                                        </p:tgtEl>
                                      </p:cBhvr>
                                    </p:animEffect>
                                  </p:childTnLst>
                                </p:cTn>
                              </p:par>
                            </p:childTnLst>
                          </p:cTn>
                        </p:par>
                        <p:par>
                          <p:cTn id="178" fill="hold">
                            <p:stCondLst>
                              <p:cond delay="14500"/>
                            </p:stCondLst>
                            <p:childTnLst>
                              <p:par>
                                <p:cTn id="179" presetID="53" presetClass="entr" presetSubtype="16" fill="hold" grpId="0" nodeType="afterEffect">
                                  <p:stCondLst>
                                    <p:cond delay="0"/>
                                  </p:stCondLst>
                                  <p:childTnLst>
                                    <p:set>
                                      <p:cBhvr>
                                        <p:cTn id="180" dur="1" fill="hold">
                                          <p:stCondLst>
                                            <p:cond delay="0"/>
                                          </p:stCondLst>
                                        </p:cTn>
                                        <p:tgtEl>
                                          <p:spTgt spid="42"/>
                                        </p:tgtEl>
                                        <p:attrNameLst>
                                          <p:attrName>style.visibility</p:attrName>
                                        </p:attrNameLst>
                                      </p:cBhvr>
                                      <p:to>
                                        <p:strVal val="visible"/>
                                      </p:to>
                                    </p:set>
                                    <p:anim calcmode="lin" valueType="num">
                                      <p:cBhvr>
                                        <p:cTn id="181" dur="500" fill="hold"/>
                                        <p:tgtEl>
                                          <p:spTgt spid="42"/>
                                        </p:tgtEl>
                                        <p:attrNameLst>
                                          <p:attrName>ppt_w</p:attrName>
                                        </p:attrNameLst>
                                      </p:cBhvr>
                                      <p:tavLst>
                                        <p:tav tm="0">
                                          <p:val>
                                            <p:fltVal val="0"/>
                                          </p:val>
                                        </p:tav>
                                        <p:tav tm="100000">
                                          <p:val>
                                            <p:strVal val="#ppt_w"/>
                                          </p:val>
                                        </p:tav>
                                      </p:tavLst>
                                    </p:anim>
                                    <p:anim calcmode="lin" valueType="num">
                                      <p:cBhvr>
                                        <p:cTn id="182" dur="500" fill="hold"/>
                                        <p:tgtEl>
                                          <p:spTgt spid="42"/>
                                        </p:tgtEl>
                                        <p:attrNameLst>
                                          <p:attrName>ppt_h</p:attrName>
                                        </p:attrNameLst>
                                      </p:cBhvr>
                                      <p:tavLst>
                                        <p:tav tm="0">
                                          <p:val>
                                            <p:fltVal val="0"/>
                                          </p:val>
                                        </p:tav>
                                        <p:tav tm="100000">
                                          <p:val>
                                            <p:strVal val="#ppt_h"/>
                                          </p:val>
                                        </p:tav>
                                      </p:tavLst>
                                    </p:anim>
                                    <p:animEffect transition="in" filter="fade">
                                      <p:cBhvr>
                                        <p:cTn id="18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animBg="1"/>
      <p:bldP spid="5" grpId="0" animBg="1"/>
      <p:bldP spid="6" grpId="0" animBg="1"/>
      <p:bldP spid="12" grpId="0" animBg="1"/>
      <p:bldP spid="13" grpId="0"/>
      <p:bldP spid="14" grpId="0"/>
      <p:bldP spid="16" grpId="0"/>
      <p:bldP spid="17" grpId="0"/>
      <p:bldP spid="19" grpId="0"/>
      <p:bldP spid="20" grpId="0"/>
      <p:bldP spid="22" grpId="0"/>
      <p:bldP spid="23" grpId="0"/>
      <p:bldP spid="28" grpId="0"/>
      <p:bldP spid="29" grpId="0"/>
      <p:bldP spid="30" grpId="0"/>
      <p:bldP spid="31" grpId="0"/>
      <p:bldP spid="32" grpId="0"/>
      <p:bldP spid="39" grpId="0" animBg="1"/>
      <p:bldP spid="40" grpId="0" animBg="1"/>
      <p:bldP spid="41" grpId="0" animBg="1"/>
      <p:bldP spid="4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عنوان المحتوى</a:t>
            </a:r>
            <a:endParaRPr lang="en-US" dirty="0">
              <a:solidFill>
                <a:schemeClr val="accent5">
                  <a:lumMod val="50000"/>
                </a:schemeClr>
              </a:solidFill>
              <a:latin typeface="Al Tarikh" pitchFamily="2" charset="-78"/>
              <a:cs typeface="Al Tarikh" pitchFamily="2" charset="-78"/>
            </a:endParaRPr>
          </a:p>
        </p:txBody>
      </p:sp>
      <p:sp>
        <p:nvSpPr>
          <p:cNvPr id="3" name="Up Arrow 4">
            <a:extLst>
              <a:ext uri="{FF2B5EF4-FFF2-40B4-BE49-F238E27FC236}">
                <a16:creationId xmlns:a16="http://schemas.microsoft.com/office/drawing/2014/main" id="{BC1EB0FF-E593-4F65-BD5D-8BFC926D05D3}"/>
              </a:ext>
            </a:extLst>
          </p:cNvPr>
          <p:cNvSpPr/>
          <p:nvPr/>
        </p:nvSpPr>
        <p:spPr>
          <a:xfrm>
            <a:off x="9259680" y="1207773"/>
            <a:ext cx="1855321" cy="2616608"/>
          </a:xfrm>
          <a:prstGeom prst="upArrow">
            <a:avLst>
              <a:gd name="adj1" fmla="val 50000"/>
              <a:gd name="adj2" fmla="val 6193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latin typeface="Al Tarikh" pitchFamily="2" charset="-78"/>
              <a:cs typeface="Al Tarikh" pitchFamily="2" charset="-78"/>
            </a:endParaRPr>
          </a:p>
        </p:txBody>
      </p:sp>
      <p:sp>
        <p:nvSpPr>
          <p:cNvPr id="4" name="Up Arrow 7">
            <a:extLst>
              <a:ext uri="{FF2B5EF4-FFF2-40B4-BE49-F238E27FC236}">
                <a16:creationId xmlns:a16="http://schemas.microsoft.com/office/drawing/2014/main" id="{64E44ECC-E4BB-479B-981E-9ED783C58A69}"/>
              </a:ext>
            </a:extLst>
          </p:cNvPr>
          <p:cNvSpPr/>
          <p:nvPr/>
        </p:nvSpPr>
        <p:spPr>
          <a:xfrm rot="10800000">
            <a:off x="7648192" y="3998750"/>
            <a:ext cx="1348362" cy="1901630"/>
          </a:xfrm>
          <a:prstGeom prst="upArrow">
            <a:avLst>
              <a:gd name="adj1" fmla="val 50000"/>
              <a:gd name="adj2" fmla="val 6193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latin typeface="Al Tarikh" pitchFamily="2" charset="-78"/>
              <a:cs typeface="Al Tarikh" pitchFamily="2" charset="-78"/>
            </a:endParaRPr>
          </a:p>
        </p:txBody>
      </p:sp>
      <p:sp>
        <p:nvSpPr>
          <p:cNvPr id="5" name="TextBox 4">
            <a:extLst>
              <a:ext uri="{FF2B5EF4-FFF2-40B4-BE49-F238E27FC236}">
                <a16:creationId xmlns:a16="http://schemas.microsoft.com/office/drawing/2014/main" id="{BF2948FD-BB73-4D61-9F3D-DB52BB20FB5D}"/>
              </a:ext>
            </a:extLst>
          </p:cNvPr>
          <p:cNvSpPr txBox="1"/>
          <p:nvPr/>
        </p:nvSpPr>
        <p:spPr>
          <a:xfrm>
            <a:off x="7450065" y="3168403"/>
            <a:ext cx="1744617" cy="523220"/>
          </a:xfrm>
          <a:prstGeom prst="rect">
            <a:avLst/>
          </a:prstGeom>
          <a:noFill/>
        </p:spPr>
        <p:txBody>
          <a:bodyPr wrap="square" rtlCol="0" anchor="ctr">
            <a:spAutoFit/>
          </a:bodyPr>
          <a:lstStyle/>
          <a:p>
            <a:pPr algn="ctr"/>
            <a:r>
              <a:rPr lang="en-US" altLang="ko-KR" sz="2800" b="1" dirty="0">
                <a:solidFill>
                  <a:schemeClr val="accent2"/>
                </a:solidFill>
                <a:latin typeface="Al Tarikh" pitchFamily="2" charset="-78"/>
                <a:cs typeface="Al Tarikh" pitchFamily="2" charset="-78"/>
              </a:rPr>
              <a:t>$100.50</a:t>
            </a:r>
            <a:endParaRPr lang="ko-KR" altLang="en-US" sz="2700" b="1" dirty="0">
              <a:solidFill>
                <a:schemeClr val="accent2"/>
              </a:solidFill>
              <a:latin typeface="Al Tarikh" pitchFamily="2" charset="-78"/>
              <a:cs typeface="Al Tarikh" pitchFamily="2" charset="-78"/>
            </a:endParaRPr>
          </a:p>
        </p:txBody>
      </p:sp>
      <p:sp>
        <p:nvSpPr>
          <p:cNvPr id="6" name="TextBox 5">
            <a:extLst>
              <a:ext uri="{FF2B5EF4-FFF2-40B4-BE49-F238E27FC236}">
                <a16:creationId xmlns:a16="http://schemas.microsoft.com/office/drawing/2014/main" id="{B9DCFB58-B32F-42FB-BFFF-625E50D7AB7E}"/>
              </a:ext>
            </a:extLst>
          </p:cNvPr>
          <p:cNvSpPr txBox="1"/>
          <p:nvPr/>
        </p:nvSpPr>
        <p:spPr>
          <a:xfrm>
            <a:off x="9315033" y="4176515"/>
            <a:ext cx="1744617" cy="523220"/>
          </a:xfrm>
          <a:prstGeom prst="rect">
            <a:avLst/>
          </a:prstGeom>
          <a:noFill/>
        </p:spPr>
        <p:txBody>
          <a:bodyPr wrap="square" rtlCol="0" anchor="ctr">
            <a:spAutoFit/>
          </a:bodyPr>
          <a:lstStyle/>
          <a:p>
            <a:pPr algn="ctr"/>
            <a:r>
              <a:rPr lang="en-US" altLang="ko-KR" sz="2800" b="1" dirty="0">
                <a:solidFill>
                  <a:schemeClr val="accent1"/>
                </a:solidFill>
                <a:latin typeface="Al Tarikh" pitchFamily="2" charset="-78"/>
                <a:cs typeface="Al Tarikh" pitchFamily="2" charset="-78"/>
              </a:rPr>
              <a:t>$203.00</a:t>
            </a:r>
            <a:endParaRPr lang="ko-KR" altLang="en-US" sz="2700" b="1" dirty="0">
              <a:solidFill>
                <a:schemeClr val="accent1"/>
              </a:solidFill>
              <a:latin typeface="Al Tarikh" pitchFamily="2" charset="-78"/>
              <a:cs typeface="Al Tarikh" pitchFamily="2" charset="-78"/>
            </a:endParaRPr>
          </a:p>
        </p:txBody>
      </p:sp>
      <p:sp>
        <p:nvSpPr>
          <p:cNvPr id="7" name="TextBox 6">
            <a:extLst>
              <a:ext uri="{FF2B5EF4-FFF2-40B4-BE49-F238E27FC236}">
                <a16:creationId xmlns:a16="http://schemas.microsoft.com/office/drawing/2014/main" id="{B4BADF6E-6926-46B0-997A-9213CB9EFD3D}"/>
              </a:ext>
            </a:extLst>
          </p:cNvPr>
          <p:cNvSpPr txBox="1"/>
          <p:nvPr/>
        </p:nvSpPr>
        <p:spPr>
          <a:xfrm>
            <a:off x="904672" y="2511043"/>
            <a:ext cx="5933873" cy="646331"/>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آمل وأعتقد أن هذا النموذج سيوفر وقتك ومالك وسمعتك. احصل على عرض تقديمي بوربوينت حديث مصمم بشكل جميل. آمل وأعتقد أن هذا النموذج سيوفر وقتك ومالك وسمعتك. من السهل تغيير الألوان والصور والنص. يمكنك ببساطة إقناع جمهورك.</a:t>
            </a:r>
            <a:endParaRPr lang="en-US" altLang="ko-KR" sz="1200" dirty="0">
              <a:solidFill>
                <a:schemeClr val="tx1">
                  <a:lumMod val="75000"/>
                  <a:lumOff val="25000"/>
                </a:schemeClr>
              </a:solidFill>
              <a:latin typeface="Al Tarikh" pitchFamily="2" charset="-78"/>
              <a:cs typeface="Al Tarikh" pitchFamily="2" charset="-78"/>
            </a:endParaRPr>
          </a:p>
        </p:txBody>
      </p:sp>
      <p:sp>
        <p:nvSpPr>
          <p:cNvPr id="8" name="TextBox 7">
            <a:extLst>
              <a:ext uri="{FF2B5EF4-FFF2-40B4-BE49-F238E27FC236}">
                <a16:creationId xmlns:a16="http://schemas.microsoft.com/office/drawing/2014/main" id="{2A4D7DFF-4071-4DDF-8929-8CE743AA77BB}"/>
              </a:ext>
            </a:extLst>
          </p:cNvPr>
          <p:cNvSpPr txBox="1"/>
          <p:nvPr/>
        </p:nvSpPr>
        <p:spPr>
          <a:xfrm>
            <a:off x="904672" y="1864058"/>
            <a:ext cx="5933873" cy="307777"/>
          </a:xfrm>
          <a:prstGeom prst="rect">
            <a:avLst/>
          </a:prstGeom>
          <a:noFill/>
        </p:spPr>
        <p:txBody>
          <a:bodyPr wrap="square" rtlCol="0">
            <a:spAutoFit/>
          </a:bodyPr>
          <a:lstStyle/>
          <a:p>
            <a:pPr algn="r"/>
            <a:r>
              <a:rPr lang="ar-DZ" altLang="ko-KR" sz="1400" b="1" dirty="0">
                <a:solidFill>
                  <a:schemeClr val="accent1"/>
                </a:solidFill>
                <a:latin typeface="Al Tarikh" pitchFamily="2" charset="-78"/>
                <a:cs typeface="Al Tarikh" pitchFamily="2" charset="-78"/>
              </a:rPr>
              <a:t>احصل على عرض تقديمي بوربوينت حديث مصمم بشكل جميل. من السهل تغيير الألوان والصور والنص.</a:t>
            </a:r>
            <a:endParaRPr lang="ko-KR" altLang="en-US" sz="1400" b="1" dirty="0">
              <a:solidFill>
                <a:schemeClr val="accent1"/>
              </a:solidFill>
              <a:latin typeface="Al Tarikh" pitchFamily="2" charset="-78"/>
              <a:cs typeface="Al Tarikh" pitchFamily="2" charset="-78"/>
            </a:endParaRPr>
          </a:p>
        </p:txBody>
      </p:sp>
      <p:sp>
        <p:nvSpPr>
          <p:cNvPr id="9" name="TextBox 8">
            <a:extLst>
              <a:ext uri="{FF2B5EF4-FFF2-40B4-BE49-F238E27FC236}">
                <a16:creationId xmlns:a16="http://schemas.microsoft.com/office/drawing/2014/main" id="{56218FBF-3DBA-4726-96B0-F5D0AAACE950}"/>
              </a:ext>
            </a:extLst>
          </p:cNvPr>
          <p:cNvSpPr txBox="1"/>
          <p:nvPr/>
        </p:nvSpPr>
        <p:spPr>
          <a:xfrm>
            <a:off x="904672" y="4942034"/>
            <a:ext cx="5933873" cy="646331"/>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آمل وأعتقد أن هذا النموذج سيوفر وقتك ومالك وسمعتك. احصل على عرض تقديمي بوربوينت حديث مصمم بشكل جميل. آمل وأعتقد أن هذا النموذج سيوفر وقتك ومالك وسمعتك. من السهل تغيير الألوان والصور والنص. يمكنك ببساطة إقناع جمهورك.</a:t>
            </a:r>
            <a:endParaRPr lang="en-US" altLang="ko-KR" sz="1200" dirty="0">
              <a:solidFill>
                <a:schemeClr val="tx1">
                  <a:lumMod val="75000"/>
                  <a:lumOff val="25000"/>
                </a:schemeClr>
              </a:solidFill>
              <a:latin typeface="Al Tarikh" pitchFamily="2" charset="-78"/>
              <a:cs typeface="Al Tarikh" pitchFamily="2" charset="-78"/>
            </a:endParaRPr>
          </a:p>
        </p:txBody>
      </p:sp>
      <p:sp>
        <p:nvSpPr>
          <p:cNvPr id="10" name="TextBox 9">
            <a:extLst>
              <a:ext uri="{FF2B5EF4-FFF2-40B4-BE49-F238E27FC236}">
                <a16:creationId xmlns:a16="http://schemas.microsoft.com/office/drawing/2014/main" id="{3798F42F-2DF6-4554-A1A4-ADA4E39F4E86}"/>
              </a:ext>
            </a:extLst>
          </p:cNvPr>
          <p:cNvSpPr txBox="1"/>
          <p:nvPr/>
        </p:nvSpPr>
        <p:spPr>
          <a:xfrm>
            <a:off x="904672" y="4295049"/>
            <a:ext cx="5933873" cy="307777"/>
          </a:xfrm>
          <a:prstGeom prst="rect">
            <a:avLst/>
          </a:prstGeom>
          <a:noFill/>
        </p:spPr>
        <p:txBody>
          <a:bodyPr wrap="square" rtlCol="0">
            <a:spAutoFit/>
          </a:bodyPr>
          <a:lstStyle/>
          <a:p>
            <a:pPr algn="r"/>
            <a:r>
              <a:rPr lang="ar-DZ" altLang="ko-KR" sz="1400" b="1" dirty="0">
                <a:solidFill>
                  <a:schemeClr val="accent2"/>
                </a:solidFill>
                <a:latin typeface="Al Tarikh" pitchFamily="2" charset="-78"/>
                <a:cs typeface="Al Tarikh" pitchFamily="2" charset="-78"/>
              </a:rPr>
              <a:t>احصل على عرض تقديمي بوربوينت حديث مصمم بشكل جميل. من السهل تغيير الألوان والصور والنص.</a:t>
            </a:r>
            <a:endParaRPr lang="ko-KR" altLang="en-US" sz="1400" b="1" dirty="0">
              <a:solidFill>
                <a:schemeClr val="accent2"/>
              </a:solidFill>
              <a:latin typeface="Al Tarikh" pitchFamily="2" charset="-78"/>
              <a:cs typeface="Al Tarikh" pitchFamily="2" charset="-78"/>
            </a:endParaRPr>
          </a:p>
        </p:txBody>
      </p:sp>
      <p:sp>
        <p:nvSpPr>
          <p:cNvPr id="19" name="Rectangle 18">
            <a:extLst>
              <a:ext uri="{FF2B5EF4-FFF2-40B4-BE49-F238E27FC236}">
                <a16:creationId xmlns:a16="http://schemas.microsoft.com/office/drawing/2014/main" id="{4E605122-C45D-4D61-A05E-0123B6652D76}"/>
              </a:ext>
            </a:extLst>
          </p:cNvPr>
          <p:cNvSpPr/>
          <p:nvPr/>
        </p:nvSpPr>
        <p:spPr>
          <a:xfrm>
            <a:off x="0" y="3816474"/>
            <a:ext cx="12192000" cy="2160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ko-KR" sz="2700" dirty="0">
              <a:solidFill>
                <a:schemeClr val="tx1">
                  <a:lumMod val="75000"/>
                  <a:lumOff val="25000"/>
                </a:schemeClr>
              </a:solidFill>
              <a:latin typeface="Al Tarikh" pitchFamily="2" charset="-78"/>
              <a:cs typeface="Al Tarikh" pitchFamily="2" charset="-78"/>
            </a:endParaRPr>
          </a:p>
          <a:p>
            <a:pPr algn="ctr"/>
            <a:endParaRPr lang="ko-KR" altLang="en-US" sz="2700" dirty="0">
              <a:latin typeface="Al Tarikh" pitchFamily="2" charset="-78"/>
              <a:cs typeface="Al Tarikh" pitchFamily="2" charset="-78"/>
            </a:endParaRPr>
          </a:p>
        </p:txBody>
      </p:sp>
      <p:sp>
        <p:nvSpPr>
          <p:cNvPr id="20" name="Rectangle 16">
            <a:extLst>
              <a:ext uri="{FF2B5EF4-FFF2-40B4-BE49-F238E27FC236}">
                <a16:creationId xmlns:a16="http://schemas.microsoft.com/office/drawing/2014/main" id="{18BE5D69-D60F-411A-92F4-F327C8D16D2D}"/>
              </a:ext>
            </a:extLst>
          </p:cNvPr>
          <p:cNvSpPr/>
          <p:nvPr/>
        </p:nvSpPr>
        <p:spPr>
          <a:xfrm rot="2700000">
            <a:off x="8188960" y="5115335"/>
            <a:ext cx="266826" cy="478368"/>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
        <p:nvSpPr>
          <p:cNvPr id="21" name="Teardrop 1">
            <a:extLst>
              <a:ext uri="{FF2B5EF4-FFF2-40B4-BE49-F238E27FC236}">
                <a16:creationId xmlns:a16="http://schemas.microsoft.com/office/drawing/2014/main" id="{D9D05817-2620-4BF0-A269-07315F9FE0DC}"/>
              </a:ext>
            </a:extLst>
          </p:cNvPr>
          <p:cNvSpPr/>
          <p:nvPr/>
        </p:nvSpPr>
        <p:spPr>
          <a:xfrm rot="18805991">
            <a:off x="9955870" y="1884114"/>
            <a:ext cx="444835" cy="440194"/>
          </a:xfrm>
          <a:custGeom>
            <a:avLst/>
            <a:gdLst/>
            <a:ahLst/>
            <a:cxnLst/>
            <a:rect l="l" t="t" r="r" b="b"/>
            <a:pathLst>
              <a:path w="1807241" h="1788383">
                <a:moveTo>
                  <a:pt x="712876" y="1117592"/>
                </a:moveTo>
                <a:cubicBezTo>
                  <a:pt x="771173" y="1181828"/>
                  <a:pt x="811089" y="1255910"/>
                  <a:pt x="847925" y="1348018"/>
                </a:cubicBezTo>
                <a:cubicBezTo>
                  <a:pt x="814544" y="1418896"/>
                  <a:pt x="753893" y="1474052"/>
                  <a:pt x="679064" y="1498332"/>
                </a:cubicBezTo>
                <a:lnTo>
                  <a:pt x="308226" y="1106637"/>
                </a:lnTo>
                <a:cubicBezTo>
                  <a:pt x="336560" y="1033247"/>
                  <a:pt x="394949" y="975701"/>
                  <a:pt x="467546" y="946245"/>
                </a:cubicBezTo>
                <a:cubicBezTo>
                  <a:pt x="577903" y="998968"/>
                  <a:pt x="654580" y="1053357"/>
                  <a:pt x="712876" y="1117592"/>
                </a:cubicBezTo>
                <a:close/>
                <a:moveTo>
                  <a:pt x="1038527" y="398886"/>
                </a:moveTo>
                <a:lnTo>
                  <a:pt x="1405560" y="786562"/>
                </a:lnTo>
                <a:cubicBezTo>
                  <a:pt x="1374476" y="799049"/>
                  <a:pt x="1340402" y="804299"/>
                  <a:pt x="1305054" y="803332"/>
                </a:cubicBezTo>
                <a:lnTo>
                  <a:pt x="1008167" y="795212"/>
                </a:lnTo>
                <a:lnTo>
                  <a:pt x="1016288" y="498325"/>
                </a:lnTo>
                <a:cubicBezTo>
                  <a:pt x="1017255" y="462976"/>
                  <a:pt x="1024360" y="429240"/>
                  <a:pt x="1038527" y="398886"/>
                </a:cubicBezTo>
                <a:close/>
                <a:moveTo>
                  <a:pt x="1097925" y="218888"/>
                </a:moveTo>
                <a:cubicBezTo>
                  <a:pt x="992582" y="279303"/>
                  <a:pt x="921871" y="392886"/>
                  <a:pt x="921053" y="523256"/>
                </a:cubicBezTo>
                <a:lnTo>
                  <a:pt x="919136" y="828763"/>
                </a:lnTo>
                <a:lnTo>
                  <a:pt x="830924" y="915875"/>
                </a:lnTo>
                <a:lnTo>
                  <a:pt x="525417" y="913958"/>
                </a:lnTo>
                <a:cubicBezTo>
                  <a:pt x="403891" y="913196"/>
                  <a:pt x="296188" y="973343"/>
                  <a:pt x="234366" y="1067831"/>
                </a:cubicBezTo>
                <a:lnTo>
                  <a:pt x="710285" y="1570519"/>
                </a:lnTo>
                <a:cubicBezTo>
                  <a:pt x="811872" y="1510375"/>
                  <a:pt x="878808" y="1399439"/>
                  <a:pt x="879603" y="1272618"/>
                </a:cubicBezTo>
                <a:lnTo>
                  <a:pt x="881520" y="967111"/>
                </a:lnTo>
                <a:lnTo>
                  <a:pt x="969732" y="879999"/>
                </a:lnTo>
                <a:lnTo>
                  <a:pt x="1275239" y="881916"/>
                </a:lnTo>
                <a:cubicBezTo>
                  <a:pt x="1400271" y="882701"/>
                  <a:pt x="1510670" y="819011"/>
                  <a:pt x="1573529" y="721242"/>
                </a:cubicBezTo>
                <a:close/>
                <a:moveTo>
                  <a:pt x="1162945" y="27894"/>
                </a:moveTo>
                <a:lnTo>
                  <a:pt x="1782798" y="682611"/>
                </a:lnTo>
                <a:cubicBezTo>
                  <a:pt x="1816692" y="718411"/>
                  <a:pt x="1815147" y="774907"/>
                  <a:pt x="1779347" y="808801"/>
                </a:cubicBezTo>
                <a:cubicBezTo>
                  <a:pt x="1743547" y="842694"/>
                  <a:pt x="1687050" y="841149"/>
                  <a:pt x="1653157" y="805349"/>
                </a:cubicBezTo>
                <a:lnTo>
                  <a:pt x="1644015" y="795693"/>
                </a:lnTo>
                <a:cubicBezTo>
                  <a:pt x="1561789" y="910282"/>
                  <a:pt x="1426630" y="983636"/>
                  <a:pt x="1274606" y="982683"/>
                </a:cubicBezTo>
                <a:lnTo>
                  <a:pt x="980378" y="980836"/>
                </a:lnTo>
                <a:lnTo>
                  <a:pt x="980378" y="1270380"/>
                </a:lnTo>
                <a:cubicBezTo>
                  <a:pt x="980378" y="1427425"/>
                  <a:pt x="901198" y="1565976"/>
                  <a:pt x="779756" y="1647056"/>
                </a:cubicBezTo>
                <a:cubicBezTo>
                  <a:pt x="807405" y="1681913"/>
                  <a:pt x="803595" y="1732594"/>
                  <a:pt x="770486" y="1763941"/>
                </a:cubicBezTo>
                <a:cubicBezTo>
                  <a:pt x="734686" y="1797834"/>
                  <a:pt x="678189" y="1796289"/>
                  <a:pt x="644296" y="1760489"/>
                </a:cubicBezTo>
                <a:lnTo>
                  <a:pt x="24442" y="1105772"/>
                </a:lnTo>
                <a:cubicBezTo>
                  <a:pt x="-9451" y="1069973"/>
                  <a:pt x="-7906" y="1013476"/>
                  <a:pt x="27894" y="979583"/>
                </a:cubicBezTo>
                <a:cubicBezTo>
                  <a:pt x="63694" y="945689"/>
                  <a:pt x="120190" y="947235"/>
                  <a:pt x="154084" y="983034"/>
                </a:cubicBezTo>
                <a:lnTo>
                  <a:pt x="163237" y="992702"/>
                </a:lnTo>
                <a:cubicBezTo>
                  <a:pt x="244774" y="882877"/>
                  <a:pt x="375836" y="813180"/>
                  <a:pt x="523178" y="813180"/>
                </a:cubicBezTo>
                <a:lnTo>
                  <a:pt x="818460" y="813180"/>
                </a:lnTo>
                <a:lnTo>
                  <a:pt x="820284" y="522622"/>
                </a:lnTo>
                <a:cubicBezTo>
                  <a:pt x="821285" y="363119"/>
                  <a:pt x="903845" y="223207"/>
                  <a:pt x="1028952" y="143673"/>
                </a:cubicBezTo>
                <a:cubicBezTo>
                  <a:pt x="999689" y="108599"/>
                  <a:pt x="1002953" y="56445"/>
                  <a:pt x="1036755" y="24443"/>
                </a:cubicBezTo>
                <a:cubicBezTo>
                  <a:pt x="1072555" y="-9451"/>
                  <a:pt x="1129052" y="-7906"/>
                  <a:pt x="1162945" y="2789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latin typeface="Al Tarikh" pitchFamily="2" charset="-78"/>
              <a:cs typeface="Al Tarikh" pitchFamily="2" charset="-78"/>
            </a:endParaRPr>
          </a:p>
        </p:txBody>
      </p:sp>
    </p:spTree>
    <p:extLst>
      <p:ext uri="{BB962C8B-B14F-4D97-AF65-F5344CB8AC3E}">
        <p14:creationId xmlns:p14="http://schemas.microsoft.com/office/powerpoint/2010/main" val="1847368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Effect transition="in" filter="fade">
                                      <p:cBhvr>
                                        <p:cTn id="63" dur="500"/>
                                        <p:tgtEl>
                                          <p:spTgt spid="19"/>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animBg="1"/>
      <p:bldP spid="5" grpId="0"/>
      <p:bldP spid="6" grpId="0"/>
      <p:bldP spid="7" grpId="0"/>
      <p:bldP spid="8" grpId="0"/>
      <p:bldP spid="9" grpId="0"/>
      <p:bldP spid="10" grpId="0"/>
      <p:bldP spid="19" grpId="0" animBg="1"/>
      <p:bldP spid="20" grpId="0" animBg="1"/>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عنوان المحتوى</a:t>
            </a:r>
            <a:endParaRPr lang="en-US" dirty="0">
              <a:solidFill>
                <a:schemeClr val="accent5">
                  <a:lumMod val="50000"/>
                </a:schemeClr>
              </a:solidFill>
              <a:latin typeface="Al Tarikh" pitchFamily="2" charset="-78"/>
              <a:cs typeface="Al Tarikh" pitchFamily="2" charset="-78"/>
            </a:endParaRPr>
          </a:p>
        </p:txBody>
      </p:sp>
      <p:sp>
        <p:nvSpPr>
          <p:cNvPr id="3" name="Regular Pentagon 1">
            <a:extLst>
              <a:ext uri="{FF2B5EF4-FFF2-40B4-BE49-F238E27FC236}">
                <a16:creationId xmlns:a16="http://schemas.microsoft.com/office/drawing/2014/main" id="{09AEF547-BF29-46E4-9A77-46E228C83F3C}"/>
              </a:ext>
            </a:extLst>
          </p:cNvPr>
          <p:cNvSpPr/>
          <p:nvPr/>
        </p:nvSpPr>
        <p:spPr>
          <a:xfrm>
            <a:off x="1174708" y="1565274"/>
            <a:ext cx="1025946" cy="977092"/>
          </a:xfrm>
          <a:prstGeom prst="pentagon">
            <a:avLst/>
          </a:prstGeom>
          <a:solidFill>
            <a:schemeClr val="accent4"/>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sz="2700">
              <a:latin typeface="Al Tarikh" pitchFamily="2" charset="-78"/>
              <a:cs typeface="Al Tarikh" pitchFamily="2" charset="-78"/>
            </a:endParaRPr>
          </a:p>
        </p:txBody>
      </p:sp>
      <p:sp>
        <p:nvSpPr>
          <p:cNvPr id="4" name="Trapezoid 18">
            <a:extLst>
              <a:ext uri="{FF2B5EF4-FFF2-40B4-BE49-F238E27FC236}">
                <a16:creationId xmlns:a16="http://schemas.microsoft.com/office/drawing/2014/main" id="{145A8906-0398-4545-AF34-CFCA46231D23}"/>
              </a:ext>
            </a:extLst>
          </p:cNvPr>
          <p:cNvSpPr/>
          <p:nvPr/>
        </p:nvSpPr>
        <p:spPr>
          <a:xfrm>
            <a:off x="999743" y="2621561"/>
            <a:ext cx="1369063" cy="3213327"/>
          </a:xfrm>
          <a:custGeom>
            <a:avLst/>
            <a:gdLst/>
            <a:ahLst/>
            <a:cxnLst/>
            <a:rect l="l" t="t" r="r" b="b"/>
            <a:pathLst>
              <a:path w="1440162" h="3669889">
                <a:moveTo>
                  <a:pt x="372379" y="0"/>
                </a:moveTo>
                <a:lnTo>
                  <a:pt x="1067783" y="0"/>
                </a:lnTo>
                <a:lnTo>
                  <a:pt x="1438797" y="609889"/>
                </a:lnTo>
                <a:lnTo>
                  <a:pt x="1440162" y="609889"/>
                </a:lnTo>
                <a:lnTo>
                  <a:pt x="1440162" y="3176058"/>
                </a:lnTo>
                <a:lnTo>
                  <a:pt x="720081" y="3669889"/>
                </a:lnTo>
                <a:lnTo>
                  <a:pt x="0" y="3176058"/>
                </a:lnTo>
                <a:lnTo>
                  <a:pt x="0" y="609889"/>
                </a:lnTo>
                <a:lnTo>
                  <a:pt x="1366" y="609889"/>
                </a:lnTo>
                <a:close/>
              </a:path>
            </a:pathLst>
          </a:custGeom>
          <a:solidFill>
            <a:schemeClr val="accent4"/>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sz="2700">
              <a:latin typeface="Al Tarikh" pitchFamily="2" charset="-78"/>
              <a:cs typeface="Al Tarikh" pitchFamily="2" charset="-78"/>
            </a:endParaRPr>
          </a:p>
        </p:txBody>
      </p:sp>
      <p:sp>
        <p:nvSpPr>
          <p:cNvPr id="5" name="Regular Pentagon 3">
            <a:extLst>
              <a:ext uri="{FF2B5EF4-FFF2-40B4-BE49-F238E27FC236}">
                <a16:creationId xmlns:a16="http://schemas.microsoft.com/office/drawing/2014/main" id="{6A869938-2C7E-4A0F-ACC1-2AAC1E8B43B1}"/>
              </a:ext>
            </a:extLst>
          </p:cNvPr>
          <p:cNvSpPr/>
          <p:nvPr/>
        </p:nvSpPr>
        <p:spPr>
          <a:xfrm>
            <a:off x="1284989" y="1670305"/>
            <a:ext cx="805387" cy="767035"/>
          </a:xfrm>
          <a:prstGeom prst="pentagon">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6" name="TextBox 5">
            <a:extLst>
              <a:ext uri="{FF2B5EF4-FFF2-40B4-BE49-F238E27FC236}">
                <a16:creationId xmlns:a16="http://schemas.microsoft.com/office/drawing/2014/main" id="{99B97207-13D2-4925-B150-E7C3C36B2873}"/>
              </a:ext>
            </a:extLst>
          </p:cNvPr>
          <p:cNvSpPr txBox="1"/>
          <p:nvPr/>
        </p:nvSpPr>
        <p:spPr>
          <a:xfrm>
            <a:off x="1409840" y="1900804"/>
            <a:ext cx="555684" cy="400110"/>
          </a:xfrm>
          <a:prstGeom prst="rect">
            <a:avLst/>
          </a:prstGeom>
          <a:noFill/>
        </p:spPr>
        <p:txBody>
          <a:bodyPr wrap="square" rtlCol="0">
            <a:spAutoFit/>
          </a:bodyPr>
          <a:lstStyle/>
          <a:p>
            <a:pPr algn="ctr"/>
            <a:r>
              <a:rPr lang="en-US" altLang="ko-KR" sz="2000" b="1" dirty="0">
                <a:solidFill>
                  <a:schemeClr val="accent4"/>
                </a:solidFill>
                <a:latin typeface="Al Tarikh" pitchFamily="2" charset="-78"/>
                <a:cs typeface="Al Tarikh" pitchFamily="2" charset="-78"/>
              </a:rPr>
              <a:t>05</a:t>
            </a:r>
            <a:endParaRPr lang="ko-KR" altLang="en-US" sz="2000" b="1" dirty="0">
              <a:solidFill>
                <a:schemeClr val="accent4"/>
              </a:solidFill>
              <a:latin typeface="Al Tarikh" pitchFamily="2" charset="-78"/>
              <a:cs typeface="Al Tarikh" pitchFamily="2" charset="-78"/>
            </a:endParaRPr>
          </a:p>
        </p:txBody>
      </p:sp>
      <p:grpSp>
        <p:nvGrpSpPr>
          <p:cNvPr id="7" name="Group 6">
            <a:extLst>
              <a:ext uri="{FF2B5EF4-FFF2-40B4-BE49-F238E27FC236}">
                <a16:creationId xmlns:a16="http://schemas.microsoft.com/office/drawing/2014/main" id="{D99FEEE4-6A33-4F34-8AAE-4BA67C9CE37E}"/>
              </a:ext>
            </a:extLst>
          </p:cNvPr>
          <p:cNvGrpSpPr/>
          <p:nvPr/>
        </p:nvGrpSpPr>
        <p:grpSpPr>
          <a:xfrm>
            <a:off x="1037456" y="3442737"/>
            <a:ext cx="1293634" cy="1286184"/>
            <a:chOff x="3017859" y="4307149"/>
            <a:chExt cx="1762244" cy="1203661"/>
          </a:xfrm>
        </p:grpSpPr>
        <p:sp>
          <p:nvSpPr>
            <p:cNvPr id="8" name="TextBox 7">
              <a:extLst>
                <a:ext uri="{FF2B5EF4-FFF2-40B4-BE49-F238E27FC236}">
                  <a16:creationId xmlns:a16="http://schemas.microsoft.com/office/drawing/2014/main" id="{B9067458-0CBF-4434-94D2-7B06D265341B}"/>
                </a:ext>
              </a:extLst>
            </p:cNvPr>
            <p:cNvSpPr txBox="1"/>
            <p:nvPr/>
          </p:nvSpPr>
          <p:spPr>
            <a:xfrm>
              <a:off x="3021856" y="4560313"/>
              <a:ext cx="1736914" cy="950497"/>
            </a:xfrm>
            <a:prstGeom prst="rect">
              <a:avLst/>
            </a:prstGeom>
            <a:noFill/>
          </p:spPr>
          <p:txBody>
            <a:bodyPr wrap="square" rtlCol="0">
              <a:spAutoFit/>
            </a:bodyPr>
            <a:lstStyle/>
            <a:p>
              <a:pPr algn="ctr"/>
              <a:r>
                <a:rPr lang="ar-DZ" altLang="ko-KR" sz="1200" dirty="0">
                  <a:solidFill>
                    <a:schemeClr val="bg1"/>
                  </a:solidFill>
                  <a:latin typeface="Al Tarikh" pitchFamily="2" charset="-78"/>
                  <a:cs typeface="Al Tarikh" pitchFamily="2" charset="-78"/>
                </a:rPr>
                <a:t>احصل على عرض تقديمي بوربوينت حديث مصمم بشكل جميل</a:t>
              </a:r>
            </a:p>
            <a:p>
              <a:pPr algn="ctr"/>
              <a:r>
                <a:rPr lang="ar-DZ" altLang="ko-KR" sz="1200" dirty="0">
                  <a:solidFill>
                    <a:schemeClr val="bg1"/>
                  </a:solidFill>
                  <a:latin typeface="Al Tarikh" pitchFamily="2" charset="-78"/>
                  <a:cs typeface="Al Tarikh" pitchFamily="2" charset="-78"/>
                </a:rPr>
                <a:t>من السهل تغيير الألوان والصور والنص.</a:t>
              </a:r>
              <a:endParaRPr lang="en-US" altLang="ko-KR" sz="1200" dirty="0">
                <a:solidFill>
                  <a:schemeClr val="bg1"/>
                </a:solidFill>
                <a:latin typeface="Al Tarikh" pitchFamily="2" charset="-78"/>
                <a:cs typeface="Al Tarikh" pitchFamily="2" charset="-78"/>
              </a:endParaRPr>
            </a:p>
          </p:txBody>
        </p:sp>
        <p:sp>
          <p:nvSpPr>
            <p:cNvPr id="9" name="TextBox 8">
              <a:extLst>
                <a:ext uri="{FF2B5EF4-FFF2-40B4-BE49-F238E27FC236}">
                  <a16:creationId xmlns:a16="http://schemas.microsoft.com/office/drawing/2014/main" id="{DCF0CD60-7E20-4FB2-847B-B698E7404FEC}"/>
                </a:ext>
              </a:extLst>
            </p:cNvPr>
            <p:cNvSpPr txBox="1"/>
            <p:nvPr/>
          </p:nvSpPr>
          <p:spPr>
            <a:xfrm>
              <a:off x="3017859" y="4307149"/>
              <a:ext cx="1762244" cy="259226"/>
            </a:xfrm>
            <a:prstGeom prst="rect">
              <a:avLst/>
            </a:prstGeom>
            <a:noFill/>
          </p:spPr>
          <p:txBody>
            <a:bodyPr wrap="square" rtlCol="0">
              <a:spAutoFit/>
            </a:bodyPr>
            <a:lstStyle/>
            <a:p>
              <a:pPr algn="ctr"/>
              <a:r>
                <a:rPr lang="ar-DZ" altLang="ko-KR" sz="1200" b="1" dirty="0">
                  <a:solidFill>
                    <a:schemeClr val="bg1"/>
                  </a:solidFill>
                  <a:latin typeface="Al Tarikh" pitchFamily="2" charset="-78"/>
                  <a:cs typeface="Al Tarikh" pitchFamily="2" charset="-78"/>
                </a:rPr>
                <a:t>نص هنا</a:t>
              </a:r>
              <a:endParaRPr lang="ko-KR" altLang="en-US" sz="1200" b="1" dirty="0">
                <a:solidFill>
                  <a:schemeClr val="bg1"/>
                </a:solidFill>
                <a:latin typeface="Al Tarikh" pitchFamily="2" charset="-78"/>
                <a:cs typeface="Al Tarikh" pitchFamily="2" charset="-78"/>
              </a:endParaRPr>
            </a:p>
          </p:txBody>
        </p:sp>
      </p:grpSp>
      <p:sp>
        <p:nvSpPr>
          <p:cNvPr id="10" name="Regular Pentagon 5">
            <a:extLst>
              <a:ext uri="{FF2B5EF4-FFF2-40B4-BE49-F238E27FC236}">
                <a16:creationId xmlns:a16="http://schemas.microsoft.com/office/drawing/2014/main" id="{AFB6CA3F-4B5D-4705-BB9F-593803C3D5AC}"/>
              </a:ext>
            </a:extLst>
          </p:cNvPr>
          <p:cNvSpPr/>
          <p:nvPr/>
        </p:nvSpPr>
        <p:spPr>
          <a:xfrm>
            <a:off x="3386250" y="1565274"/>
            <a:ext cx="1025946" cy="977092"/>
          </a:xfrm>
          <a:prstGeom prst="pentagon">
            <a:avLst/>
          </a:prstGeom>
          <a:solidFill>
            <a:schemeClr val="accent3"/>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sz="2700">
              <a:latin typeface="Al Tarikh" pitchFamily="2" charset="-78"/>
              <a:cs typeface="Al Tarikh" pitchFamily="2" charset="-78"/>
            </a:endParaRPr>
          </a:p>
        </p:txBody>
      </p:sp>
      <p:sp>
        <p:nvSpPr>
          <p:cNvPr id="11" name="Trapezoid 18">
            <a:extLst>
              <a:ext uri="{FF2B5EF4-FFF2-40B4-BE49-F238E27FC236}">
                <a16:creationId xmlns:a16="http://schemas.microsoft.com/office/drawing/2014/main" id="{9ECAC100-0CA1-4539-9C3D-DDD21247E790}"/>
              </a:ext>
            </a:extLst>
          </p:cNvPr>
          <p:cNvSpPr/>
          <p:nvPr/>
        </p:nvSpPr>
        <p:spPr>
          <a:xfrm>
            <a:off x="3211285" y="2621561"/>
            <a:ext cx="1369063" cy="3213327"/>
          </a:xfrm>
          <a:custGeom>
            <a:avLst/>
            <a:gdLst/>
            <a:ahLst/>
            <a:cxnLst/>
            <a:rect l="l" t="t" r="r" b="b"/>
            <a:pathLst>
              <a:path w="1440162" h="3669889">
                <a:moveTo>
                  <a:pt x="372379" y="0"/>
                </a:moveTo>
                <a:lnTo>
                  <a:pt x="1067783" y="0"/>
                </a:lnTo>
                <a:lnTo>
                  <a:pt x="1438797" y="609889"/>
                </a:lnTo>
                <a:lnTo>
                  <a:pt x="1440162" y="609889"/>
                </a:lnTo>
                <a:lnTo>
                  <a:pt x="1440162" y="3176058"/>
                </a:lnTo>
                <a:lnTo>
                  <a:pt x="720081" y="3669889"/>
                </a:lnTo>
                <a:lnTo>
                  <a:pt x="0" y="3176058"/>
                </a:lnTo>
                <a:lnTo>
                  <a:pt x="0" y="609889"/>
                </a:lnTo>
                <a:lnTo>
                  <a:pt x="1366" y="609889"/>
                </a:lnTo>
                <a:close/>
              </a:path>
            </a:pathLst>
          </a:custGeom>
          <a:solidFill>
            <a:schemeClr val="accent3"/>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sz="2700">
              <a:latin typeface="Al Tarikh" pitchFamily="2" charset="-78"/>
              <a:cs typeface="Al Tarikh" pitchFamily="2" charset="-78"/>
            </a:endParaRPr>
          </a:p>
        </p:txBody>
      </p:sp>
      <p:sp>
        <p:nvSpPr>
          <p:cNvPr id="12" name="Regular Pentagon 7">
            <a:extLst>
              <a:ext uri="{FF2B5EF4-FFF2-40B4-BE49-F238E27FC236}">
                <a16:creationId xmlns:a16="http://schemas.microsoft.com/office/drawing/2014/main" id="{265B4C6A-E402-4A40-B20F-53F9ED8384A3}"/>
              </a:ext>
            </a:extLst>
          </p:cNvPr>
          <p:cNvSpPr/>
          <p:nvPr/>
        </p:nvSpPr>
        <p:spPr>
          <a:xfrm>
            <a:off x="3496531" y="1670305"/>
            <a:ext cx="805387" cy="767035"/>
          </a:xfrm>
          <a:prstGeom prst="pentagon">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13" name="TextBox 12">
            <a:extLst>
              <a:ext uri="{FF2B5EF4-FFF2-40B4-BE49-F238E27FC236}">
                <a16:creationId xmlns:a16="http://schemas.microsoft.com/office/drawing/2014/main" id="{3D99726D-D054-45B2-AF90-4E1F4C41669E}"/>
              </a:ext>
            </a:extLst>
          </p:cNvPr>
          <p:cNvSpPr txBox="1"/>
          <p:nvPr/>
        </p:nvSpPr>
        <p:spPr>
          <a:xfrm>
            <a:off x="3621382" y="1900804"/>
            <a:ext cx="555684" cy="400110"/>
          </a:xfrm>
          <a:prstGeom prst="rect">
            <a:avLst/>
          </a:prstGeom>
          <a:noFill/>
        </p:spPr>
        <p:txBody>
          <a:bodyPr wrap="square" rtlCol="0">
            <a:spAutoFit/>
          </a:bodyPr>
          <a:lstStyle/>
          <a:p>
            <a:pPr algn="ctr"/>
            <a:r>
              <a:rPr lang="en-US" altLang="ko-KR" sz="2000" b="1" dirty="0">
                <a:solidFill>
                  <a:schemeClr val="accent3"/>
                </a:solidFill>
                <a:latin typeface="Al Tarikh" pitchFamily="2" charset="-78"/>
                <a:cs typeface="Al Tarikh" pitchFamily="2" charset="-78"/>
              </a:rPr>
              <a:t>04</a:t>
            </a:r>
            <a:endParaRPr lang="ko-KR" altLang="en-US" sz="2000" b="1" dirty="0">
              <a:solidFill>
                <a:schemeClr val="accent3"/>
              </a:solidFill>
              <a:latin typeface="Al Tarikh" pitchFamily="2" charset="-78"/>
              <a:cs typeface="Al Tarikh" pitchFamily="2" charset="-78"/>
            </a:endParaRPr>
          </a:p>
        </p:txBody>
      </p:sp>
      <p:grpSp>
        <p:nvGrpSpPr>
          <p:cNvPr id="14" name="Group 13">
            <a:extLst>
              <a:ext uri="{FF2B5EF4-FFF2-40B4-BE49-F238E27FC236}">
                <a16:creationId xmlns:a16="http://schemas.microsoft.com/office/drawing/2014/main" id="{7239FEDE-442C-41A0-AEF5-C236EB9F2B30}"/>
              </a:ext>
            </a:extLst>
          </p:cNvPr>
          <p:cNvGrpSpPr/>
          <p:nvPr/>
        </p:nvGrpSpPr>
        <p:grpSpPr>
          <a:xfrm>
            <a:off x="3249000" y="3442737"/>
            <a:ext cx="1293634" cy="1286184"/>
            <a:chOff x="3017859" y="4307149"/>
            <a:chExt cx="1762244" cy="1203661"/>
          </a:xfrm>
        </p:grpSpPr>
        <p:sp>
          <p:nvSpPr>
            <p:cNvPr id="15" name="TextBox 14">
              <a:extLst>
                <a:ext uri="{FF2B5EF4-FFF2-40B4-BE49-F238E27FC236}">
                  <a16:creationId xmlns:a16="http://schemas.microsoft.com/office/drawing/2014/main" id="{D0AE0CE6-080E-4CA3-B079-9CCD2227A61D}"/>
                </a:ext>
              </a:extLst>
            </p:cNvPr>
            <p:cNvSpPr txBox="1"/>
            <p:nvPr/>
          </p:nvSpPr>
          <p:spPr>
            <a:xfrm>
              <a:off x="3021856" y="4560313"/>
              <a:ext cx="1736914" cy="950497"/>
            </a:xfrm>
            <a:prstGeom prst="rect">
              <a:avLst/>
            </a:prstGeom>
            <a:noFill/>
          </p:spPr>
          <p:txBody>
            <a:bodyPr wrap="square" rtlCol="0">
              <a:spAutoFit/>
            </a:bodyPr>
            <a:lstStyle/>
            <a:p>
              <a:pPr algn="ctr"/>
              <a:r>
                <a:rPr lang="ar-DZ" altLang="ko-KR" sz="1200" dirty="0">
                  <a:solidFill>
                    <a:schemeClr val="bg1"/>
                  </a:solidFill>
                  <a:latin typeface="Al Tarikh" pitchFamily="2" charset="-78"/>
                  <a:cs typeface="Al Tarikh" pitchFamily="2" charset="-78"/>
                </a:rPr>
                <a:t>احصل على عرض تقديمي بوربوينت حديث مصمم بشكل جميل</a:t>
              </a:r>
            </a:p>
            <a:p>
              <a:pPr algn="ctr"/>
              <a:r>
                <a:rPr lang="ar-DZ" altLang="ko-KR" sz="1200" dirty="0">
                  <a:solidFill>
                    <a:schemeClr val="bg1"/>
                  </a:solidFill>
                  <a:latin typeface="Al Tarikh" pitchFamily="2" charset="-78"/>
                  <a:cs typeface="Al Tarikh" pitchFamily="2" charset="-78"/>
                </a:rPr>
                <a:t>من السهل تغيير الألوان والصور والنص.</a:t>
              </a:r>
              <a:endParaRPr lang="en-US" altLang="ko-KR" sz="1200" dirty="0">
                <a:solidFill>
                  <a:schemeClr val="bg1"/>
                </a:solidFill>
                <a:latin typeface="Al Tarikh" pitchFamily="2" charset="-78"/>
                <a:cs typeface="Al Tarikh" pitchFamily="2" charset="-78"/>
              </a:endParaRPr>
            </a:p>
          </p:txBody>
        </p:sp>
        <p:sp>
          <p:nvSpPr>
            <p:cNvPr id="16" name="TextBox 15">
              <a:extLst>
                <a:ext uri="{FF2B5EF4-FFF2-40B4-BE49-F238E27FC236}">
                  <a16:creationId xmlns:a16="http://schemas.microsoft.com/office/drawing/2014/main" id="{5BE1D1A7-6FB2-44A1-9FF6-2024801B9D05}"/>
                </a:ext>
              </a:extLst>
            </p:cNvPr>
            <p:cNvSpPr txBox="1"/>
            <p:nvPr/>
          </p:nvSpPr>
          <p:spPr>
            <a:xfrm>
              <a:off x="3017859" y="4307149"/>
              <a:ext cx="1762244" cy="259226"/>
            </a:xfrm>
            <a:prstGeom prst="rect">
              <a:avLst/>
            </a:prstGeom>
            <a:noFill/>
          </p:spPr>
          <p:txBody>
            <a:bodyPr wrap="square" rtlCol="0">
              <a:spAutoFit/>
            </a:bodyPr>
            <a:lstStyle/>
            <a:p>
              <a:pPr algn="ctr"/>
              <a:r>
                <a:rPr lang="ar-DZ" altLang="ko-KR" sz="1200" b="1" dirty="0">
                  <a:solidFill>
                    <a:schemeClr val="bg1"/>
                  </a:solidFill>
                  <a:latin typeface="Al Tarikh" pitchFamily="2" charset="-78"/>
                  <a:cs typeface="Al Tarikh" pitchFamily="2" charset="-78"/>
                </a:rPr>
                <a:t>نص هنا</a:t>
              </a:r>
              <a:endParaRPr lang="ko-KR" altLang="en-US" sz="1200" b="1" dirty="0">
                <a:solidFill>
                  <a:schemeClr val="bg1"/>
                </a:solidFill>
                <a:latin typeface="Al Tarikh" pitchFamily="2" charset="-78"/>
                <a:cs typeface="Al Tarikh" pitchFamily="2" charset="-78"/>
              </a:endParaRPr>
            </a:p>
          </p:txBody>
        </p:sp>
      </p:grpSp>
      <p:sp>
        <p:nvSpPr>
          <p:cNvPr id="17" name="Regular Pentagon 9">
            <a:extLst>
              <a:ext uri="{FF2B5EF4-FFF2-40B4-BE49-F238E27FC236}">
                <a16:creationId xmlns:a16="http://schemas.microsoft.com/office/drawing/2014/main" id="{9786B30F-1DF7-4F0A-9007-8DA4B505F2CD}"/>
              </a:ext>
            </a:extLst>
          </p:cNvPr>
          <p:cNvSpPr/>
          <p:nvPr/>
        </p:nvSpPr>
        <p:spPr>
          <a:xfrm>
            <a:off x="5597792" y="1565274"/>
            <a:ext cx="1025946" cy="977092"/>
          </a:xfrm>
          <a:prstGeom prst="pentagon">
            <a:avLst/>
          </a:prstGeom>
          <a:solidFill>
            <a:schemeClr val="accent2"/>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sz="2700">
              <a:latin typeface="Al Tarikh" pitchFamily="2" charset="-78"/>
              <a:cs typeface="Al Tarikh" pitchFamily="2" charset="-78"/>
            </a:endParaRPr>
          </a:p>
        </p:txBody>
      </p:sp>
      <p:sp>
        <p:nvSpPr>
          <p:cNvPr id="18" name="Trapezoid 18">
            <a:extLst>
              <a:ext uri="{FF2B5EF4-FFF2-40B4-BE49-F238E27FC236}">
                <a16:creationId xmlns:a16="http://schemas.microsoft.com/office/drawing/2014/main" id="{28CED89F-AE09-4788-98F4-22769CB6EBA9}"/>
              </a:ext>
            </a:extLst>
          </p:cNvPr>
          <p:cNvSpPr/>
          <p:nvPr/>
        </p:nvSpPr>
        <p:spPr>
          <a:xfrm>
            <a:off x="5422827" y="2621561"/>
            <a:ext cx="1369063" cy="3213327"/>
          </a:xfrm>
          <a:custGeom>
            <a:avLst/>
            <a:gdLst/>
            <a:ahLst/>
            <a:cxnLst/>
            <a:rect l="l" t="t" r="r" b="b"/>
            <a:pathLst>
              <a:path w="1440162" h="3669889">
                <a:moveTo>
                  <a:pt x="372379" y="0"/>
                </a:moveTo>
                <a:lnTo>
                  <a:pt x="1067783" y="0"/>
                </a:lnTo>
                <a:lnTo>
                  <a:pt x="1438797" y="609889"/>
                </a:lnTo>
                <a:lnTo>
                  <a:pt x="1440162" y="609889"/>
                </a:lnTo>
                <a:lnTo>
                  <a:pt x="1440162" y="3176058"/>
                </a:lnTo>
                <a:lnTo>
                  <a:pt x="720081" y="3669889"/>
                </a:lnTo>
                <a:lnTo>
                  <a:pt x="0" y="3176058"/>
                </a:lnTo>
                <a:lnTo>
                  <a:pt x="0" y="609889"/>
                </a:lnTo>
                <a:lnTo>
                  <a:pt x="1366" y="609889"/>
                </a:lnTo>
                <a:close/>
              </a:path>
            </a:pathLst>
          </a:custGeom>
          <a:solidFill>
            <a:schemeClr val="accent2"/>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sz="2700">
              <a:latin typeface="Al Tarikh" pitchFamily="2" charset="-78"/>
              <a:cs typeface="Al Tarikh" pitchFamily="2" charset="-78"/>
            </a:endParaRPr>
          </a:p>
        </p:txBody>
      </p:sp>
      <p:sp>
        <p:nvSpPr>
          <p:cNvPr id="19" name="Regular Pentagon 11">
            <a:extLst>
              <a:ext uri="{FF2B5EF4-FFF2-40B4-BE49-F238E27FC236}">
                <a16:creationId xmlns:a16="http://schemas.microsoft.com/office/drawing/2014/main" id="{5461798C-A76A-42B3-A681-E31218458DBE}"/>
              </a:ext>
            </a:extLst>
          </p:cNvPr>
          <p:cNvSpPr/>
          <p:nvPr/>
        </p:nvSpPr>
        <p:spPr>
          <a:xfrm>
            <a:off x="5708073" y="1670305"/>
            <a:ext cx="805387" cy="767035"/>
          </a:xfrm>
          <a:prstGeom prst="pentagon">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20" name="TextBox 19">
            <a:extLst>
              <a:ext uri="{FF2B5EF4-FFF2-40B4-BE49-F238E27FC236}">
                <a16:creationId xmlns:a16="http://schemas.microsoft.com/office/drawing/2014/main" id="{D3EE0A7D-FCBF-442C-AFBD-37152E3C8C95}"/>
              </a:ext>
            </a:extLst>
          </p:cNvPr>
          <p:cNvSpPr txBox="1"/>
          <p:nvPr/>
        </p:nvSpPr>
        <p:spPr>
          <a:xfrm>
            <a:off x="5832924" y="1900804"/>
            <a:ext cx="555684" cy="400110"/>
          </a:xfrm>
          <a:prstGeom prst="rect">
            <a:avLst/>
          </a:prstGeom>
          <a:noFill/>
        </p:spPr>
        <p:txBody>
          <a:bodyPr wrap="square" rtlCol="0">
            <a:spAutoFit/>
          </a:bodyPr>
          <a:lstStyle/>
          <a:p>
            <a:pPr algn="ctr"/>
            <a:r>
              <a:rPr lang="en-US" altLang="ko-KR" sz="2000" b="1" dirty="0">
                <a:solidFill>
                  <a:schemeClr val="accent2"/>
                </a:solidFill>
                <a:latin typeface="Al Tarikh" pitchFamily="2" charset="-78"/>
                <a:cs typeface="Al Tarikh" pitchFamily="2" charset="-78"/>
              </a:rPr>
              <a:t>03</a:t>
            </a:r>
            <a:endParaRPr lang="ko-KR" altLang="en-US" sz="2000" b="1" dirty="0">
              <a:solidFill>
                <a:schemeClr val="accent2"/>
              </a:solidFill>
              <a:latin typeface="Al Tarikh" pitchFamily="2" charset="-78"/>
              <a:cs typeface="Al Tarikh" pitchFamily="2" charset="-78"/>
            </a:endParaRPr>
          </a:p>
        </p:txBody>
      </p:sp>
      <p:grpSp>
        <p:nvGrpSpPr>
          <p:cNvPr id="21" name="Group 20">
            <a:extLst>
              <a:ext uri="{FF2B5EF4-FFF2-40B4-BE49-F238E27FC236}">
                <a16:creationId xmlns:a16="http://schemas.microsoft.com/office/drawing/2014/main" id="{6AE30434-1961-4883-9422-01131DDB9965}"/>
              </a:ext>
            </a:extLst>
          </p:cNvPr>
          <p:cNvGrpSpPr/>
          <p:nvPr/>
        </p:nvGrpSpPr>
        <p:grpSpPr>
          <a:xfrm>
            <a:off x="5460542" y="3442737"/>
            <a:ext cx="1293634" cy="1286184"/>
            <a:chOff x="3017859" y="4307149"/>
            <a:chExt cx="1762244" cy="1203661"/>
          </a:xfrm>
        </p:grpSpPr>
        <p:sp>
          <p:nvSpPr>
            <p:cNvPr id="22" name="TextBox 21">
              <a:extLst>
                <a:ext uri="{FF2B5EF4-FFF2-40B4-BE49-F238E27FC236}">
                  <a16:creationId xmlns:a16="http://schemas.microsoft.com/office/drawing/2014/main" id="{F9D7DAFB-047E-4DC2-8BA0-B9EDA4B35AB7}"/>
                </a:ext>
              </a:extLst>
            </p:cNvPr>
            <p:cNvSpPr txBox="1"/>
            <p:nvPr/>
          </p:nvSpPr>
          <p:spPr>
            <a:xfrm>
              <a:off x="3021856" y="4560313"/>
              <a:ext cx="1736914" cy="950497"/>
            </a:xfrm>
            <a:prstGeom prst="rect">
              <a:avLst/>
            </a:prstGeom>
            <a:noFill/>
          </p:spPr>
          <p:txBody>
            <a:bodyPr wrap="square" rtlCol="0">
              <a:spAutoFit/>
            </a:bodyPr>
            <a:lstStyle/>
            <a:p>
              <a:pPr algn="ctr"/>
              <a:r>
                <a:rPr lang="ar-DZ" altLang="ko-KR" sz="1200" dirty="0">
                  <a:solidFill>
                    <a:schemeClr val="bg1"/>
                  </a:solidFill>
                  <a:latin typeface="Al Tarikh" pitchFamily="2" charset="-78"/>
                  <a:cs typeface="Al Tarikh" pitchFamily="2" charset="-78"/>
                </a:rPr>
                <a:t>احصل على عرض تقديمي بوربوينت حديث مصمم بشكل جميل</a:t>
              </a:r>
            </a:p>
            <a:p>
              <a:pPr algn="ctr"/>
              <a:r>
                <a:rPr lang="ar-DZ" altLang="ko-KR" sz="1200" dirty="0">
                  <a:solidFill>
                    <a:schemeClr val="bg1"/>
                  </a:solidFill>
                  <a:latin typeface="Al Tarikh" pitchFamily="2" charset="-78"/>
                  <a:cs typeface="Al Tarikh" pitchFamily="2" charset="-78"/>
                </a:rPr>
                <a:t>من السهل تغيير الألوان والصور والنص.</a:t>
              </a:r>
              <a:endParaRPr lang="en-US" altLang="ko-KR" sz="1200" dirty="0">
                <a:solidFill>
                  <a:schemeClr val="bg1"/>
                </a:solidFill>
                <a:latin typeface="Al Tarikh" pitchFamily="2" charset="-78"/>
                <a:cs typeface="Al Tarikh" pitchFamily="2" charset="-78"/>
              </a:endParaRPr>
            </a:p>
          </p:txBody>
        </p:sp>
        <p:sp>
          <p:nvSpPr>
            <p:cNvPr id="23" name="TextBox 22">
              <a:extLst>
                <a:ext uri="{FF2B5EF4-FFF2-40B4-BE49-F238E27FC236}">
                  <a16:creationId xmlns:a16="http://schemas.microsoft.com/office/drawing/2014/main" id="{BD799085-029A-47FF-8ECE-25F6CD5BFC51}"/>
                </a:ext>
              </a:extLst>
            </p:cNvPr>
            <p:cNvSpPr txBox="1"/>
            <p:nvPr/>
          </p:nvSpPr>
          <p:spPr>
            <a:xfrm>
              <a:off x="3017859" y="4307149"/>
              <a:ext cx="1762244" cy="259226"/>
            </a:xfrm>
            <a:prstGeom prst="rect">
              <a:avLst/>
            </a:prstGeom>
            <a:noFill/>
          </p:spPr>
          <p:txBody>
            <a:bodyPr wrap="square" rtlCol="0">
              <a:spAutoFit/>
            </a:bodyPr>
            <a:lstStyle/>
            <a:p>
              <a:pPr algn="ctr"/>
              <a:r>
                <a:rPr lang="ar-DZ" altLang="ko-KR" sz="1200" b="1" dirty="0">
                  <a:solidFill>
                    <a:schemeClr val="bg1"/>
                  </a:solidFill>
                  <a:latin typeface="Al Tarikh" pitchFamily="2" charset="-78"/>
                  <a:cs typeface="Al Tarikh" pitchFamily="2" charset="-78"/>
                </a:rPr>
                <a:t>نص هنا</a:t>
              </a:r>
              <a:endParaRPr lang="ko-KR" altLang="en-US" sz="1200" b="1" dirty="0">
                <a:solidFill>
                  <a:schemeClr val="bg1"/>
                </a:solidFill>
                <a:latin typeface="Al Tarikh" pitchFamily="2" charset="-78"/>
                <a:cs typeface="Al Tarikh" pitchFamily="2" charset="-78"/>
              </a:endParaRPr>
            </a:p>
          </p:txBody>
        </p:sp>
      </p:grpSp>
      <p:sp>
        <p:nvSpPr>
          <p:cNvPr id="24" name="Regular Pentagon 13">
            <a:extLst>
              <a:ext uri="{FF2B5EF4-FFF2-40B4-BE49-F238E27FC236}">
                <a16:creationId xmlns:a16="http://schemas.microsoft.com/office/drawing/2014/main" id="{CF36471C-5207-4064-8640-1B237CFA512A}"/>
              </a:ext>
            </a:extLst>
          </p:cNvPr>
          <p:cNvSpPr/>
          <p:nvPr/>
        </p:nvSpPr>
        <p:spPr>
          <a:xfrm>
            <a:off x="7809336" y="1565274"/>
            <a:ext cx="1025946" cy="977092"/>
          </a:xfrm>
          <a:prstGeom prst="pentagon">
            <a:avLst/>
          </a:prstGeom>
          <a:solidFill>
            <a:schemeClr val="accent1"/>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sz="2700">
              <a:latin typeface="Al Tarikh" pitchFamily="2" charset="-78"/>
              <a:cs typeface="Al Tarikh" pitchFamily="2" charset="-78"/>
            </a:endParaRPr>
          </a:p>
        </p:txBody>
      </p:sp>
      <p:sp>
        <p:nvSpPr>
          <p:cNvPr id="25" name="Trapezoid 18">
            <a:extLst>
              <a:ext uri="{FF2B5EF4-FFF2-40B4-BE49-F238E27FC236}">
                <a16:creationId xmlns:a16="http://schemas.microsoft.com/office/drawing/2014/main" id="{EEF43BA2-420E-4D28-9B84-AC91FF857D09}"/>
              </a:ext>
            </a:extLst>
          </p:cNvPr>
          <p:cNvSpPr/>
          <p:nvPr/>
        </p:nvSpPr>
        <p:spPr>
          <a:xfrm>
            <a:off x="7634369" y="2621561"/>
            <a:ext cx="1369063" cy="3213327"/>
          </a:xfrm>
          <a:custGeom>
            <a:avLst/>
            <a:gdLst/>
            <a:ahLst/>
            <a:cxnLst/>
            <a:rect l="l" t="t" r="r" b="b"/>
            <a:pathLst>
              <a:path w="1440162" h="3669889">
                <a:moveTo>
                  <a:pt x="372379" y="0"/>
                </a:moveTo>
                <a:lnTo>
                  <a:pt x="1067783" y="0"/>
                </a:lnTo>
                <a:lnTo>
                  <a:pt x="1438797" y="609889"/>
                </a:lnTo>
                <a:lnTo>
                  <a:pt x="1440162" y="609889"/>
                </a:lnTo>
                <a:lnTo>
                  <a:pt x="1440162" y="3176058"/>
                </a:lnTo>
                <a:lnTo>
                  <a:pt x="720081" y="3669889"/>
                </a:lnTo>
                <a:lnTo>
                  <a:pt x="0" y="3176058"/>
                </a:lnTo>
                <a:lnTo>
                  <a:pt x="0" y="609889"/>
                </a:lnTo>
                <a:lnTo>
                  <a:pt x="1366" y="609889"/>
                </a:lnTo>
                <a:close/>
              </a:path>
            </a:pathLst>
          </a:custGeom>
          <a:solidFill>
            <a:schemeClr val="accent1"/>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sz="2700">
              <a:latin typeface="Al Tarikh" pitchFamily="2" charset="-78"/>
              <a:cs typeface="Al Tarikh" pitchFamily="2" charset="-78"/>
            </a:endParaRPr>
          </a:p>
        </p:txBody>
      </p:sp>
      <p:sp>
        <p:nvSpPr>
          <p:cNvPr id="26" name="Regular Pentagon 15">
            <a:extLst>
              <a:ext uri="{FF2B5EF4-FFF2-40B4-BE49-F238E27FC236}">
                <a16:creationId xmlns:a16="http://schemas.microsoft.com/office/drawing/2014/main" id="{35ED083A-ADB8-4DD6-862F-B26C03E12E6E}"/>
              </a:ext>
            </a:extLst>
          </p:cNvPr>
          <p:cNvSpPr/>
          <p:nvPr/>
        </p:nvSpPr>
        <p:spPr>
          <a:xfrm>
            <a:off x="7919615" y="1670305"/>
            <a:ext cx="805387" cy="767035"/>
          </a:xfrm>
          <a:prstGeom prst="pentagon">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27" name="TextBox 26">
            <a:extLst>
              <a:ext uri="{FF2B5EF4-FFF2-40B4-BE49-F238E27FC236}">
                <a16:creationId xmlns:a16="http://schemas.microsoft.com/office/drawing/2014/main" id="{D3CF24D6-7A57-44C9-8167-752341CF6AC0}"/>
              </a:ext>
            </a:extLst>
          </p:cNvPr>
          <p:cNvSpPr txBox="1"/>
          <p:nvPr/>
        </p:nvSpPr>
        <p:spPr>
          <a:xfrm>
            <a:off x="8044466" y="1900804"/>
            <a:ext cx="555684" cy="400110"/>
          </a:xfrm>
          <a:prstGeom prst="rect">
            <a:avLst/>
          </a:prstGeom>
          <a:noFill/>
        </p:spPr>
        <p:txBody>
          <a:bodyPr wrap="square" rtlCol="0">
            <a:spAutoFit/>
          </a:bodyPr>
          <a:lstStyle/>
          <a:p>
            <a:pPr algn="ctr"/>
            <a:r>
              <a:rPr lang="en-US" altLang="ko-KR" sz="2000" b="1" dirty="0">
                <a:solidFill>
                  <a:schemeClr val="accent1"/>
                </a:solidFill>
                <a:latin typeface="Al Tarikh" pitchFamily="2" charset="-78"/>
                <a:cs typeface="Al Tarikh" pitchFamily="2" charset="-78"/>
              </a:rPr>
              <a:t>02</a:t>
            </a:r>
            <a:endParaRPr lang="ko-KR" altLang="en-US" sz="2000" b="1" dirty="0">
              <a:solidFill>
                <a:schemeClr val="accent1"/>
              </a:solidFill>
              <a:latin typeface="Al Tarikh" pitchFamily="2" charset="-78"/>
              <a:cs typeface="Al Tarikh" pitchFamily="2" charset="-78"/>
            </a:endParaRPr>
          </a:p>
        </p:txBody>
      </p:sp>
      <p:grpSp>
        <p:nvGrpSpPr>
          <p:cNvPr id="28" name="Group 27">
            <a:extLst>
              <a:ext uri="{FF2B5EF4-FFF2-40B4-BE49-F238E27FC236}">
                <a16:creationId xmlns:a16="http://schemas.microsoft.com/office/drawing/2014/main" id="{E4E520C1-8FFB-481D-B2FB-DB74C0EF4880}"/>
              </a:ext>
            </a:extLst>
          </p:cNvPr>
          <p:cNvGrpSpPr/>
          <p:nvPr/>
        </p:nvGrpSpPr>
        <p:grpSpPr>
          <a:xfrm>
            <a:off x="7672082" y="3442737"/>
            <a:ext cx="1293634" cy="1286184"/>
            <a:chOff x="3017859" y="4307149"/>
            <a:chExt cx="1762244" cy="1203661"/>
          </a:xfrm>
        </p:grpSpPr>
        <p:sp>
          <p:nvSpPr>
            <p:cNvPr id="29" name="TextBox 28">
              <a:extLst>
                <a:ext uri="{FF2B5EF4-FFF2-40B4-BE49-F238E27FC236}">
                  <a16:creationId xmlns:a16="http://schemas.microsoft.com/office/drawing/2014/main" id="{33D9A71A-C391-4FE4-82B1-1BE1B999001B}"/>
                </a:ext>
              </a:extLst>
            </p:cNvPr>
            <p:cNvSpPr txBox="1"/>
            <p:nvPr/>
          </p:nvSpPr>
          <p:spPr>
            <a:xfrm>
              <a:off x="3021856" y="4560313"/>
              <a:ext cx="1736914" cy="950497"/>
            </a:xfrm>
            <a:prstGeom prst="rect">
              <a:avLst/>
            </a:prstGeom>
            <a:noFill/>
          </p:spPr>
          <p:txBody>
            <a:bodyPr wrap="square" rtlCol="0">
              <a:spAutoFit/>
            </a:bodyPr>
            <a:lstStyle/>
            <a:p>
              <a:pPr algn="ctr"/>
              <a:r>
                <a:rPr lang="ar-DZ" altLang="ko-KR" sz="1200" dirty="0">
                  <a:solidFill>
                    <a:schemeClr val="bg1"/>
                  </a:solidFill>
                  <a:latin typeface="Al Tarikh" pitchFamily="2" charset="-78"/>
                  <a:cs typeface="Al Tarikh" pitchFamily="2" charset="-78"/>
                </a:rPr>
                <a:t>احصل على عرض تقديمي بوربوينت حديث مصمم بشكل جميل</a:t>
              </a:r>
            </a:p>
            <a:p>
              <a:pPr algn="ctr"/>
              <a:r>
                <a:rPr lang="ar-DZ" altLang="ko-KR" sz="1200" dirty="0">
                  <a:solidFill>
                    <a:schemeClr val="bg1"/>
                  </a:solidFill>
                  <a:latin typeface="Al Tarikh" pitchFamily="2" charset="-78"/>
                  <a:cs typeface="Al Tarikh" pitchFamily="2" charset="-78"/>
                </a:rPr>
                <a:t>من السهل تغيير الألوان والصور والنص.</a:t>
              </a:r>
              <a:endParaRPr lang="en-US" altLang="ko-KR" sz="1200" dirty="0">
                <a:solidFill>
                  <a:schemeClr val="bg1"/>
                </a:solidFill>
                <a:latin typeface="Al Tarikh" pitchFamily="2" charset="-78"/>
                <a:cs typeface="Al Tarikh" pitchFamily="2" charset="-78"/>
              </a:endParaRPr>
            </a:p>
          </p:txBody>
        </p:sp>
        <p:sp>
          <p:nvSpPr>
            <p:cNvPr id="30" name="TextBox 29">
              <a:extLst>
                <a:ext uri="{FF2B5EF4-FFF2-40B4-BE49-F238E27FC236}">
                  <a16:creationId xmlns:a16="http://schemas.microsoft.com/office/drawing/2014/main" id="{892BB141-09B9-4D72-B3B4-B01FBF5697EF}"/>
                </a:ext>
              </a:extLst>
            </p:cNvPr>
            <p:cNvSpPr txBox="1"/>
            <p:nvPr/>
          </p:nvSpPr>
          <p:spPr>
            <a:xfrm>
              <a:off x="3017859" y="4307149"/>
              <a:ext cx="1762244" cy="259226"/>
            </a:xfrm>
            <a:prstGeom prst="rect">
              <a:avLst/>
            </a:prstGeom>
            <a:noFill/>
          </p:spPr>
          <p:txBody>
            <a:bodyPr wrap="square" rtlCol="0">
              <a:spAutoFit/>
            </a:bodyPr>
            <a:lstStyle/>
            <a:p>
              <a:pPr algn="ctr"/>
              <a:r>
                <a:rPr lang="ar-DZ" altLang="ko-KR" sz="1200" b="1" dirty="0">
                  <a:solidFill>
                    <a:schemeClr val="bg1"/>
                  </a:solidFill>
                  <a:latin typeface="Al Tarikh" pitchFamily="2" charset="-78"/>
                  <a:cs typeface="Al Tarikh" pitchFamily="2" charset="-78"/>
                </a:rPr>
                <a:t>نص هنا</a:t>
              </a:r>
              <a:endParaRPr lang="ko-KR" altLang="en-US" sz="1200" b="1" dirty="0">
                <a:solidFill>
                  <a:schemeClr val="bg1"/>
                </a:solidFill>
                <a:latin typeface="Al Tarikh" pitchFamily="2" charset="-78"/>
                <a:cs typeface="Al Tarikh" pitchFamily="2" charset="-78"/>
              </a:endParaRPr>
            </a:p>
          </p:txBody>
        </p:sp>
      </p:grpSp>
      <p:sp>
        <p:nvSpPr>
          <p:cNvPr id="31" name="Regular Pentagon 17">
            <a:extLst>
              <a:ext uri="{FF2B5EF4-FFF2-40B4-BE49-F238E27FC236}">
                <a16:creationId xmlns:a16="http://schemas.microsoft.com/office/drawing/2014/main" id="{8734EB9C-D632-4A19-A706-FF7C3B121AD1}"/>
              </a:ext>
            </a:extLst>
          </p:cNvPr>
          <p:cNvSpPr/>
          <p:nvPr/>
        </p:nvSpPr>
        <p:spPr>
          <a:xfrm>
            <a:off x="10020878" y="1565274"/>
            <a:ext cx="1025946" cy="977092"/>
          </a:xfrm>
          <a:prstGeom prst="pentagon">
            <a:avLst/>
          </a:prstGeom>
          <a:solidFill>
            <a:schemeClr val="accent6"/>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sz="2700">
              <a:latin typeface="Al Tarikh" pitchFamily="2" charset="-78"/>
              <a:cs typeface="Al Tarikh" pitchFamily="2" charset="-78"/>
            </a:endParaRPr>
          </a:p>
        </p:txBody>
      </p:sp>
      <p:sp>
        <p:nvSpPr>
          <p:cNvPr id="32" name="Trapezoid 18">
            <a:extLst>
              <a:ext uri="{FF2B5EF4-FFF2-40B4-BE49-F238E27FC236}">
                <a16:creationId xmlns:a16="http://schemas.microsoft.com/office/drawing/2014/main" id="{AC20D69D-5A6B-45B9-9D31-71A12DFCE2D8}"/>
              </a:ext>
            </a:extLst>
          </p:cNvPr>
          <p:cNvSpPr/>
          <p:nvPr/>
        </p:nvSpPr>
        <p:spPr>
          <a:xfrm>
            <a:off x="9845912" y="2621561"/>
            <a:ext cx="1369063" cy="3213327"/>
          </a:xfrm>
          <a:custGeom>
            <a:avLst/>
            <a:gdLst/>
            <a:ahLst/>
            <a:cxnLst/>
            <a:rect l="l" t="t" r="r" b="b"/>
            <a:pathLst>
              <a:path w="1440162" h="3669889">
                <a:moveTo>
                  <a:pt x="372379" y="0"/>
                </a:moveTo>
                <a:lnTo>
                  <a:pt x="1067783" y="0"/>
                </a:lnTo>
                <a:lnTo>
                  <a:pt x="1438797" y="609889"/>
                </a:lnTo>
                <a:lnTo>
                  <a:pt x="1440162" y="609889"/>
                </a:lnTo>
                <a:lnTo>
                  <a:pt x="1440162" y="3176058"/>
                </a:lnTo>
                <a:lnTo>
                  <a:pt x="720081" y="3669889"/>
                </a:lnTo>
                <a:lnTo>
                  <a:pt x="0" y="3176058"/>
                </a:lnTo>
                <a:lnTo>
                  <a:pt x="0" y="609889"/>
                </a:lnTo>
                <a:lnTo>
                  <a:pt x="1366" y="609889"/>
                </a:lnTo>
                <a:close/>
              </a:path>
            </a:pathLst>
          </a:custGeom>
          <a:solidFill>
            <a:schemeClr val="accent6"/>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sz="2700">
              <a:latin typeface="Al Tarikh" pitchFamily="2" charset="-78"/>
              <a:cs typeface="Al Tarikh" pitchFamily="2" charset="-78"/>
            </a:endParaRPr>
          </a:p>
        </p:txBody>
      </p:sp>
      <p:sp>
        <p:nvSpPr>
          <p:cNvPr id="33" name="Regular Pentagon 19">
            <a:extLst>
              <a:ext uri="{FF2B5EF4-FFF2-40B4-BE49-F238E27FC236}">
                <a16:creationId xmlns:a16="http://schemas.microsoft.com/office/drawing/2014/main" id="{389EE73C-C48B-4A3D-8D06-58830587E4E2}"/>
              </a:ext>
            </a:extLst>
          </p:cNvPr>
          <p:cNvSpPr/>
          <p:nvPr/>
        </p:nvSpPr>
        <p:spPr>
          <a:xfrm>
            <a:off x="10131157" y="1670305"/>
            <a:ext cx="805387" cy="767035"/>
          </a:xfrm>
          <a:prstGeom prst="pentagon">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34" name="TextBox 33">
            <a:extLst>
              <a:ext uri="{FF2B5EF4-FFF2-40B4-BE49-F238E27FC236}">
                <a16:creationId xmlns:a16="http://schemas.microsoft.com/office/drawing/2014/main" id="{28C6B22B-709A-4873-B70A-B94EC14E44AB}"/>
              </a:ext>
            </a:extLst>
          </p:cNvPr>
          <p:cNvSpPr txBox="1"/>
          <p:nvPr/>
        </p:nvSpPr>
        <p:spPr>
          <a:xfrm>
            <a:off x="10256008" y="1900804"/>
            <a:ext cx="555684" cy="400110"/>
          </a:xfrm>
          <a:prstGeom prst="rect">
            <a:avLst/>
          </a:prstGeom>
          <a:noFill/>
        </p:spPr>
        <p:txBody>
          <a:bodyPr wrap="square" rtlCol="0">
            <a:spAutoFit/>
          </a:bodyPr>
          <a:lstStyle/>
          <a:p>
            <a:pPr algn="ctr"/>
            <a:r>
              <a:rPr lang="en-US" altLang="ko-KR" sz="2000" b="1" dirty="0">
                <a:solidFill>
                  <a:schemeClr val="accent6"/>
                </a:solidFill>
                <a:latin typeface="Al Tarikh" pitchFamily="2" charset="-78"/>
                <a:cs typeface="Al Tarikh" pitchFamily="2" charset="-78"/>
              </a:rPr>
              <a:t>01</a:t>
            </a:r>
            <a:endParaRPr lang="ko-KR" altLang="en-US" sz="2000" b="1" dirty="0">
              <a:solidFill>
                <a:schemeClr val="accent6"/>
              </a:solidFill>
              <a:latin typeface="Al Tarikh" pitchFamily="2" charset="-78"/>
              <a:cs typeface="Al Tarikh" pitchFamily="2" charset="-78"/>
            </a:endParaRPr>
          </a:p>
        </p:txBody>
      </p:sp>
      <p:grpSp>
        <p:nvGrpSpPr>
          <p:cNvPr id="35" name="Group 34">
            <a:extLst>
              <a:ext uri="{FF2B5EF4-FFF2-40B4-BE49-F238E27FC236}">
                <a16:creationId xmlns:a16="http://schemas.microsoft.com/office/drawing/2014/main" id="{76B4F7C1-87E9-4F8D-BB12-38A34110428B}"/>
              </a:ext>
            </a:extLst>
          </p:cNvPr>
          <p:cNvGrpSpPr/>
          <p:nvPr/>
        </p:nvGrpSpPr>
        <p:grpSpPr>
          <a:xfrm>
            <a:off x="9883626" y="3442737"/>
            <a:ext cx="1293634" cy="1286184"/>
            <a:chOff x="3017859" y="4307149"/>
            <a:chExt cx="1762244" cy="1203661"/>
          </a:xfrm>
        </p:grpSpPr>
        <p:sp>
          <p:nvSpPr>
            <p:cNvPr id="36" name="TextBox 35">
              <a:extLst>
                <a:ext uri="{FF2B5EF4-FFF2-40B4-BE49-F238E27FC236}">
                  <a16:creationId xmlns:a16="http://schemas.microsoft.com/office/drawing/2014/main" id="{46E7817B-C823-4B80-A13B-F944D71BBDFF}"/>
                </a:ext>
              </a:extLst>
            </p:cNvPr>
            <p:cNvSpPr txBox="1"/>
            <p:nvPr/>
          </p:nvSpPr>
          <p:spPr>
            <a:xfrm>
              <a:off x="3021856" y="4560313"/>
              <a:ext cx="1736914" cy="950497"/>
            </a:xfrm>
            <a:prstGeom prst="rect">
              <a:avLst/>
            </a:prstGeom>
            <a:noFill/>
          </p:spPr>
          <p:txBody>
            <a:bodyPr wrap="square" rtlCol="0">
              <a:spAutoFit/>
            </a:bodyPr>
            <a:lstStyle/>
            <a:p>
              <a:pPr algn="ctr"/>
              <a:r>
                <a:rPr lang="ar-DZ" altLang="ko-KR" sz="1200" dirty="0">
                  <a:solidFill>
                    <a:schemeClr val="bg1"/>
                  </a:solidFill>
                  <a:latin typeface="Al Tarikh" pitchFamily="2" charset="-78"/>
                  <a:cs typeface="Al Tarikh" pitchFamily="2" charset="-78"/>
                </a:rPr>
                <a:t>احصل على عرض تقديمي بوربوينت حديث مصمم بشكل جميل</a:t>
              </a:r>
            </a:p>
            <a:p>
              <a:pPr algn="ctr"/>
              <a:r>
                <a:rPr lang="ar-DZ" altLang="ko-KR" sz="1200" dirty="0">
                  <a:solidFill>
                    <a:schemeClr val="bg1"/>
                  </a:solidFill>
                  <a:latin typeface="Al Tarikh" pitchFamily="2" charset="-78"/>
                  <a:cs typeface="Al Tarikh" pitchFamily="2" charset="-78"/>
                </a:rPr>
                <a:t>من السهل تغيير الألوان والصور والنص.</a:t>
              </a:r>
              <a:endParaRPr lang="en-US" altLang="ko-KR" sz="1200" dirty="0">
                <a:solidFill>
                  <a:schemeClr val="bg1"/>
                </a:solidFill>
                <a:latin typeface="Al Tarikh" pitchFamily="2" charset="-78"/>
                <a:cs typeface="Al Tarikh" pitchFamily="2" charset="-78"/>
              </a:endParaRPr>
            </a:p>
          </p:txBody>
        </p:sp>
        <p:sp>
          <p:nvSpPr>
            <p:cNvPr id="37" name="TextBox 36">
              <a:extLst>
                <a:ext uri="{FF2B5EF4-FFF2-40B4-BE49-F238E27FC236}">
                  <a16:creationId xmlns:a16="http://schemas.microsoft.com/office/drawing/2014/main" id="{312E3BF5-6854-4A51-BBF1-99A24B17249B}"/>
                </a:ext>
              </a:extLst>
            </p:cNvPr>
            <p:cNvSpPr txBox="1"/>
            <p:nvPr/>
          </p:nvSpPr>
          <p:spPr>
            <a:xfrm>
              <a:off x="3017859" y="4307149"/>
              <a:ext cx="1762244" cy="259226"/>
            </a:xfrm>
            <a:prstGeom prst="rect">
              <a:avLst/>
            </a:prstGeom>
            <a:noFill/>
          </p:spPr>
          <p:txBody>
            <a:bodyPr wrap="square" rtlCol="0">
              <a:spAutoFit/>
            </a:bodyPr>
            <a:lstStyle/>
            <a:p>
              <a:pPr algn="ctr"/>
              <a:r>
                <a:rPr lang="ar-DZ" altLang="ko-KR" sz="1200" b="1" dirty="0">
                  <a:solidFill>
                    <a:schemeClr val="bg1"/>
                  </a:solidFill>
                  <a:latin typeface="Al Tarikh" pitchFamily="2" charset="-78"/>
                  <a:cs typeface="Al Tarikh" pitchFamily="2" charset="-78"/>
                </a:rPr>
                <a:t>نص هنا</a:t>
              </a:r>
              <a:endParaRPr lang="ko-KR" altLang="en-US" sz="1200" b="1" dirty="0">
                <a:solidFill>
                  <a:schemeClr val="bg1"/>
                </a:solidFill>
                <a:latin typeface="Al Tarikh" pitchFamily="2" charset="-78"/>
                <a:cs typeface="Al Tarikh" pitchFamily="2" charset="-78"/>
              </a:endParaRPr>
            </a:p>
          </p:txBody>
        </p:sp>
      </p:grpSp>
      <p:sp>
        <p:nvSpPr>
          <p:cNvPr id="38" name="Rounded Rectangle 5">
            <a:extLst>
              <a:ext uri="{FF2B5EF4-FFF2-40B4-BE49-F238E27FC236}">
                <a16:creationId xmlns:a16="http://schemas.microsoft.com/office/drawing/2014/main" id="{7CF40CBE-46C6-44C5-8324-B45332B5AD93}"/>
              </a:ext>
            </a:extLst>
          </p:cNvPr>
          <p:cNvSpPr/>
          <p:nvPr/>
        </p:nvSpPr>
        <p:spPr>
          <a:xfrm flipH="1">
            <a:off x="1488432" y="2940955"/>
            <a:ext cx="391682" cy="323114"/>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
        <p:nvSpPr>
          <p:cNvPr id="39" name="Rounded Rectangle 25">
            <a:extLst>
              <a:ext uri="{FF2B5EF4-FFF2-40B4-BE49-F238E27FC236}">
                <a16:creationId xmlns:a16="http://schemas.microsoft.com/office/drawing/2014/main" id="{BAB21BEA-6F5E-44F6-9B60-EB3DFC761156}"/>
              </a:ext>
            </a:extLst>
          </p:cNvPr>
          <p:cNvSpPr/>
          <p:nvPr/>
        </p:nvSpPr>
        <p:spPr>
          <a:xfrm>
            <a:off x="10324358" y="2951485"/>
            <a:ext cx="412168" cy="302054"/>
          </a:xfrm>
          <a:custGeom>
            <a:avLst/>
            <a:gdLst/>
            <a:ahLst/>
            <a:cxnLst/>
            <a:rect l="l" t="t" r="r" b="b"/>
            <a:pathLst>
              <a:path w="3248842" h="2380886">
                <a:moveTo>
                  <a:pt x="1194785" y="1472263"/>
                </a:moveTo>
                <a:cubicBezTo>
                  <a:pt x="1150014" y="1472263"/>
                  <a:pt x="1113720" y="1508557"/>
                  <a:pt x="1113720" y="1553328"/>
                </a:cubicBezTo>
                <a:lnTo>
                  <a:pt x="1113720" y="1600880"/>
                </a:lnTo>
                <a:cubicBezTo>
                  <a:pt x="1113720" y="1645651"/>
                  <a:pt x="1150014" y="1681945"/>
                  <a:pt x="1194785" y="1681945"/>
                </a:cubicBezTo>
                <a:lnTo>
                  <a:pt x="2067186" y="1681945"/>
                </a:lnTo>
                <a:cubicBezTo>
                  <a:pt x="2111957" y="1681945"/>
                  <a:pt x="2148251" y="1645651"/>
                  <a:pt x="2148251" y="1600880"/>
                </a:cubicBezTo>
                <a:lnTo>
                  <a:pt x="2148251" y="1553328"/>
                </a:lnTo>
                <a:cubicBezTo>
                  <a:pt x="2148251" y="1508557"/>
                  <a:pt x="2111957" y="1472263"/>
                  <a:pt x="2067186" y="1472263"/>
                </a:cubicBezTo>
                <a:close/>
                <a:moveTo>
                  <a:pt x="2582402" y="986449"/>
                </a:moveTo>
                <a:cubicBezTo>
                  <a:pt x="2477247" y="986449"/>
                  <a:pt x="2392002" y="1071694"/>
                  <a:pt x="2392002" y="1176848"/>
                </a:cubicBezTo>
                <a:cubicBezTo>
                  <a:pt x="2392002" y="1282003"/>
                  <a:pt x="2477247" y="1367248"/>
                  <a:pt x="2582402" y="1367248"/>
                </a:cubicBezTo>
                <a:cubicBezTo>
                  <a:pt x="2687557" y="1367248"/>
                  <a:pt x="2772801" y="1282003"/>
                  <a:pt x="2772801" y="1176848"/>
                </a:cubicBezTo>
                <a:cubicBezTo>
                  <a:pt x="2772801" y="1071694"/>
                  <a:pt x="2687557" y="986449"/>
                  <a:pt x="2582402" y="986449"/>
                </a:cubicBezTo>
                <a:close/>
                <a:moveTo>
                  <a:pt x="679570" y="986449"/>
                </a:moveTo>
                <a:cubicBezTo>
                  <a:pt x="574415" y="986449"/>
                  <a:pt x="489171" y="1071694"/>
                  <a:pt x="489171" y="1176848"/>
                </a:cubicBezTo>
                <a:cubicBezTo>
                  <a:pt x="489171" y="1282003"/>
                  <a:pt x="574415" y="1367248"/>
                  <a:pt x="679570" y="1367248"/>
                </a:cubicBezTo>
                <a:cubicBezTo>
                  <a:pt x="784725" y="1367248"/>
                  <a:pt x="869970" y="1282003"/>
                  <a:pt x="869970" y="1176848"/>
                </a:cubicBezTo>
                <a:cubicBezTo>
                  <a:pt x="869970" y="1071694"/>
                  <a:pt x="784725" y="986449"/>
                  <a:pt x="679570" y="986449"/>
                </a:cubicBezTo>
                <a:close/>
                <a:moveTo>
                  <a:pt x="867954" y="155801"/>
                </a:moveTo>
                <a:lnTo>
                  <a:pt x="726849" y="858549"/>
                </a:lnTo>
                <a:lnTo>
                  <a:pt x="2535122" y="858549"/>
                </a:lnTo>
                <a:lnTo>
                  <a:pt x="2394017" y="155801"/>
                </a:lnTo>
                <a:close/>
                <a:moveTo>
                  <a:pt x="677268" y="0"/>
                </a:moveTo>
                <a:lnTo>
                  <a:pt x="2584703" y="0"/>
                </a:lnTo>
                <a:lnTo>
                  <a:pt x="2736658" y="607820"/>
                </a:lnTo>
                <a:cubicBezTo>
                  <a:pt x="2766265" y="579906"/>
                  <a:pt x="2806392" y="564164"/>
                  <a:pt x="2850195" y="564164"/>
                </a:cubicBezTo>
                <a:lnTo>
                  <a:pt x="3069929" y="564164"/>
                </a:lnTo>
                <a:cubicBezTo>
                  <a:pt x="3168740" y="564164"/>
                  <a:pt x="3248842" y="644266"/>
                  <a:pt x="3248842" y="743077"/>
                </a:cubicBezTo>
                <a:lnTo>
                  <a:pt x="3248842" y="792706"/>
                </a:lnTo>
                <a:cubicBezTo>
                  <a:pt x="3248842" y="891517"/>
                  <a:pt x="3168740" y="971619"/>
                  <a:pt x="3069929" y="971619"/>
                </a:cubicBezTo>
                <a:lnTo>
                  <a:pt x="3054536" y="971619"/>
                </a:lnTo>
                <a:cubicBezTo>
                  <a:pt x="3060628" y="989042"/>
                  <a:pt x="3063411" y="1007758"/>
                  <a:pt x="3063411" y="1027125"/>
                </a:cubicBezTo>
                <a:lnTo>
                  <a:pt x="3063411" y="2015961"/>
                </a:lnTo>
                <a:lnTo>
                  <a:pt x="2889080" y="2015961"/>
                </a:lnTo>
                <a:lnTo>
                  <a:pt x="2889080" y="2260325"/>
                </a:lnTo>
                <a:cubicBezTo>
                  <a:pt x="2889080" y="2326909"/>
                  <a:pt x="2835102" y="2380886"/>
                  <a:pt x="2768518" y="2380886"/>
                </a:cubicBezTo>
                <a:lnTo>
                  <a:pt x="2286284" y="2380886"/>
                </a:lnTo>
                <a:cubicBezTo>
                  <a:pt x="2219700" y="2380886"/>
                  <a:pt x="2165723" y="2326909"/>
                  <a:pt x="2165723" y="2260325"/>
                </a:cubicBezTo>
                <a:lnTo>
                  <a:pt x="2165723" y="2015961"/>
                </a:lnTo>
                <a:lnTo>
                  <a:pt x="1096248" y="2015961"/>
                </a:lnTo>
                <a:lnTo>
                  <a:pt x="1096248" y="2260325"/>
                </a:lnTo>
                <a:cubicBezTo>
                  <a:pt x="1096248" y="2326909"/>
                  <a:pt x="1042270" y="2380886"/>
                  <a:pt x="975686" y="2380886"/>
                </a:cubicBezTo>
                <a:lnTo>
                  <a:pt x="493453" y="2380886"/>
                </a:lnTo>
                <a:cubicBezTo>
                  <a:pt x="426869" y="2380886"/>
                  <a:pt x="372891" y="2326909"/>
                  <a:pt x="372891" y="2260325"/>
                </a:cubicBezTo>
                <a:lnTo>
                  <a:pt x="372891" y="2015961"/>
                </a:lnTo>
                <a:lnTo>
                  <a:pt x="198560" y="2015961"/>
                </a:lnTo>
                <a:lnTo>
                  <a:pt x="198560" y="1027125"/>
                </a:lnTo>
                <a:cubicBezTo>
                  <a:pt x="198560" y="1007758"/>
                  <a:pt x="201343" y="989042"/>
                  <a:pt x="207435" y="971619"/>
                </a:cubicBezTo>
                <a:lnTo>
                  <a:pt x="178913" y="971619"/>
                </a:lnTo>
                <a:cubicBezTo>
                  <a:pt x="80102" y="971619"/>
                  <a:pt x="0" y="891517"/>
                  <a:pt x="0" y="792706"/>
                </a:cubicBezTo>
                <a:lnTo>
                  <a:pt x="0" y="743077"/>
                </a:lnTo>
                <a:cubicBezTo>
                  <a:pt x="0" y="644266"/>
                  <a:pt x="80102" y="564164"/>
                  <a:pt x="178913" y="564164"/>
                </a:cubicBezTo>
                <a:lnTo>
                  <a:pt x="398647" y="564164"/>
                </a:lnTo>
                <a:cubicBezTo>
                  <a:pt x="447310" y="564164"/>
                  <a:pt x="491436" y="583593"/>
                  <a:pt x="523419" y="61539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
        <p:nvSpPr>
          <p:cNvPr id="40" name="Donut 39">
            <a:extLst>
              <a:ext uri="{FF2B5EF4-FFF2-40B4-BE49-F238E27FC236}">
                <a16:creationId xmlns:a16="http://schemas.microsoft.com/office/drawing/2014/main" id="{737D8F0E-A3B2-4E3D-BA74-89EF14CB21BE}"/>
              </a:ext>
            </a:extLst>
          </p:cNvPr>
          <p:cNvSpPr/>
          <p:nvPr/>
        </p:nvSpPr>
        <p:spPr>
          <a:xfrm>
            <a:off x="8116833" y="2900446"/>
            <a:ext cx="404132" cy="404132"/>
          </a:xfrm>
          <a:custGeom>
            <a:avLst/>
            <a:gdLst/>
            <a:ahLst/>
            <a:cxnLst/>
            <a:rect l="l" t="t" r="r" b="b"/>
            <a:pathLst>
              <a:path w="3240000" h="3240000">
                <a:moveTo>
                  <a:pt x="1152300" y="922782"/>
                </a:moveTo>
                <a:lnTo>
                  <a:pt x="2354400" y="1620000"/>
                </a:lnTo>
                <a:lnTo>
                  <a:pt x="1152300" y="2317218"/>
                </a:lnTo>
                <a:close/>
                <a:moveTo>
                  <a:pt x="1620000" y="342403"/>
                </a:moveTo>
                <a:cubicBezTo>
                  <a:pt x="914403" y="342403"/>
                  <a:pt x="342403" y="914403"/>
                  <a:pt x="342403" y="1620000"/>
                </a:cubicBezTo>
                <a:cubicBezTo>
                  <a:pt x="342403" y="2325597"/>
                  <a:pt x="914403" y="2897597"/>
                  <a:pt x="1620000" y="2897597"/>
                </a:cubicBezTo>
                <a:cubicBezTo>
                  <a:pt x="2325597" y="2897597"/>
                  <a:pt x="2897597" y="2325597"/>
                  <a:pt x="2897597" y="1620000"/>
                </a:cubicBezTo>
                <a:cubicBezTo>
                  <a:pt x="2897597" y="914403"/>
                  <a:pt x="2325597" y="342403"/>
                  <a:pt x="1620000" y="342403"/>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latin typeface="Al Tarikh" pitchFamily="2" charset="-78"/>
              <a:cs typeface="Al Tarikh" pitchFamily="2" charset="-78"/>
            </a:endParaRPr>
          </a:p>
        </p:txBody>
      </p:sp>
      <p:sp>
        <p:nvSpPr>
          <p:cNvPr id="41" name="Rectangle 36">
            <a:extLst>
              <a:ext uri="{FF2B5EF4-FFF2-40B4-BE49-F238E27FC236}">
                <a16:creationId xmlns:a16="http://schemas.microsoft.com/office/drawing/2014/main" id="{E3D3B9DB-B1DB-43C7-9FB6-FDABD0B3D293}"/>
              </a:ext>
            </a:extLst>
          </p:cNvPr>
          <p:cNvSpPr/>
          <p:nvPr/>
        </p:nvSpPr>
        <p:spPr>
          <a:xfrm>
            <a:off x="3701132" y="2939771"/>
            <a:ext cx="389370" cy="325482"/>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
        <p:nvSpPr>
          <p:cNvPr id="42" name="Chord 15">
            <a:extLst>
              <a:ext uri="{FF2B5EF4-FFF2-40B4-BE49-F238E27FC236}">
                <a16:creationId xmlns:a16="http://schemas.microsoft.com/office/drawing/2014/main" id="{A2078374-1158-48FF-8040-EE358B9C22C4}"/>
              </a:ext>
            </a:extLst>
          </p:cNvPr>
          <p:cNvSpPr/>
          <p:nvPr/>
        </p:nvSpPr>
        <p:spPr>
          <a:xfrm>
            <a:off x="6007797" y="2885439"/>
            <a:ext cx="199125" cy="434146"/>
          </a:xfrm>
          <a:custGeom>
            <a:avLst/>
            <a:gdLst/>
            <a:ahLst/>
            <a:cxnLst/>
            <a:rect l="l" t="t" r="r" b="b"/>
            <a:pathLst>
              <a:path w="1492970" h="3255081">
                <a:moveTo>
                  <a:pt x="1492970" y="1569688"/>
                </a:moveTo>
                <a:cubicBezTo>
                  <a:pt x="1492970" y="1957118"/>
                  <a:pt x="1197680" y="2277765"/>
                  <a:pt x="816277" y="2310957"/>
                </a:cubicBezTo>
                <a:lnTo>
                  <a:pt x="816277" y="2787043"/>
                </a:lnTo>
                <a:cubicBezTo>
                  <a:pt x="873982" y="2789209"/>
                  <a:pt x="931009" y="2798017"/>
                  <a:pt x="986081" y="2811674"/>
                </a:cubicBezTo>
                <a:cubicBezTo>
                  <a:pt x="1252919" y="2877847"/>
                  <a:pt x="1430830" y="3046369"/>
                  <a:pt x="1433593" y="3235566"/>
                </a:cubicBezTo>
                <a:lnTo>
                  <a:pt x="57488" y="3255081"/>
                </a:lnTo>
                <a:cubicBezTo>
                  <a:pt x="47920" y="3062506"/>
                  <a:pt x="221127" y="2886615"/>
                  <a:pt x="490574" y="2815284"/>
                </a:cubicBezTo>
                <a:cubicBezTo>
                  <a:pt x="549928" y="2799571"/>
                  <a:pt x="611777" y="2789553"/>
                  <a:pt x="674460" y="2787163"/>
                </a:cubicBezTo>
                <a:lnTo>
                  <a:pt x="674460" y="2310809"/>
                </a:lnTo>
                <a:cubicBezTo>
                  <a:pt x="317470" y="2280245"/>
                  <a:pt x="28405" y="1994114"/>
                  <a:pt x="0" y="1627428"/>
                </a:cubicBezTo>
                <a:lnTo>
                  <a:pt x="142201" y="1616413"/>
                </a:lnTo>
                <a:cubicBezTo>
                  <a:pt x="167304" y="1940464"/>
                  <a:pt x="443969" y="2186771"/>
                  <a:pt x="768748" y="2174211"/>
                </a:cubicBezTo>
                <a:cubicBezTo>
                  <a:pt x="1093527" y="2161650"/>
                  <a:pt x="1350342" y="1894710"/>
                  <a:pt x="1350342" y="1569689"/>
                </a:cubicBezTo>
                <a:close/>
                <a:moveTo>
                  <a:pt x="745368" y="0"/>
                </a:moveTo>
                <a:cubicBezTo>
                  <a:pt x="989132" y="0"/>
                  <a:pt x="1186742" y="197610"/>
                  <a:pt x="1186742" y="441374"/>
                </a:cubicBezTo>
                <a:lnTo>
                  <a:pt x="1186742" y="1575353"/>
                </a:lnTo>
                <a:cubicBezTo>
                  <a:pt x="1186742" y="1819117"/>
                  <a:pt x="989132" y="2016727"/>
                  <a:pt x="745368" y="2016727"/>
                </a:cubicBezTo>
                <a:cubicBezTo>
                  <a:pt x="501604" y="2016727"/>
                  <a:pt x="303994" y="1819117"/>
                  <a:pt x="303994" y="1575353"/>
                </a:cubicBezTo>
                <a:lnTo>
                  <a:pt x="303994" y="441374"/>
                </a:lnTo>
                <a:cubicBezTo>
                  <a:pt x="303994" y="197610"/>
                  <a:pt x="501604" y="0"/>
                  <a:pt x="7453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Tree>
    <p:extLst>
      <p:ext uri="{BB962C8B-B14F-4D97-AF65-F5344CB8AC3E}">
        <p14:creationId xmlns:p14="http://schemas.microsoft.com/office/powerpoint/2010/main" val="11983836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p:cTn id="67" dur="500" fill="hold"/>
                                        <p:tgtEl>
                                          <p:spTgt spid="14"/>
                                        </p:tgtEl>
                                        <p:attrNameLst>
                                          <p:attrName>ppt_w</p:attrName>
                                        </p:attrNameLst>
                                      </p:cBhvr>
                                      <p:tavLst>
                                        <p:tav tm="0">
                                          <p:val>
                                            <p:fltVal val="0"/>
                                          </p:val>
                                        </p:tav>
                                        <p:tav tm="100000">
                                          <p:val>
                                            <p:strVal val="#ppt_w"/>
                                          </p:val>
                                        </p:tav>
                                      </p:tavLst>
                                    </p:anim>
                                    <p:anim calcmode="lin" valueType="num">
                                      <p:cBhvr>
                                        <p:cTn id="68" dur="500" fill="hold"/>
                                        <p:tgtEl>
                                          <p:spTgt spid="14"/>
                                        </p:tgtEl>
                                        <p:attrNameLst>
                                          <p:attrName>ppt_h</p:attrName>
                                        </p:attrNameLst>
                                      </p:cBhvr>
                                      <p:tavLst>
                                        <p:tav tm="0">
                                          <p:val>
                                            <p:fltVal val="0"/>
                                          </p:val>
                                        </p:tav>
                                        <p:tav tm="100000">
                                          <p:val>
                                            <p:strVal val="#ppt_h"/>
                                          </p:val>
                                        </p:tav>
                                      </p:tavLst>
                                    </p:anim>
                                    <p:animEffect transition="in" filter="fade">
                                      <p:cBhvr>
                                        <p:cTn id="69" dur="500"/>
                                        <p:tgtEl>
                                          <p:spTgt spid="14"/>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p:cTn id="73" dur="500" fill="hold"/>
                                        <p:tgtEl>
                                          <p:spTgt spid="17"/>
                                        </p:tgtEl>
                                        <p:attrNameLst>
                                          <p:attrName>ppt_w</p:attrName>
                                        </p:attrNameLst>
                                      </p:cBhvr>
                                      <p:tavLst>
                                        <p:tav tm="0">
                                          <p:val>
                                            <p:fltVal val="0"/>
                                          </p:val>
                                        </p:tav>
                                        <p:tav tm="100000">
                                          <p:val>
                                            <p:strVal val="#ppt_w"/>
                                          </p:val>
                                        </p:tav>
                                      </p:tavLst>
                                    </p:anim>
                                    <p:anim calcmode="lin" valueType="num">
                                      <p:cBhvr>
                                        <p:cTn id="74" dur="500" fill="hold"/>
                                        <p:tgtEl>
                                          <p:spTgt spid="17"/>
                                        </p:tgtEl>
                                        <p:attrNameLst>
                                          <p:attrName>ppt_h</p:attrName>
                                        </p:attrNameLst>
                                      </p:cBhvr>
                                      <p:tavLst>
                                        <p:tav tm="0">
                                          <p:val>
                                            <p:fltVal val="0"/>
                                          </p:val>
                                        </p:tav>
                                        <p:tav tm="100000">
                                          <p:val>
                                            <p:strVal val="#ppt_h"/>
                                          </p:val>
                                        </p:tav>
                                      </p:tavLst>
                                    </p:anim>
                                    <p:animEffect transition="in" filter="fade">
                                      <p:cBhvr>
                                        <p:cTn id="75" dur="500"/>
                                        <p:tgtEl>
                                          <p:spTgt spid="17"/>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500" fill="hold"/>
                                        <p:tgtEl>
                                          <p:spTgt spid="18"/>
                                        </p:tgtEl>
                                        <p:attrNameLst>
                                          <p:attrName>ppt_w</p:attrName>
                                        </p:attrNameLst>
                                      </p:cBhvr>
                                      <p:tavLst>
                                        <p:tav tm="0">
                                          <p:val>
                                            <p:fltVal val="0"/>
                                          </p:val>
                                        </p:tav>
                                        <p:tav tm="100000">
                                          <p:val>
                                            <p:strVal val="#ppt_w"/>
                                          </p:val>
                                        </p:tav>
                                      </p:tavLst>
                                    </p:anim>
                                    <p:anim calcmode="lin" valueType="num">
                                      <p:cBhvr>
                                        <p:cTn id="80" dur="500" fill="hold"/>
                                        <p:tgtEl>
                                          <p:spTgt spid="18"/>
                                        </p:tgtEl>
                                        <p:attrNameLst>
                                          <p:attrName>ppt_h</p:attrName>
                                        </p:attrNameLst>
                                      </p:cBhvr>
                                      <p:tavLst>
                                        <p:tav tm="0">
                                          <p:val>
                                            <p:fltVal val="0"/>
                                          </p:val>
                                        </p:tav>
                                        <p:tav tm="100000">
                                          <p:val>
                                            <p:strVal val="#ppt_h"/>
                                          </p:val>
                                        </p:tav>
                                      </p:tavLst>
                                    </p:anim>
                                    <p:animEffect transition="in" filter="fade">
                                      <p:cBhvr>
                                        <p:cTn id="81" dur="500"/>
                                        <p:tgtEl>
                                          <p:spTgt spid="18"/>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 calcmode="lin" valueType="num">
                                      <p:cBhvr>
                                        <p:cTn id="85" dur="500" fill="hold"/>
                                        <p:tgtEl>
                                          <p:spTgt spid="19"/>
                                        </p:tgtEl>
                                        <p:attrNameLst>
                                          <p:attrName>ppt_w</p:attrName>
                                        </p:attrNameLst>
                                      </p:cBhvr>
                                      <p:tavLst>
                                        <p:tav tm="0">
                                          <p:val>
                                            <p:fltVal val="0"/>
                                          </p:val>
                                        </p:tav>
                                        <p:tav tm="100000">
                                          <p:val>
                                            <p:strVal val="#ppt_w"/>
                                          </p:val>
                                        </p:tav>
                                      </p:tavLst>
                                    </p:anim>
                                    <p:anim calcmode="lin" valueType="num">
                                      <p:cBhvr>
                                        <p:cTn id="86" dur="500" fill="hold"/>
                                        <p:tgtEl>
                                          <p:spTgt spid="19"/>
                                        </p:tgtEl>
                                        <p:attrNameLst>
                                          <p:attrName>ppt_h</p:attrName>
                                        </p:attrNameLst>
                                      </p:cBhvr>
                                      <p:tavLst>
                                        <p:tav tm="0">
                                          <p:val>
                                            <p:fltVal val="0"/>
                                          </p:val>
                                        </p:tav>
                                        <p:tav tm="100000">
                                          <p:val>
                                            <p:strVal val="#ppt_h"/>
                                          </p:val>
                                        </p:tav>
                                      </p:tavLst>
                                    </p:anim>
                                    <p:animEffect transition="in" filter="fade">
                                      <p:cBhvr>
                                        <p:cTn id="87" dur="500"/>
                                        <p:tgtEl>
                                          <p:spTgt spid="19"/>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 calcmode="lin" valueType="num">
                                      <p:cBhvr>
                                        <p:cTn id="91" dur="500" fill="hold"/>
                                        <p:tgtEl>
                                          <p:spTgt spid="20"/>
                                        </p:tgtEl>
                                        <p:attrNameLst>
                                          <p:attrName>ppt_w</p:attrName>
                                        </p:attrNameLst>
                                      </p:cBhvr>
                                      <p:tavLst>
                                        <p:tav tm="0">
                                          <p:val>
                                            <p:fltVal val="0"/>
                                          </p:val>
                                        </p:tav>
                                        <p:tav tm="100000">
                                          <p:val>
                                            <p:strVal val="#ppt_w"/>
                                          </p:val>
                                        </p:tav>
                                      </p:tavLst>
                                    </p:anim>
                                    <p:anim calcmode="lin" valueType="num">
                                      <p:cBhvr>
                                        <p:cTn id="92" dur="500" fill="hold"/>
                                        <p:tgtEl>
                                          <p:spTgt spid="20"/>
                                        </p:tgtEl>
                                        <p:attrNameLst>
                                          <p:attrName>ppt_h</p:attrName>
                                        </p:attrNameLst>
                                      </p:cBhvr>
                                      <p:tavLst>
                                        <p:tav tm="0">
                                          <p:val>
                                            <p:fltVal val="0"/>
                                          </p:val>
                                        </p:tav>
                                        <p:tav tm="100000">
                                          <p:val>
                                            <p:strVal val="#ppt_h"/>
                                          </p:val>
                                        </p:tav>
                                      </p:tavLst>
                                    </p:anim>
                                    <p:animEffect transition="in" filter="fade">
                                      <p:cBhvr>
                                        <p:cTn id="93" dur="500"/>
                                        <p:tgtEl>
                                          <p:spTgt spid="20"/>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21"/>
                                        </p:tgtEl>
                                        <p:attrNameLst>
                                          <p:attrName>style.visibility</p:attrName>
                                        </p:attrNameLst>
                                      </p:cBhvr>
                                      <p:to>
                                        <p:strVal val="visible"/>
                                      </p:to>
                                    </p:set>
                                    <p:anim calcmode="lin" valueType="num">
                                      <p:cBhvr>
                                        <p:cTn id="97" dur="500" fill="hold"/>
                                        <p:tgtEl>
                                          <p:spTgt spid="21"/>
                                        </p:tgtEl>
                                        <p:attrNameLst>
                                          <p:attrName>ppt_w</p:attrName>
                                        </p:attrNameLst>
                                      </p:cBhvr>
                                      <p:tavLst>
                                        <p:tav tm="0">
                                          <p:val>
                                            <p:fltVal val="0"/>
                                          </p:val>
                                        </p:tav>
                                        <p:tav tm="100000">
                                          <p:val>
                                            <p:strVal val="#ppt_w"/>
                                          </p:val>
                                        </p:tav>
                                      </p:tavLst>
                                    </p:anim>
                                    <p:anim calcmode="lin" valueType="num">
                                      <p:cBhvr>
                                        <p:cTn id="98" dur="500" fill="hold"/>
                                        <p:tgtEl>
                                          <p:spTgt spid="21"/>
                                        </p:tgtEl>
                                        <p:attrNameLst>
                                          <p:attrName>ppt_h</p:attrName>
                                        </p:attrNameLst>
                                      </p:cBhvr>
                                      <p:tavLst>
                                        <p:tav tm="0">
                                          <p:val>
                                            <p:fltVal val="0"/>
                                          </p:val>
                                        </p:tav>
                                        <p:tav tm="100000">
                                          <p:val>
                                            <p:strVal val="#ppt_h"/>
                                          </p:val>
                                        </p:tav>
                                      </p:tavLst>
                                    </p:anim>
                                    <p:animEffect transition="in" filter="fade">
                                      <p:cBhvr>
                                        <p:cTn id="99" dur="500"/>
                                        <p:tgtEl>
                                          <p:spTgt spid="21"/>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cBhvr>
                                        <p:cTn id="103" dur="500" fill="hold"/>
                                        <p:tgtEl>
                                          <p:spTgt spid="24"/>
                                        </p:tgtEl>
                                        <p:attrNameLst>
                                          <p:attrName>ppt_w</p:attrName>
                                        </p:attrNameLst>
                                      </p:cBhvr>
                                      <p:tavLst>
                                        <p:tav tm="0">
                                          <p:val>
                                            <p:fltVal val="0"/>
                                          </p:val>
                                        </p:tav>
                                        <p:tav tm="100000">
                                          <p:val>
                                            <p:strVal val="#ppt_w"/>
                                          </p:val>
                                        </p:tav>
                                      </p:tavLst>
                                    </p:anim>
                                    <p:anim calcmode="lin" valueType="num">
                                      <p:cBhvr>
                                        <p:cTn id="104" dur="500" fill="hold"/>
                                        <p:tgtEl>
                                          <p:spTgt spid="24"/>
                                        </p:tgtEl>
                                        <p:attrNameLst>
                                          <p:attrName>ppt_h</p:attrName>
                                        </p:attrNameLst>
                                      </p:cBhvr>
                                      <p:tavLst>
                                        <p:tav tm="0">
                                          <p:val>
                                            <p:fltVal val="0"/>
                                          </p:val>
                                        </p:tav>
                                        <p:tav tm="100000">
                                          <p:val>
                                            <p:strVal val="#ppt_h"/>
                                          </p:val>
                                        </p:tav>
                                      </p:tavLst>
                                    </p:anim>
                                    <p:animEffect transition="in" filter="fade">
                                      <p:cBhvr>
                                        <p:cTn id="105" dur="500"/>
                                        <p:tgtEl>
                                          <p:spTgt spid="24"/>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p:cTn id="109" dur="500" fill="hold"/>
                                        <p:tgtEl>
                                          <p:spTgt spid="25"/>
                                        </p:tgtEl>
                                        <p:attrNameLst>
                                          <p:attrName>ppt_w</p:attrName>
                                        </p:attrNameLst>
                                      </p:cBhvr>
                                      <p:tavLst>
                                        <p:tav tm="0">
                                          <p:val>
                                            <p:fltVal val="0"/>
                                          </p:val>
                                        </p:tav>
                                        <p:tav tm="100000">
                                          <p:val>
                                            <p:strVal val="#ppt_w"/>
                                          </p:val>
                                        </p:tav>
                                      </p:tavLst>
                                    </p:anim>
                                    <p:anim calcmode="lin" valueType="num">
                                      <p:cBhvr>
                                        <p:cTn id="110" dur="500" fill="hold"/>
                                        <p:tgtEl>
                                          <p:spTgt spid="25"/>
                                        </p:tgtEl>
                                        <p:attrNameLst>
                                          <p:attrName>ppt_h</p:attrName>
                                        </p:attrNameLst>
                                      </p:cBhvr>
                                      <p:tavLst>
                                        <p:tav tm="0">
                                          <p:val>
                                            <p:fltVal val="0"/>
                                          </p:val>
                                        </p:tav>
                                        <p:tav tm="100000">
                                          <p:val>
                                            <p:strVal val="#ppt_h"/>
                                          </p:val>
                                        </p:tav>
                                      </p:tavLst>
                                    </p:anim>
                                    <p:animEffect transition="in" filter="fade">
                                      <p:cBhvr>
                                        <p:cTn id="111" dur="500"/>
                                        <p:tgtEl>
                                          <p:spTgt spid="25"/>
                                        </p:tgtEl>
                                      </p:cBhvr>
                                    </p:animEffect>
                                  </p:childTnLst>
                                </p:cTn>
                              </p:par>
                            </p:childTnLst>
                          </p:cTn>
                        </p:par>
                        <p:par>
                          <p:cTn id="112" fill="hold">
                            <p:stCondLst>
                              <p:cond delay="9000"/>
                            </p:stCondLst>
                            <p:childTnLst>
                              <p:par>
                                <p:cTn id="113" presetID="53" presetClass="entr" presetSubtype="16" fill="hold" grpId="0" nodeType="afterEffect">
                                  <p:stCondLst>
                                    <p:cond delay="0"/>
                                  </p:stCondLst>
                                  <p:childTnLst>
                                    <p:set>
                                      <p:cBhvr>
                                        <p:cTn id="114" dur="1" fill="hold">
                                          <p:stCondLst>
                                            <p:cond delay="0"/>
                                          </p:stCondLst>
                                        </p:cTn>
                                        <p:tgtEl>
                                          <p:spTgt spid="26"/>
                                        </p:tgtEl>
                                        <p:attrNameLst>
                                          <p:attrName>style.visibility</p:attrName>
                                        </p:attrNameLst>
                                      </p:cBhvr>
                                      <p:to>
                                        <p:strVal val="visible"/>
                                      </p:to>
                                    </p:set>
                                    <p:anim calcmode="lin" valueType="num">
                                      <p:cBhvr>
                                        <p:cTn id="115" dur="500" fill="hold"/>
                                        <p:tgtEl>
                                          <p:spTgt spid="26"/>
                                        </p:tgtEl>
                                        <p:attrNameLst>
                                          <p:attrName>ppt_w</p:attrName>
                                        </p:attrNameLst>
                                      </p:cBhvr>
                                      <p:tavLst>
                                        <p:tav tm="0">
                                          <p:val>
                                            <p:fltVal val="0"/>
                                          </p:val>
                                        </p:tav>
                                        <p:tav tm="100000">
                                          <p:val>
                                            <p:strVal val="#ppt_w"/>
                                          </p:val>
                                        </p:tav>
                                      </p:tavLst>
                                    </p:anim>
                                    <p:anim calcmode="lin" valueType="num">
                                      <p:cBhvr>
                                        <p:cTn id="116" dur="500" fill="hold"/>
                                        <p:tgtEl>
                                          <p:spTgt spid="26"/>
                                        </p:tgtEl>
                                        <p:attrNameLst>
                                          <p:attrName>ppt_h</p:attrName>
                                        </p:attrNameLst>
                                      </p:cBhvr>
                                      <p:tavLst>
                                        <p:tav tm="0">
                                          <p:val>
                                            <p:fltVal val="0"/>
                                          </p:val>
                                        </p:tav>
                                        <p:tav tm="100000">
                                          <p:val>
                                            <p:strVal val="#ppt_h"/>
                                          </p:val>
                                        </p:tav>
                                      </p:tavLst>
                                    </p:anim>
                                    <p:animEffect transition="in" filter="fade">
                                      <p:cBhvr>
                                        <p:cTn id="117" dur="500"/>
                                        <p:tgtEl>
                                          <p:spTgt spid="26"/>
                                        </p:tgtEl>
                                      </p:cBhvr>
                                    </p:animEffect>
                                  </p:childTnLst>
                                </p:cTn>
                              </p:par>
                            </p:childTnLst>
                          </p:cTn>
                        </p:par>
                        <p:par>
                          <p:cTn id="118" fill="hold">
                            <p:stCondLst>
                              <p:cond delay="9500"/>
                            </p:stCondLst>
                            <p:childTnLst>
                              <p:par>
                                <p:cTn id="119" presetID="53" presetClass="entr" presetSubtype="16" fill="hold" grpId="0" nodeType="afterEffect">
                                  <p:stCondLst>
                                    <p:cond delay="0"/>
                                  </p:stCondLst>
                                  <p:childTnLst>
                                    <p:set>
                                      <p:cBhvr>
                                        <p:cTn id="120" dur="1" fill="hold">
                                          <p:stCondLst>
                                            <p:cond delay="0"/>
                                          </p:stCondLst>
                                        </p:cTn>
                                        <p:tgtEl>
                                          <p:spTgt spid="27"/>
                                        </p:tgtEl>
                                        <p:attrNameLst>
                                          <p:attrName>style.visibility</p:attrName>
                                        </p:attrNameLst>
                                      </p:cBhvr>
                                      <p:to>
                                        <p:strVal val="visible"/>
                                      </p:to>
                                    </p:set>
                                    <p:anim calcmode="lin" valueType="num">
                                      <p:cBhvr>
                                        <p:cTn id="121" dur="500" fill="hold"/>
                                        <p:tgtEl>
                                          <p:spTgt spid="27"/>
                                        </p:tgtEl>
                                        <p:attrNameLst>
                                          <p:attrName>ppt_w</p:attrName>
                                        </p:attrNameLst>
                                      </p:cBhvr>
                                      <p:tavLst>
                                        <p:tav tm="0">
                                          <p:val>
                                            <p:fltVal val="0"/>
                                          </p:val>
                                        </p:tav>
                                        <p:tav tm="100000">
                                          <p:val>
                                            <p:strVal val="#ppt_w"/>
                                          </p:val>
                                        </p:tav>
                                      </p:tavLst>
                                    </p:anim>
                                    <p:anim calcmode="lin" valueType="num">
                                      <p:cBhvr>
                                        <p:cTn id="122" dur="500" fill="hold"/>
                                        <p:tgtEl>
                                          <p:spTgt spid="27"/>
                                        </p:tgtEl>
                                        <p:attrNameLst>
                                          <p:attrName>ppt_h</p:attrName>
                                        </p:attrNameLst>
                                      </p:cBhvr>
                                      <p:tavLst>
                                        <p:tav tm="0">
                                          <p:val>
                                            <p:fltVal val="0"/>
                                          </p:val>
                                        </p:tav>
                                        <p:tav tm="100000">
                                          <p:val>
                                            <p:strVal val="#ppt_h"/>
                                          </p:val>
                                        </p:tav>
                                      </p:tavLst>
                                    </p:anim>
                                    <p:animEffect transition="in" filter="fade">
                                      <p:cBhvr>
                                        <p:cTn id="123" dur="500"/>
                                        <p:tgtEl>
                                          <p:spTgt spid="27"/>
                                        </p:tgtEl>
                                      </p:cBhvr>
                                    </p:animEffect>
                                  </p:childTnLst>
                                </p:cTn>
                              </p:par>
                            </p:childTnLst>
                          </p:cTn>
                        </p:par>
                        <p:par>
                          <p:cTn id="124" fill="hold">
                            <p:stCondLst>
                              <p:cond delay="10000"/>
                            </p:stCondLst>
                            <p:childTnLst>
                              <p:par>
                                <p:cTn id="125" presetID="53" presetClass="entr" presetSubtype="16" fill="hold" nodeType="afterEffect">
                                  <p:stCondLst>
                                    <p:cond delay="0"/>
                                  </p:stCondLst>
                                  <p:childTnLst>
                                    <p:set>
                                      <p:cBhvr>
                                        <p:cTn id="126" dur="1" fill="hold">
                                          <p:stCondLst>
                                            <p:cond delay="0"/>
                                          </p:stCondLst>
                                        </p:cTn>
                                        <p:tgtEl>
                                          <p:spTgt spid="28"/>
                                        </p:tgtEl>
                                        <p:attrNameLst>
                                          <p:attrName>style.visibility</p:attrName>
                                        </p:attrNameLst>
                                      </p:cBhvr>
                                      <p:to>
                                        <p:strVal val="visible"/>
                                      </p:to>
                                    </p:set>
                                    <p:anim calcmode="lin" valueType="num">
                                      <p:cBhvr>
                                        <p:cTn id="127" dur="500" fill="hold"/>
                                        <p:tgtEl>
                                          <p:spTgt spid="28"/>
                                        </p:tgtEl>
                                        <p:attrNameLst>
                                          <p:attrName>ppt_w</p:attrName>
                                        </p:attrNameLst>
                                      </p:cBhvr>
                                      <p:tavLst>
                                        <p:tav tm="0">
                                          <p:val>
                                            <p:fltVal val="0"/>
                                          </p:val>
                                        </p:tav>
                                        <p:tav tm="100000">
                                          <p:val>
                                            <p:strVal val="#ppt_w"/>
                                          </p:val>
                                        </p:tav>
                                      </p:tavLst>
                                    </p:anim>
                                    <p:anim calcmode="lin" valueType="num">
                                      <p:cBhvr>
                                        <p:cTn id="128" dur="500" fill="hold"/>
                                        <p:tgtEl>
                                          <p:spTgt spid="28"/>
                                        </p:tgtEl>
                                        <p:attrNameLst>
                                          <p:attrName>ppt_h</p:attrName>
                                        </p:attrNameLst>
                                      </p:cBhvr>
                                      <p:tavLst>
                                        <p:tav tm="0">
                                          <p:val>
                                            <p:fltVal val="0"/>
                                          </p:val>
                                        </p:tav>
                                        <p:tav tm="100000">
                                          <p:val>
                                            <p:strVal val="#ppt_h"/>
                                          </p:val>
                                        </p:tav>
                                      </p:tavLst>
                                    </p:anim>
                                    <p:animEffect transition="in" filter="fade">
                                      <p:cBhvr>
                                        <p:cTn id="129" dur="500"/>
                                        <p:tgtEl>
                                          <p:spTgt spid="28"/>
                                        </p:tgtEl>
                                      </p:cBhvr>
                                    </p:animEffect>
                                  </p:childTnLst>
                                </p:cTn>
                              </p:par>
                            </p:childTnLst>
                          </p:cTn>
                        </p:par>
                        <p:par>
                          <p:cTn id="130" fill="hold">
                            <p:stCondLst>
                              <p:cond delay="10500"/>
                            </p:stCondLst>
                            <p:childTnLst>
                              <p:par>
                                <p:cTn id="131" presetID="53" presetClass="entr" presetSubtype="16" fill="hold" grpId="0" nodeType="afterEffect">
                                  <p:stCondLst>
                                    <p:cond delay="0"/>
                                  </p:stCondLst>
                                  <p:childTnLst>
                                    <p:set>
                                      <p:cBhvr>
                                        <p:cTn id="132" dur="1" fill="hold">
                                          <p:stCondLst>
                                            <p:cond delay="0"/>
                                          </p:stCondLst>
                                        </p:cTn>
                                        <p:tgtEl>
                                          <p:spTgt spid="31"/>
                                        </p:tgtEl>
                                        <p:attrNameLst>
                                          <p:attrName>style.visibility</p:attrName>
                                        </p:attrNameLst>
                                      </p:cBhvr>
                                      <p:to>
                                        <p:strVal val="visible"/>
                                      </p:to>
                                    </p:set>
                                    <p:anim calcmode="lin" valueType="num">
                                      <p:cBhvr>
                                        <p:cTn id="133" dur="500" fill="hold"/>
                                        <p:tgtEl>
                                          <p:spTgt spid="31"/>
                                        </p:tgtEl>
                                        <p:attrNameLst>
                                          <p:attrName>ppt_w</p:attrName>
                                        </p:attrNameLst>
                                      </p:cBhvr>
                                      <p:tavLst>
                                        <p:tav tm="0">
                                          <p:val>
                                            <p:fltVal val="0"/>
                                          </p:val>
                                        </p:tav>
                                        <p:tav tm="100000">
                                          <p:val>
                                            <p:strVal val="#ppt_w"/>
                                          </p:val>
                                        </p:tav>
                                      </p:tavLst>
                                    </p:anim>
                                    <p:anim calcmode="lin" valueType="num">
                                      <p:cBhvr>
                                        <p:cTn id="134" dur="500" fill="hold"/>
                                        <p:tgtEl>
                                          <p:spTgt spid="31"/>
                                        </p:tgtEl>
                                        <p:attrNameLst>
                                          <p:attrName>ppt_h</p:attrName>
                                        </p:attrNameLst>
                                      </p:cBhvr>
                                      <p:tavLst>
                                        <p:tav tm="0">
                                          <p:val>
                                            <p:fltVal val="0"/>
                                          </p:val>
                                        </p:tav>
                                        <p:tav tm="100000">
                                          <p:val>
                                            <p:strVal val="#ppt_h"/>
                                          </p:val>
                                        </p:tav>
                                      </p:tavLst>
                                    </p:anim>
                                    <p:animEffect transition="in" filter="fade">
                                      <p:cBhvr>
                                        <p:cTn id="135" dur="500"/>
                                        <p:tgtEl>
                                          <p:spTgt spid="31"/>
                                        </p:tgtEl>
                                      </p:cBhvr>
                                    </p:animEffect>
                                  </p:childTnLst>
                                </p:cTn>
                              </p:par>
                            </p:childTnLst>
                          </p:cTn>
                        </p:par>
                        <p:par>
                          <p:cTn id="136" fill="hold">
                            <p:stCondLst>
                              <p:cond delay="11000"/>
                            </p:stCondLst>
                            <p:childTnLst>
                              <p:par>
                                <p:cTn id="137" presetID="53" presetClass="entr" presetSubtype="16" fill="hold" grpId="0" nodeType="afterEffect">
                                  <p:stCondLst>
                                    <p:cond delay="0"/>
                                  </p:stCondLst>
                                  <p:childTnLst>
                                    <p:set>
                                      <p:cBhvr>
                                        <p:cTn id="138" dur="1" fill="hold">
                                          <p:stCondLst>
                                            <p:cond delay="0"/>
                                          </p:stCondLst>
                                        </p:cTn>
                                        <p:tgtEl>
                                          <p:spTgt spid="32"/>
                                        </p:tgtEl>
                                        <p:attrNameLst>
                                          <p:attrName>style.visibility</p:attrName>
                                        </p:attrNameLst>
                                      </p:cBhvr>
                                      <p:to>
                                        <p:strVal val="visible"/>
                                      </p:to>
                                    </p:set>
                                    <p:anim calcmode="lin" valueType="num">
                                      <p:cBhvr>
                                        <p:cTn id="139" dur="500" fill="hold"/>
                                        <p:tgtEl>
                                          <p:spTgt spid="32"/>
                                        </p:tgtEl>
                                        <p:attrNameLst>
                                          <p:attrName>ppt_w</p:attrName>
                                        </p:attrNameLst>
                                      </p:cBhvr>
                                      <p:tavLst>
                                        <p:tav tm="0">
                                          <p:val>
                                            <p:fltVal val="0"/>
                                          </p:val>
                                        </p:tav>
                                        <p:tav tm="100000">
                                          <p:val>
                                            <p:strVal val="#ppt_w"/>
                                          </p:val>
                                        </p:tav>
                                      </p:tavLst>
                                    </p:anim>
                                    <p:anim calcmode="lin" valueType="num">
                                      <p:cBhvr>
                                        <p:cTn id="140" dur="500" fill="hold"/>
                                        <p:tgtEl>
                                          <p:spTgt spid="32"/>
                                        </p:tgtEl>
                                        <p:attrNameLst>
                                          <p:attrName>ppt_h</p:attrName>
                                        </p:attrNameLst>
                                      </p:cBhvr>
                                      <p:tavLst>
                                        <p:tav tm="0">
                                          <p:val>
                                            <p:fltVal val="0"/>
                                          </p:val>
                                        </p:tav>
                                        <p:tav tm="100000">
                                          <p:val>
                                            <p:strVal val="#ppt_h"/>
                                          </p:val>
                                        </p:tav>
                                      </p:tavLst>
                                    </p:anim>
                                    <p:animEffect transition="in" filter="fade">
                                      <p:cBhvr>
                                        <p:cTn id="141" dur="500"/>
                                        <p:tgtEl>
                                          <p:spTgt spid="32"/>
                                        </p:tgtEl>
                                      </p:cBhvr>
                                    </p:animEffect>
                                  </p:childTnLst>
                                </p:cTn>
                              </p:par>
                            </p:childTnLst>
                          </p:cTn>
                        </p:par>
                        <p:par>
                          <p:cTn id="142" fill="hold">
                            <p:stCondLst>
                              <p:cond delay="11500"/>
                            </p:stCondLst>
                            <p:childTnLst>
                              <p:par>
                                <p:cTn id="143" presetID="53" presetClass="entr" presetSubtype="16" fill="hold" grpId="0" nodeType="afterEffect">
                                  <p:stCondLst>
                                    <p:cond delay="0"/>
                                  </p:stCondLst>
                                  <p:childTnLst>
                                    <p:set>
                                      <p:cBhvr>
                                        <p:cTn id="144" dur="1" fill="hold">
                                          <p:stCondLst>
                                            <p:cond delay="0"/>
                                          </p:stCondLst>
                                        </p:cTn>
                                        <p:tgtEl>
                                          <p:spTgt spid="33"/>
                                        </p:tgtEl>
                                        <p:attrNameLst>
                                          <p:attrName>style.visibility</p:attrName>
                                        </p:attrNameLst>
                                      </p:cBhvr>
                                      <p:to>
                                        <p:strVal val="visible"/>
                                      </p:to>
                                    </p:set>
                                    <p:anim calcmode="lin" valueType="num">
                                      <p:cBhvr>
                                        <p:cTn id="145" dur="500" fill="hold"/>
                                        <p:tgtEl>
                                          <p:spTgt spid="33"/>
                                        </p:tgtEl>
                                        <p:attrNameLst>
                                          <p:attrName>ppt_w</p:attrName>
                                        </p:attrNameLst>
                                      </p:cBhvr>
                                      <p:tavLst>
                                        <p:tav tm="0">
                                          <p:val>
                                            <p:fltVal val="0"/>
                                          </p:val>
                                        </p:tav>
                                        <p:tav tm="100000">
                                          <p:val>
                                            <p:strVal val="#ppt_w"/>
                                          </p:val>
                                        </p:tav>
                                      </p:tavLst>
                                    </p:anim>
                                    <p:anim calcmode="lin" valueType="num">
                                      <p:cBhvr>
                                        <p:cTn id="146" dur="500" fill="hold"/>
                                        <p:tgtEl>
                                          <p:spTgt spid="33"/>
                                        </p:tgtEl>
                                        <p:attrNameLst>
                                          <p:attrName>ppt_h</p:attrName>
                                        </p:attrNameLst>
                                      </p:cBhvr>
                                      <p:tavLst>
                                        <p:tav tm="0">
                                          <p:val>
                                            <p:fltVal val="0"/>
                                          </p:val>
                                        </p:tav>
                                        <p:tav tm="100000">
                                          <p:val>
                                            <p:strVal val="#ppt_h"/>
                                          </p:val>
                                        </p:tav>
                                      </p:tavLst>
                                    </p:anim>
                                    <p:animEffect transition="in" filter="fade">
                                      <p:cBhvr>
                                        <p:cTn id="147" dur="500"/>
                                        <p:tgtEl>
                                          <p:spTgt spid="33"/>
                                        </p:tgtEl>
                                      </p:cBhvr>
                                    </p:animEffect>
                                  </p:childTnLst>
                                </p:cTn>
                              </p:par>
                            </p:childTnLst>
                          </p:cTn>
                        </p:par>
                        <p:par>
                          <p:cTn id="148" fill="hold">
                            <p:stCondLst>
                              <p:cond delay="12000"/>
                            </p:stCondLst>
                            <p:childTnLst>
                              <p:par>
                                <p:cTn id="149" presetID="53" presetClass="entr" presetSubtype="16" fill="hold" grpId="0" nodeType="afterEffect">
                                  <p:stCondLst>
                                    <p:cond delay="0"/>
                                  </p:stCondLst>
                                  <p:childTnLst>
                                    <p:set>
                                      <p:cBhvr>
                                        <p:cTn id="150" dur="1" fill="hold">
                                          <p:stCondLst>
                                            <p:cond delay="0"/>
                                          </p:stCondLst>
                                        </p:cTn>
                                        <p:tgtEl>
                                          <p:spTgt spid="34"/>
                                        </p:tgtEl>
                                        <p:attrNameLst>
                                          <p:attrName>style.visibility</p:attrName>
                                        </p:attrNameLst>
                                      </p:cBhvr>
                                      <p:to>
                                        <p:strVal val="visible"/>
                                      </p:to>
                                    </p:set>
                                    <p:anim calcmode="lin" valueType="num">
                                      <p:cBhvr>
                                        <p:cTn id="151" dur="500" fill="hold"/>
                                        <p:tgtEl>
                                          <p:spTgt spid="34"/>
                                        </p:tgtEl>
                                        <p:attrNameLst>
                                          <p:attrName>ppt_w</p:attrName>
                                        </p:attrNameLst>
                                      </p:cBhvr>
                                      <p:tavLst>
                                        <p:tav tm="0">
                                          <p:val>
                                            <p:fltVal val="0"/>
                                          </p:val>
                                        </p:tav>
                                        <p:tav tm="100000">
                                          <p:val>
                                            <p:strVal val="#ppt_w"/>
                                          </p:val>
                                        </p:tav>
                                      </p:tavLst>
                                    </p:anim>
                                    <p:anim calcmode="lin" valueType="num">
                                      <p:cBhvr>
                                        <p:cTn id="152" dur="500" fill="hold"/>
                                        <p:tgtEl>
                                          <p:spTgt spid="34"/>
                                        </p:tgtEl>
                                        <p:attrNameLst>
                                          <p:attrName>ppt_h</p:attrName>
                                        </p:attrNameLst>
                                      </p:cBhvr>
                                      <p:tavLst>
                                        <p:tav tm="0">
                                          <p:val>
                                            <p:fltVal val="0"/>
                                          </p:val>
                                        </p:tav>
                                        <p:tav tm="100000">
                                          <p:val>
                                            <p:strVal val="#ppt_h"/>
                                          </p:val>
                                        </p:tav>
                                      </p:tavLst>
                                    </p:anim>
                                    <p:animEffect transition="in" filter="fade">
                                      <p:cBhvr>
                                        <p:cTn id="153" dur="500"/>
                                        <p:tgtEl>
                                          <p:spTgt spid="34"/>
                                        </p:tgtEl>
                                      </p:cBhvr>
                                    </p:animEffect>
                                  </p:childTnLst>
                                </p:cTn>
                              </p:par>
                            </p:childTnLst>
                          </p:cTn>
                        </p:par>
                        <p:par>
                          <p:cTn id="154" fill="hold">
                            <p:stCondLst>
                              <p:cond delay="12500"/>
                            </p:stCondLst>
                            <p:childTnLst>
                              <p:par>
                                <p:cTn id="155" presetID="53" presetClass="entr" presetSubtype="16" fill="hold" nodeType="afterEffect">
                                  <p:stCondLst>
                                    <p:cond delay="0"/>
                                  </p:stCondLst>
                                  <p:childTnLst>
                                    <p:set>
                                      <p:cBhvr>
                                        <p:cTn id="156" dur="1" fill="hold">
                                          <p:stCondLst>
                                            <p:cond delay="0"/>
                                          </p:stCondLst>
                                        </p:cTn>
                                        <p:tgtEl>
                                          <p:spTgt spid="35"/>
                                        </p:tgtEl>
                                        <p:attrNameLst>
                                          <p:attrName>style.visibility</p:attrName>
                                        </p:attrNameLst>
                                      </p:cBhvr>
                                      <p:to>
                                        <p:strVal val="visible"/>
                                      </p:to>
                                    </p:set>
                                    <p:anim calcmode="lin" valueType="num">
                                      <p:cBhvr>
                                        <p:cTn id="157" dur="500" fill="hold"/>
                                        <p:tgtEl>
                                          <p:spTgt spid="35"/>
                                        </p:tgtEl>
                                        <p:attrNameLst>
                                          <p:attrName>ppt_w</p:attrName>
                                        </p:attrNameLst>
                                      </p:cBhvr>
                                      <p:tavLst>
                                        <p:tav tm="0">
                                          <p:val>
                                            <p:fltVal val="0"/>
                                          </p:val>
                                        </p:tav>
                                        <p:tav tm="100000">
                                          <p:val>
                                            <p:strVal val="#ppt_w"/>
                                          </p:val>
                                        </p:tav>
                                      </p:tavLst>
                                    </p:anim>
                                    <p:anim calcmode="lin" valueType="num">
                                      <p:cBhvr>
                                        <p:cTn id="158" dur="500" fill="hold"/>
                                        <p:tgtEl>
                                          <p:spTgt spid="35"/>
                                        </p:tgtEl>
                                        <p:attrNameLst>
                                          <p:attrName>ppt_h</p:attrName>
                                        </p:attrNameLst>
                                      </p:cBhvr>
                                      <p:tavLst>
                                        <p:tav tm="0">
                                          <p:val>
                                            <p:fltVal val="0"/>
                                          </p:val>
                                        </p:tav>
                                        <p:tav tm="100000">
                                          <p:val>
                                            <p:strVal val="#ppt_h"/>
                                          </p:val>
                                        </p:tav>
                                      </p:tavLst>
                                    </p:anim>
                                    <p:animEffect transition="in" filter="fade">
                                      <p:cBhvr>
                                        <p:cTn id="159" dur="500"/>
                                        <p:tgtEl>
                                          <p:spTgt spid="35"/>
                                        </p:tgtEl>
                                      </p:cBhvr>
                                    </p:animEffect>
                                  </p:childTnLst>
                                </p:cTn>
                              </p:par>
                            </p:childTnLst>
                          </p:cTn>
                        </p:par>
                        <p:par>
                          <p:cTn id="160" fill="hold">
                            <p:stCondLst>
                              <p:cond delay="13000"/>
                            </p:stCondLst>
                            <p:childTnLst>
                              <p:par>
                                <p:cTn id="161" presetID="53" presetClass="entr" presetSubtype="16" fill="hold" grpId="0" nodeType="afterEffect">
                                  <p:stCondLst>
                                    <p:cond delay="0"/>
                                  </p:stCondLst>
                                  <p:childTnLst>
                                    <p:set>
                                      <p:cBhvr>
                                        <p:cTn id="162" dur="1" fill="hold">
                                          <p:stCondLst>
                                            <p:cond delay="0"/>
                                          </p:stCondLst>
                                        </p:cTn>
                                        <p:tgtEl>
                                          <p:spTgt spid="38"/>
                                        </p:tgtEl>
                                        <p:attrNameLst>
                                          <p:attrName>style.visibility</p:attrName>
                                        </p:attrNameLst>
                                      </p:cBhvr>
                                      <p:to>
                                        <p:strVal val="visible"/>
                                      </p:to>
                                    </p:set>
                                    <p:anim calcmode="lin" valueType="num">
                                      <p:cBhvr>
                                        <p:cTn id="163" dur="500" fill="hold"/>
                                        <p:tgtEl>
                                          <p:spTgt spid="38"/>
                                        </p:tgtEl>
                                        <p:attrNameLst>
                                          <p:attrName>ppt_w</p:attrName>
                                        </p:attrNameLst>
                                      </p:cBhvr>
                                      <p:tavLst>
                                        <p:tav tm="0">
                                          <p:val>
                                            <p:fltVal val="0"/>
                                          </p:val>
                                        </p:tav>
                                        <p:tav tm="100000">
                                          <p:val>
                                            <p:strVal val="#ppt_w"/>
                                          </p:val>
                                        </p:tav>
                                      </p:tavLst>
                                    </p:anim>
                                    <p:anim calcmode="lin" valueType="num">
                                      <p:cBhvr>
                                        <p:cTn id="164" dur="500" fill="hold"/>
                                        <p:tgtEl>
                                          <p:spTgt spid="38"/>
                                        </p:tgtEl>
                                        <p:attrNameLst>
                                          <p:attrName>ppt_h</p:attrName>
                                        </p:attrNameLst>
                                      </p:cBhvr>
                                      <p:tavLst>
                                        <p:tav tm="0">
                                          <p:val>
                                            <p:fltVal val="0"/>
                                          </p:val>
                                        </p:tav>
                                        <p:tav tm="100000">
                                          <p:val>
                                            <p:strVal val="#ppt_h"/>
                                          </p:val>
                                        </p:tav>
                                      </p:tavLst>
                                    </p:anim>
                                    <p:animEffect transition="in" filter="fade">
                                      <p:cBhvr>
                                        <p:cTn id="165" dur="500"/>
                                        <p:tgtEl>
                                          <p:spTgt spid="38"/>
                                        </p:tgtEl>
                                      </p:cBhvr>
                                    </p:animEffect>
                                  </p:childTnLst>
                                </p:cTn>
                              </p:par>
                            </p:childTnLst>
                          </p:cTn>
                        </p:par>
                        <p:par>
                          <p:cTn id="166" fill="hold">
                            <p:stCondLst>
                              <p:cond delay="13500"/>
                            </p:stCondLst>
                            <p:childTnLst>
                              <p:par>
                                <p:cTn id="167" presetID="53" presetClass="entr" presetSubtype="16" fill="hold" grpId="0" nodeType="afterEffect">
                                  <p:stCondLst>
                                    <p:cond delay="0"/>
                                  </p:stCondLst>
                                  <p:childTnLst>
                                    <p:set>
                                      <p:cBhvr>
                                        <p:cTn id="168" dur="1" fill="hold">
                                          <p:stCondLst>
                                            <p:cond delay="0"/>
                                          </p:stCondLst>
                                        </p:cTn>
                                        <p:tgtEl>
                                          <p:spTgt spid="39"/>
                                        </p:tgtEl>
                                        <p:attrNameLst>
                                          <p:attrName>style.visibility</p:attrName>
                                        </p:attrNameLst>
                                      </p:cBhvr>
                                      <p:to>
                                        <p:strVal val="visible"/>
                                      </p:to>
                                    </p:set>
                                    <p:anim calcmode="lin" valueType="num">
                                      <p:cBhvr>
                                        <p:cTn id="169" dur="500" fill="hold"/>
                                        <p:tgtEl>
                                          <p:spTgt spid="39"/>
                                        </p:tgtEl>
                                        <p:attrNameLst>
                                          <p:attrName>ppt_w</p:attrName>
                                        </p:attrNameLst>
                                      </p:cBhvr>
                                      <p:tavLst>
                                        <p:tav tm="0">
                                          <p:val>
                                            <p:fltVal val="0"/>
                                          </p:val>
                                        </p:tav>
                                        <p:tav tm="100000">
                                          <p:val>
                                            <p:strVal val="#ppt_w"/>
                                          </p:val>
                                        </p:tav>
                                      </p:tavLst>
                                    </p:anim>
                                    <p:anim calcmode="lin" valueType="num">
                                      <p:cBhvr>
                                        <p:cTn id="170" dur="500" fill="hold"/>
                                        <p:tgtEl>
                                          <p:spTgt spid="39"/>
                                        </p:tgtEl>
                                        <p:attrNameLst>
                                          <p:attrName>ppt_h</p:attrName>
                                        </p:attrNameLst>
                                      </p:cBhvr>
                                      <p:tavLst>
                                        <p:tav tm="0">
                                          <p:val>
                                            <p:fltVal val="0"/>
                                          </p:val>
                                        </p:tav>
                                        <p:tav tm="100000">
                                          <p:val>
                                            <p:strVal val="#ppt_h"/>
                                          </p:val>
                                        </p:tav>
                                      </p:tavLst>
                                    </p:anim>
                                    <p:animEffect transition="in" filter="fade">
                                      <p:cBhvr>
                                        <p:cTn id="171" dur="500"/>
                                        <p:tgtEl>
                                          <p:spTgt spid="39"/>
                                        </p:tgtEl>
                                      </p:cBhvr>
                                    </p:animEffect>
                                  </p:childTnLst>
                                </p:cTn>
                              </p:par>
                            </p:childTnLst>
                          </p:cTn>
                        </p:par>
                        <p:par>
                          <p:cTn id="172" fill="hold">
                            <p:stCondLst>
                              <p:cond delay="14000"/>
                            </p:stCondLst>
                            <p:childTnLst>
                              <p:par>
                                <p:cTn id="173" presetID="53" presetClass="entr" presetSubtype="16" fill="hold" grpId="0" nodeType="afterEffect">
                                  <p:stCondLst>
                                    <p:cond delay="0"/>
                                  </p:stCondLst>
                                  <p:childTnLst>
                                    <p:set>
                                      <p:cBhvr>
                                        <p:cTn id="174" dur="1" fill="hold">
                                          <p:stCondLst>
                                            <p:cond delay="0"/>
                                          </p:stCondLst>
                                        </p:cTn>
                                        <p:tgtEl>
                                          <p:spTgt spid="40"/>
                                        </p:tgtEl>
                                        <p:attrNameLst>
                                          <p:attrName>style.visibility</p:attrName>
                                        </p:attrNameLst>
                                      </p:cBhvr>
                                      <p:to>
                                        <p:strVal val="visible"/>
                                      </p:to>
                                    </p:set>
                                    <p:anim calcmode="lin" valueType="num">
                                      <p:cBhvr>
                                        <p:cTn id="175" dur="500" fill="hold"/>
                                        <p:tgtEl>
                                          <p:spTgt spid="40"/>
                                        </p:tgtEl>
                                        <p:attrNameLst>
                                          <p:attrName>ppt_w</p:attrName>
                                        </p:attrNameLst>
                                      </p:cBhvr>
                                      <p:tavLst>
                                        <p:tav tm="0">
                                          <p:val>
                                            <p:fltVal val="0"/>
                                          </p:val>
                                        </p:tav>
                                        <p:tav tm="100000">
                                          <p:val>
                                            <p:strVal val="#ppt_w"/>
                                          </p:val>
                                        </p:tav>
                                      </p:tavLst>
                                    </p:anim>
                                    <p:anim calcmode="lin" valueType="num">
                                      <p:cBhvr>
                                        <p:cTn id="176" dur="500" fill="hold"/>
                                        <p:tgtEl>
                                          <p:spTgt spid="40"/>
                                        </p:tgtEl>
                                        <p:attrNameLst>
                                          <p:attrName>ppt_h</p:attrName>
                                        </p:attrNameLst>
                                      </p:cBhvr>
                                      <p:tavLst>
                                        <p:tav tm="0">
                                          <p:val>
                                            <p:fltVal val="0"/>
                                          </p:val>
                                        </p:tav>
                                        <p:tav tm="100000">
                                          <p:val>
                                            <p:strVal val="#ppt_h"/>
                                          </p:val>
                                        </p:tav>
                                      </p:tavLst>
                                    </p:anim>
                                    <p:animEffect transition="in" filter="fade">
                                      <p:cBhvr>
                                        <p:cTn id="177" dur="500"/>
                                        <p:tgtEl>
                                          <p:spTgt spid="40"/>
                                        </p:tgtEl>
                                      </p:cBhvr>
                                    </p:animEffect>
                                  </p:childTnLst>
                                </p:cTn>
                              </p:par>
                            </p:childTnLst>
                          </p:cTn>
                        </p:par>
                        <p:par>
                          <p:cTn id="178" fill="hold">
                            <p:stCondLst>
                              <p:cond delay="14500"/>
                            </p:stCondLst>
                            <p:childTnLst>
                              <p:par>
                                <p:cTn id="179" presetID="53" presetClass="entr" presetSubtype="16" fill="hold" grpId="0" nodeType="afterEffect">
                                  <p:stCondLst>
                                    <p:cond delay="0"/>
                                  </p:stCondLst>
                                  <p:childTnLst>
                                    <p:set>
                                      <p:cBhvr>
                                        <p:cTn id="180" dur="1" fill="hold">
                                          <p:stCondLst>
                                            <p:cond delay="0"/>
                                          </p:stCondLst>
                                        </p:cTn>
                                        <p:tgtEl>
                                          <p:spTgt spid="41"/>
                                        </p:tgtEl>
                                        <p:attrNameLst>
                                          <p:attrName>style.visibility</p:attrName>
                                        </p:attrNameLst>
                                      </p:cBhvr>
                                      <p:to>
                                        <p:strVal val="visible"/>
                                      </p:to>
                                    </p:set>
                                    <p:anim calcmode="lin" valueType="num">
                                      <p:cBhvr>
                                        <p:cTn id="181" dur="500" fill="hold"/>
                                        <p:tgtEl>
                                          <p:spTgt spid="41"/>
                                        </p:tgtEl>
                                        <p:attrNameLst>
                                          <p:attrName>ppt_w</p:attrName>
                                        </p:attrNameLst>
                                      </p:cBhvr>
                                      <p:tavLst>
                                        <p:tav tm="0">
                                          <p:val>
                                            <p:fltVal val="0"/>
                                          </p:val>
                                        </p:tav>
                                        <p:tav tm="100000">
                                          <p:val>
                                            <p:strVal val="#ppt_w"/>
                                          </p:val>
                                        </p:tav>
                                      </p:tavLst>
                                    </p:anim>
                                    <p:anim calcmode="lin" valueType="num">
                                      <p:cBhvr>
                                        <p:cTn id="182" dur="500" fill="hold"/>
                                        <p:tgtEl>
                                          <p:spTgt spid="41"/>
                                        </p:tgtEl>
                                        <p:attrNameLst>
                                          <p:attrName>ppt_h</p:attrName>
                                        </p:attrNameLst>
                                      </p:cBhvr>
                                      <p:tavLst>
                                        <p:tav tm="0">
                                          <p:val>
                                            <p:fltVal val="0"/>
                                          </p:val>
                                        </p:tav>
                                        <p:tav tm="100000">
                                          <p:val>
                                            <p:strVal val="#ppt_h"/>
                                          </p:val>
                                        </p:tav>
                                      </p:tavLst>
                                    </p:anim>
                                    <p:animEffect transition="in" filter="fade">
                                      <p:cBhvr>
                                        <p:cTn id="183" dur="500"/>
                                        <p:tgtEl>
                                          <p:spTgt spid="41"/>
                                        </p:tgtEl>
                                      </p:cBhvr>
                                    </p:animEffect>
                                  </p:childTnLst>
                                </p:cTn>
                              </p:par>
                            </p:childTnLst>
                          </p:cTn>
                        </p:par>
                        <p:par>
                          <p:cTn id="184" fill="hold">
                            <p:stCondLst>
                              <p:cond delay="15000"/>
                            </p:stCondLst>
                            <p:childTnLst>
                              <p:par>
                                <p:cTn id="185" presetID="53" presetClass="entr" presetSubtype="16" fill="hold" grpId="0" nodeType="afterEffect">
                                  <p:stCondLst>
                                    <p:cond delay="0"/>
                                  </p:stCondLst>
                                  <p:childTnLst>
                                    <p:set>
                                      <p:cBhvr>
                                        <p:cTn id="186" dur="1" fill="hold">
                                          <p:stCondLst>
                                            <p:cond delay="0"/>
                                          </p:stCondLst>
                                        </p:cTn>
                                        <p:tgtEl>
                                          <p:spTgt spid="42"/>
                                        </p:tgtEl>
                                        <p:attrNameLst>
                                          <p:attrName>style.visibility</p:attrName>
                                        </p:attrNameLst>
                                      </p:cBhvr>
                                      <p:to>
                                        <p:strVal val="visible"/>
                                      </p:to>
                                    </p:set>
                                    <p:anim calcmode="lin" valueType="num">
                                      <p:cBhvr>
                                        <p:cTn id="187" dur="500" fill="hold"/>
                                        <p:tgtEl>
                                          <p:spTgt spid="42"/>
                                        </p:tgtEl>
                                        <p:attrNameLst>
                                          <p:attrName>ppt_w</p:attrName>
                                        </p:attrNameLst>
                                      </p:cBhvr>
                                      <p:tavLst>
                                        <p:tav tm="0">
                                          <p:val>
                                            <p:fltVal val="0"/>
                                          </p:val>
                                        </p:tav>
                                        <p:tav tm="100000">
                                          <p:val>
                                            <p:strVal val="#ppt_w"/>
                                          </p:val>
                                        </p:tav>
                                      </p:tavLst>
                                    </p:anim>
                                    <p:anim calcmode="lin" valueType="num">
                                      <p:cBhvr>
                                        <p:cTn id="188" dur="500" fill="hold"/>
                                        <p:tgtEl>
                                          <p:spTgt spid="42"/>
                                        </p:tgtEl>
                                        <p:attrNameLst>
                                          <p:attrName>ppt_h</p:attrName>
                                        </p:attrNameLst>
                                      </p:cBhvr>
                                      <p:tavLst>
                                        <p:tav tm="0">
                                          <p:val>
                                            <p:fltVal val="0"/>
                                          </p:val>
                                        </p:tav>
                                        <p:tav tm="100000">
                                          <p:val>
                                            <p:strVal val="#ppt_h"/>
                                          </p:val>
                                        </p:tav>
                                      </p:tavLst>
                                    </p:anim>
                                    <p:animEffect transition="in" filter="fade">
                                      <p:cBhvr>
                                        <p:cTn id="18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animBg="1"/>
      <p:bldP spid="5" grpId="0" animBg="1"/>
      <p:bldP spid="6" grpId="0"/>
      <p:bldP spid="10" grpId="0" animBg="1"/>
      <p:bldP spid="11" grpId="0" animBg="1"/>
      <p:bldP spid="12" grpId="0" animBg="1"/>
      <p:bldP spid="13" grpId="0"/>
      <p:bldP spid="17" grpId="0" animBg="1"/>
      <p:bldP spid="18" grpId="0" animBg="1"/>
      <p:bldP spid="19" grpId="0" animBg="1"/>
      <p:bldP spid="20" grpId="0"/>
      <p:bldP spid="24" grpId="0" animBg="1"/>
      <p:bldP spid="25" grpId="0" animBg="1"/>
      <p:bldP spid="26" grpId="0" animBg="1"/>
      <p:bldP spid="27" grpId="0"/>
      <p:bldP spid="31" grpId="0" animBg="1"/>
      <p:bldP spid="32" grpId="0" animBg="1"/>
      <p:bldP spid="33" grpId="0" animBg="1"/>
      <p:bldP spid="34" grpId="0"/>
      <p:bldP spid="38" grpId="0" animBg="1"/>
      <p:bldP spid="39" grpId="0" animBg="1"/>
      <p:bldP spid="40" grpId="0" animBg="1"/>
      <p:bldP spid="41" grpId="0" animBg="1"/>
      <p:bldP spid="4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E0BB9DFF-9B88-4FEC-AEE3-6588ABB8C7F4}"/>
              </a:ext>
            </a:extLst>
          </p:cNvPr>
          <p:cNvGrpSpPr/>
          <p:nvPr/>
        </p:nvGrpSpPr>
        <p:grpSpPr>
          <a:xfrm flipH="1">
            <a:off x="3560794" y="719543"/>
            <a:ext cx="5024770" cy="4430455"/>
            <a:chOff x="2027268" y="1259074"/>
            <a:chExt cx="5024770" cy="4430455"/>
          </a:xfrm>
        </p:grpSpPr>
        <p:sp>
          <p:nvSpPr>
            <p:cNvPr id="26" name="Block Arc 25">
              <a:extLst>
                <a:ext uri="{FF2B5EF4-FFF2-40B4-BE49-F238E27FC236}">
                  <a16:creationId xmlns:a16="http://schemas.microsoft.com/office/drawing/2014/main" id="{98F35CD8-BD36-4E8F-8BEC-6D93727B1B77}"/>
                </a:ext>
              </a:extLst>
            </p:cNvPr>
            <p:cNvSpPr/>
            <p:nvPr/>
          </p:nvSpPr>
          <p:spPr>
            <a:xfrm rot="10800000">
              <a:off x="2339753" y="1259074"/>
              <a:ext cx="4427886" cy="4427886"/>
            </a:xfrm>
            <a:prstGeom prst="blockArc">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latin typeface="Al Tarikh" pitchFamily="2" charset="-78"/>
                <a:cs typeface="Al Tarikh" pitchFamily="2" charset="-78"/>
              </a:endParaRPr>
            </a:p>
          </p:txBody>
        </p:sp>
        <p:sp>
          <p:nvSpPr>
            <p:cNvPr id="27" name="Block Arc 26">
              <a:extLst>
                <a:ext uri="{FF2B5EF4-FFF2-40B4-BE49-F238E27FC236}">
                  <a16:creationId xmlns:a16="http://schemas.microsoft.com/office/drawing/2014/main" id="{73A5836F-02B5-4938-B2D4-B825D66E8E8A}"/>
                </a:ext>
              </a:extLst>
            </p:cNvPr>
            <p:cNvSpPr/>
            <p:nvPr/>
          </p:nvSpPr>
          <p:spPr>
            <a:xfrm rot="10800000">
              <a:off x="2339753" y="1259074"/>
              <a:ext cx="4427886" cy="4427886"/>
            </a:xfrm>
            <a:prstGeom prst="blockArc">
              <a:avLst>
                <a:gd name="adj1" fmla="val 13310865"/>
                <a:gd name="adj2" fmla="val 0"/>
                <a:gd name="adj3" fmla="val 25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latin typeface="Al Tarikh" pitchFamily="2" charset="-78"/>
                <a:cs typeface="Al Tarikh" pitchFamily="2" charset="-78"/>
              </a:endParaRPr>
            </a:p>
          </p:txBody>
        </p:sp>
        <p:sp>
          <p:nvSpPr>
            <p:cNvPr id="28" name="Block Arc 27">
              <a:extLst>
                <a:ext uri="{FF2B5EF4-FFF2-40B4-BE49-F238E27FC236}">
                  <a16:creationId xmlns:a16="http://schemas.microsoft.com/office/drawing/2014/main" id="{D6F014E2-7157-4089-B3E2-10B84BE286CD}"/>
                </a:ext>
              </a:extLst>
            </p:cNvPr>
            <p:cNvSpPr/>
            <p:nvPr/>
          </p:nvSpPr>
          <p:spPr>
            <a:xfrm rot="10800000">
              <a:off x="2339753" y="1259074"/>
              <a:ext cx="4427886" cy="4427886"/>
            </a:xfrm>
            <a:prstGeom prst="blockArc">
              <a:avLst>
                <a:gd name="adj1" fmla="val 16261930"/>
                <a:gd name="adj2" fmla="val 0"/>
                <a:gd name="adj3" fmla="val 2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latin typeface="Al Tarikh" pitchFamily="2" charset="-78"/>
                <a:cs typeface="Al Tarikh" pitchFamily="2" charset="-78"/>
              </a:endParaRPr>
            </a:p>
          </p:txBody>
        </p:sp>
        <p:sp>
          <p:nvSpPr>
            <p:cNvPr id="29" name="Block Arc 28">
              <a:extLst>
                <a:ext uri="{FF2B5EF4-FFF2-40B4-BE49-F238E27FC236}">
                  <a16:creationId xmlns:a16="http://schemas.microsoft.com/office/drawing/2014/main" id="{D38E0EE1-0C16-48D9-AA01-40EA993FD7B8}"/>
                </a:ext>
              </a:extLst>
            </p:cNvPr>
            <p:cNvSpPr/>
            <p:nvPr/>
          </p:nvSpPr>
          <p:spPr>
            <a:xfrm rot="10800000">
              <a:off x="2339753" y="1261643"/>
              <a:ext cx="4427886" cy="4427886"/>
            </a:xfrm>
            <a:prstGeom prst="blockArc">
              <a:avLst>
                <a:gd name="adj1" fmla="val 19038967"/>
                <a:gd name="adj2" fmla="val 0"/>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latin typeface="Al Tarikh" pitchFamily="2" charset="-78"/>
                <a:cs typeface="Al Tarikh" pitchFamily="2" charset="-78"/>
              </a:endParaRPr>
            </a:p>
          </p:txBody>
        </p:sp>
        <p:pic>
          <p:nvPicPr>
            <p:cNvPr id="30" name="Picture 2" descr="E:\002-KIMS BUSINESS\007-04-1-FIVERR\01-PPT-TEMPLATE\COVER-PSD\05-cut-01.png">
              <a:extLst>
                <a:ext uri="{FF2B5EF4-FFF2-40B4-BE49-F238E27FC236}">
                  <a16:creationId xmlns:a16="http://schemas.microsoft.com/office/drawing/2014/main" id="{480D116F-E481-4FD6-B8A6-F1D5D23995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V="1">
              <a:off x="2027268" y="3359561"/>
              <a:ext cx="1687950" cy="33341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002-KIMS BUSINESS\007-04-1-FIVERR\01-PPT-TEMPLATE\COVER-PSD\05-cut-01.png">
              <a:extLst>
                <a:ext uri="{FF2B5EF4-FFF2-40B4-BE49-F238E27FC236}">
                  <a16:creationId xmlns:a16="http://schemas.microsoft.com/office/drawing/2014/main" id="{B51CDF09-9902-4385-BE1D-994D0009972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V="1">
              <a:off x="5364088" y="3359562"/>
              <a:ext cx="1687950" cy="333412"/>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عنوان المحتوى</a:t>
            </a:r>
            <a:endParaRPr lang="en-US" dirty="0">
              <a:solidFill>
                <a:schemeClr val="accent5">
                  <a:lumMod val="50000"/>
                </a:schemeClr>
              </a:solidFill>
              <a:latin typeface="Al Tarikh" pitchFamily="2" charset="-78"/>
              <a:cs typeface="Al Tarikh" pitchFamily="2" charset="-78"/>
            </a:endParaRPr>
          </a:p>
        </p:txBody>
      </p:sp>
      <p:grpSp>
        <p:nvGrpSpPr>
          <p:cNvPr id="3" name="Group 2">
            <a:extLst>
              <a:ext uri="{FF2B5EF4-FFF2-40B4-BE49-F238E27FC236}">
                <a16:creationId xmlns:a16="http://schemas.microsoft.com/office/drawing/2014/main" id="{2CAC57BA-E45C-4E1D-AF0A-91C40D2D4ED1}"/>
              </a:ext>
            </a:extLst>
          </p:cNvPr>
          <p:cNvGrpSpPr/>
          <p:nvPr/>
        </p:nvGrpSpPr>
        <p:grpSpPr>
          <a:xfrm>
            <a:off x="3225207" y="1655645"/>
            <a:ext cx="2258963" cy="923331"/>
            <a:chOff x="6210996" y="1433695"/>
            <a:chExt cx="1493001" cy="656879"/>
          </a:xfrm>
        </p:grpSpPr>
        <p:sp>
          <p:nvSpPr>
            <p:cNvPr id="4" name="TextBox 3">
              <a:extLst>
                <a:ext uri="{FF2B5EF4-FFF2-40B4-BE49-F238E27FC236}">
                  <a16:creationId xmlns:a16="http://schemas.microsoft.com/office/drawing/2014/main" id="{58C8EA02-D29A-473A-9E54-BAD5D086EB6D}"/>
                </a:ext>
              </a:extLst>
            </p:cNvPr>
            <p:cNvSpPr txBox="1"/>
            <p:nvPr/>
          </p:nvSpPr>
          <p:spPr>
            <a:xfrm>
              <a:off x="6210999" y="1433695"/>
              <a:ext cx="1492998" cy="197063"/>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النص كامل</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5" name="TextBox 4">
              <a:extLst>
                <a:ext uri="{FF2B5EF4-FFF2-40B4-BE49-F238E27FC236}">
                  <a16:creationId xmlns:a16="http://schemas.microsoft.com/office/drawing/2014/main" id="{24DF1CDD-F387-46D1-B9A4-45257DE006C7}"/>
                </a:ext>
              </a:extLst>
            </p:cNvPr>
            <p:cNvSpPr txBox="1"/>
            <p:nvPr/>
          </p:nvSpPr>
          <p:spPr>
            <a:xfrm>
              <a:off x="6210996" y="1630759"/>
              <a:ext cx="1492998" cy="45981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6" name="Group 5">
            <a:extLst>
              <a:ext uri="{FF2B5EF4-FFF2-40B4-BE49-F238E27FC236}">
                <a16:creationId xmlns:a16="http://schemas.microsoft.com/office/drawing/2014/main" id="{3FA82949-C5A6-4DD6-8F3D-3D1BA852B6A7}"/>
              </a:ext>
            </a:extLst>
          </p:cNvPr>
          <p:cNvGrpSpPr/>
          <p:nvPr/>
        </p:nvGrpSpPr>
        <p:grpSpPr>
          <a:xfrm>
            <a:off x="6644486" y="1655645"/>
            <a:ext cx="2258963" cy="923331"/>
            <a:chOff x="6210996" y="1433695"/>
            <a:chExt cx="1493001" cy="656879"/>
          </a:xfrm>
        </p:grpSpPr>
        <p:sp>
          <p:nvSpPr>
            <p:cNvPr id="7" name="TextBox 6">
              <a:extLst>
                <a:ext uri="{FF2B5EF4-FFF2-40B4-BE49-F238E27FC236}">
                  <a16:creationId xmlns:a16="http://schemas.microsoft.com/office/drawing/2014/main" id="{9C253CDF-29E6-46D1-8BF6-07D7BCD08AF0}"/>
                </a:ext>
              </a:extLst>
            </p:cNvPr>
            <p:cNvSpPr txBox="1"/>
            <p:nvPr/>
          </p:nvSpPr>
          <p:spPr>
            <a:xfrm>
              <a:off x="6210999" y="1433695"/>
              <a:ext cx="1492998" cy="197063"/>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النص كامل</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8" name="TextBox 7">
              <a:extLst>
                <a:ext uri="{FF2B5EF4-FFF2-40B4-BE49-F238E27FC236}">
                  <a16:creationId xmlns:a16="http://schemas.microsoft.com/office/drawing/2014/main" id="{BB53B3FE-BD6B-4EBB-A9F7-0890C8D80B42}"/>
                </a:ext>
              </a:extLst>
            </p:cNvPr>
            <p:cNvSpPr txBox="1"/>
            <p:nvPr/>
          </p:nvSpPr>
          <p:spPr>
            <a:xfrm>
              <a:off x="6210996" y="1630759"/>
              <a:ext cx="1492998" cy="45981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9" name="Group 8">
            <a:extLst>
              <a:ext uri="{FF2B5EF4-FFF2-40B4-BE49-F238E27FC236}">
                <a16:creationId xmlns:a16="http://schemas.microsoft.com/office/drawing/2014/main" id="{17061963-0923-448D-AC82-4560B1EB8B36}"/>
              </a:ext>
            </a:extLst>
          </p:cNvPr>
          <p:cNvGrpSpPr/>
          <p:nvPr/>
        </p:nvGrpSpPr>
        <p:grpSpPr>
          <a:xfrm>
            <a:off x="857811" y="3466512"/>
            <a:ext cx="2876315" cy="738665"/>
            <a:chOff x="6210996" y="1433695"/>
            <a:chExt cx="1493001" cy="525503"/>
          </a:xfrm>
        </p:grpSpPr>
        <p:sp>
          <p:nvSpPr>
            <p:cNvPr id="10" name="TextBox 9">
              <a:extLst>
                <a:ext uri="{FF2B5EF4-FFF2-40B4-BE49-F238E27FC236}">
                  <a16:creationId xmlns:a16="http://schemas.microsoft.com/office/drawing/2014/main" id="{C19518D6-8CA7-448B-87B6-DC4964D831FF}"/>
                </a:ext>
              </a:extLst>
            </p:cNvPr>
            <p:cNvSpPr txBox="1"/>
            <p:nvPr/>
          </p:nvSpPr>
          <p:spPr>
            <a:xfrm>
              <a:off x="6210999" y="1433695"/>
              <a:ext cx="1492998" cy="197063"/>
            </a:xfrm>
            <a:prstGeom prst="rect">
              <a:avLst/>
            </a:prstGeom>
            <a:noFill/>
          </p:spPr>
          <p:txBody>
            <a:bodyPr wrap="square" rtlCol="0">
              <a:spAutoFit/>
            </a:bodyPr>
            <a:lstStyle/>
            <a:p>
              <a:pPr algn="r"/>
              <a:r>
                <a:rPr lang="ar-DZ" altLang="ko-KR" sz="1200" b="1" dirty="0">
                  <a:solidFill>
                    <a:schemeClr val="tx1">
                      <a:lumMod val="75000"/>
                      <a:lumOff val="25000"/>
                    </a:schemeClr>
                  </a:solidFill>
                  <a:latin typeface="Al Tarikh" pitchFamily="2" charset="-78"/>
                  <a:cs typeface="Al Tarikh" pitchFamily="2" charset="-78"/>
                </a:rPr>
                <a:t>عنوان النص كامل</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11" name="TextBox 10">
              <a:extLst>
                <a:ext uri="{FF2B5EF4-FFF2-40B4-BE49-F238E27FC236}">
                  <a16:creationId xmlns:a16="http://schemas.microsoft.com/office/drawing/2014/main" id="{29B54F2E-F041-4EBA-9EB5-F3B168E1D431}"/>
                </a:ext>
              </a:extLst>
            </p:cNvPr>
            <p:cNvSpPr txBox="1"/>
            <p:nvPr/>
          </p:nvSpPr>
          <p:spPr>
            <a:xfrm>
              <a:off x="6210996" y="1630759"/>
              <a:ext cx="1492998" cy="32843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12" name="Group 11">
            <a:extLst>
              <a:ext uri="{FF2B5EF4-FFF2-40B4-BE49-F238E27FC236}">
                <a16:creationId xmlns:a16="http://schemas.microsoft.com/office/drawing/2014/main" id="{2C9A57C7-B620-4136-B716-F5276D393996}"/>
              </a:ext>
            </a:extLst>
          </p:cNvPr>
          <p:cNvGrpSpPr/>
          <p:nvPr/>
        </p:nvGrpSpPr>
        <p:grpSpPr>
          <a:xfrm>
            <a:off x="7032105" y="5051353"/>
            <a:ext cx="2876315" cy="738665"/>
            <a:chOff x="6210996" y="1433695"/>
            <a:chExt cx="1493001" cy="525503"/>
          </a:xfrm>
        </p:grpSpPr>
        <p:sp>
          <p:nvSpPr>
            <p:cNvPr id="13" name="TextBox 12">
              <a:extLst>
                <a:ext uri="{FF2B5EF4-FFF2-40B4-BE49-F238E27FC236}">
                  <a16:creationId xmlns:a16="http://schemas.microsoft.com/office/drawing/2014/main" id="{BDA309A2-0CED-427D-A672-89D6A1D2E0AC}"/>
                </a:ext>
              </a:extLst>
            </p:cNvPr>
            <p:cNvSpPr txBox="1"/>
            <p:nvPr/>
          </p:nvSpPr>
          <p:spPr>
            <a:xfrm>
              <a:off x="6210999" y="1433695"/>
              <a:ext cx="1492998" cy="197063"/>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النص كامل</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14" name="TextBox 13">
              <a:extLst>
                <a:ext uri="{FF2B5EF4-FFF2-40B4-BE49-F238E27FC236}">
                  <a16:creationId xmlns:a16="http://schemas.microsoft.com/office/drawing/2014/main" id="{A7082C8D-A5F8-41FF-A500-85ABD52CB8D2}"/>
                </a:ext>
              </a:extLst>
            </p:cNvPr>
            <p:cNvSpPr txBox="1"/>
            <p:nvPr/>
          </p:nvSpPr>
          <p:spPr>
            <a:xfrm>
              <a:off x="6210996" y="1630759"/>
              <a:ext cx="1492998" cy="328439"/>
            </a:xfrm>
            <a:prstGeom prst="rect">
              <a:avLst/>
            </a:prstGeom>
            <a:noFill/>
          </p:spPr>
          <p:txBody>
            <a:bodyPr wrap="square" rtlCol="0">
              <a:spAutoFit/>
            </a:bodyPr>
            <a:lstStyle/>
            <a:p>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15" name="Group 14">
            <a:extLst>
              <a:ext uri="{FF2B5EF4-FFF2-40B4-BE49-F238E27FC236}">
                <a16:creationId xmlns:a16="http://schemas.microsoft.com/office/drawing/2014/main" id="{6C16FAFF-D698-469B-829D-4DAAE0F9E606}"/>
              </a:ext>
            </a:extLst>
          </p:cNvPr>
          <p:cNvGrpSpPr/>
          <p:nvPr/>
        </p:nvGrpSpPr>
        <p:grpSpPr>
          <a:xfrm>
            <a:off x="2062265" y="5051353"/>
            <a:ext cx="3097633" cy="738665"/>
            <a:chOff x="6210996" y="1433695"/>
            <a:chExt cx="1493001" cy="525503"/>
          </a:xfrm>
        </p:grpSpPr>
        <p:sp>
          <p:nvSpPr>
            <p:cNvPr id="16" name="TextBox 15">
              <a:extLst>
                <a:ext uri="{FF2B5EF4-FFF2-40B4-BE49-F238E27FC236}">
                  <a16:creationId xmlns:a16="http://schemas.microsoft.com/office/drawing/2014/main" id="{C8647A24-C367-4B7B-8FCC-2BE5DDC05D1A}"/>
                </a:ext>
              </a:extLst>
            </p:cNvPr>
            <p:cNvSpPr txBox="1"/>
            <p:nvPr/>
          </p:nvSpPr>
          <p:spPr>
            <a:xfrm>
              <a:off x="6210999" y="1433695"/>
              <a:ext cx="1492998" cy="197063"/>
            </a:xfrm>
            <a:prstGeom prst="rect">
              <a:avLst/>
            </a:prstGeom>
            <a:noFill/>
          </p:spPr>
          <p:txBody>
            <a:bodyPr wrap="square" rtlCol="0">
              <a:spAutoFit/>
            </a:bodyPr>
            <a:lstStyle/>
            <a:p>
              <a:pPr algn="r"/>
              <a:r>
                <a:rPr lang="ar-DZ" altLang="ko-KR" sz="1200" b="1" dirty="0">
                  <a:solidFill>
                    <a:schemeClr val="tx1">
                      <a:lumMod val="75000"/>
                      <a:lumOff val="25000"/>
                    </a:schemeClr>
                  </a:solidFill>
                  <a:latin typeface="Al Tarikh" pitchFamily="2" charset="-78"/>
                  <a:cs typeface="Al Tarikh" pitchFamily="2" charset="-78"/>
                </a:rPr>
                <a:t>عنوان النص كامل</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17" name="TextBox 16">
              <a:extLst>
                <a:ext uri="{FF2B5EF4-FFF2-40B4-BE49-F238E27FC236}">
                  <a16:creationId xmlns:a16="http://schemas.microsoft.com/office/drawing/2014/main" id="{A4C14B0C-0D20-4E38-8D0A-8E3B9B0BC6D2}"/>
                </a:ext>
              </a:extLst>
            </p:cNvPr>
            <p:cNvSpPr txBox="1"/>
            <p:nvPr/>
          </p:nvSpPr>
          <p:spPr>
            <a:xfrm>
              <a:off x="6210996" y="1630759"/>
              <a:ext cx="1492998" cy="32843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18" name="Group 17">
            <a:extLst>
              <a:ext uri="{FF2B5EF4-FFF2-40B4-BE49-F238E27FC236}">
                <a16:creationId xmlns:a16="http://schemas.microsoft.com/office/drawing/2014/main" id="{E42F30A0-8002-4CF8-8368-D8979403E364}"/>
              </a:ext>
            </a:extLst>
          </p:cNvPr>
          <p:cNvGrpSpPr/>
          <p:nvPr/>
        </p:nvGrpSpPr>
        <p:grpSpPr>
          <a:xfrm>
            <a:off x="8398038" y="3466512"/>
            <a:ext cx="2876321" cy="738665"/>
            <a:chOff x="6210996" y="1433695"/>
            <a:chExt cx="1493001" cy="525503"/>
          </a:xfrm>
        </p:grpSpPr>
        <p:sp>
          <p:nvSpPr>
            <p:cNvPr id="19" name="TextBox 18">
              <a:extLst>
                <a:ext uri="{FF2B5EF4-FFF2-40B4-BE49-F238E27FC236}">
                  <a16:creationId xmlns:a16="http://schemas.microsoft.com/office/drawing/2014/main" id="{6B5686B7-4A79-41B9-A24A-13EEAD6011DF}"/>
                </a:ext>
              </a:extLst>
            </p:cNvPr>
            <p:cNvSpPr txBox="1"/>
            <p:nvPr/>
          </p:nvSpPr>
          <p:spPr>
            <a:xfrm>
              <a:off x="6210999" y="1433695"/>
              <a:ext cx="1492998" cy="197063"/>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النص كامل</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20" name="TextBox 19">
              <a:extLst>
                <a:ext uri="{FF2B5EF4-FFF2-40B4-BE49-F238E27FC236}">
                  <a16:creationId xmlns:a16="http://schemas.microsoft.com/office/drawing/2014/main" id="{2D826083-18E2-47BB-A0D0-7ECB991453A9}"/>
                </a:ext>
              </a:extLst>
            </p:cNvPr>
            <p:cNvSpPr txBox="1"/>
            <p:nvPr/>
          </p:nvSpPr>
          <p:spPr>
            <a:xfrm>
              <a:off x="6210996" y="1630759"/>
              <a:ext cx="1492998" cy="328439"/>
            </a:xfrm>
            <a:prstGeom prst="rect">
              <a:avLst/>
            </a:prstGeom>
            <a:noFill/>
          </p:spPr>
          <p:txBody>
            <a:bodyPr wrap="square" rtlCol="0">
              <a:spAutoFit/>
            </a:bodyPr>
            <a:lstStyle/>
            <a:p>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a:t>
              </a:r>
              <a:endParaRPr lang="ko-KR" altLang="en-US" sz="1200" dirty="0">
                <a:solidFill>
                  <a:schemeClr val="tx1">
                    <a:lumMod val="75000"/>
                    <a:lumOff val="25000"/>
                  </a:schemeClr>
                </a:solidFill>
                <a:latin typeface="Al Tarikh" pitchFamily="2" charset="-78"/>
                <a:cs typeface="Al Tarikh" pitchFamily="2" charset="-78"/>
              </a:endParaRPr>
            </a:p>
          </p:txBody>
        </p:sp>
      </p:grpSp>
      <p:sp>
        <p:nvSpPr>
          <p:cNvPr id="21" name="Parallelogram 30">
            <a:extLst>
              <a:ext uri="{FF2B5EF4-FFF2-40B4-BE49-F238E27FC236}">
                <a16:creationId xmlns:a16="http://schemas.microsoft.com/office/drawing/2014/main" id="{B42520F8-7309-4EC7-A3BA-B52127B270B6}"/>
              </a:ext>
            </a:extLst>
          </p:cNvPr>
          <p:cNvSpPr/>
          <p:nvPr/>
        </p:nvSpPr>
        <p:spPr>
          <a:xfrm flipH="1">
            <a:off x="7432175" y="3358154"/>
            <a:ext cx="351685" cy="352555"/>
          </a:xfrm>
          <a:custGeom>
            <a:avLst/>
            <a:gdLst/>
            <a:ahLst/>
            <a:cxnLst/>
            <a:rect l="l" t="t" r="r" b="b"/>
            <a:pathLst>
              <a:path w="3240000" h="3248012">
                <a:moveTo>
                  <a:pt x="712553" y="858820"/>
                </a:moveTo>
                <a:cubicBezTo>
                  <a:pt x="727950" y="858820"/>
                  <a:pt x="743348" y="864694"/>
                  <a:pt x="755096" y="876443"/>
                </a:cubicBezTo>
                <a:lnTo>
                  <a:pt x="1193671" y="1315016"/>
                </a:lnTo>
                <a:lnTo>
                  <a:pt x="1509169" y="999517"/>
                </a:lnTo>
                <a:cubicBezTo>
                  <a:pt x="1509517" y="999169"/>
                  <a:pt x="1509868" y="998827"/>
                  <a:pt x="1510414" y="998691"/>
                </a:cubicBezTo>
                <a:lnTo>
                  <a:pt x="1518932" y="988592"/>
                </a:lnTo>
                <a:cubicBezTo>
                  <a:pt x="1531945" y="978263"/>
                  <a:pt x="1547912" y="974188"/>
                  <a:pt x="1563209" y="975946"/>
                </a:cubicBezTo>
                <a:cubicBezTo>
                  <a:pt x="1578505" y="977705"/>
                  <a:pt x="1593131" y="985299"/>
                  <a:pt x="1603459" y="998313"/>
                </a:cubicBezTo>
                <a:lnTo>
                  <a:pt x="1892346" y="1362277"/>
                </a:lnTo>
                <a:lnTo>
                  <a:pt x="2149759" y="1177067"/>
                </a:lnTo>
                <a:lnTo>
                  <a:pt x="2151621" y="1174867"/>
                </a:lnTo>
                <a:cubicBezTo>
                  <a:pt x="2159033" y="1169006"/>
                  <a:pt x="2167397" y="1165168"/>
                  <a:pt x="2176160" y="1163802"/>
                </a:cubicBezTo>
                <a:cubicBezTo>
                  <a:pt x="2177188" y="1163485"/>
                  <a:pt x="2178237" y="1163269"/>
                  <a:pt x="2179375" y="1163558"/>
                </a:cubicBezTo>
                <a:cubicBezTo>
                  <a:pt x="2184768" y="1161771"/>
                  <a:pt x="2190389" y="1161654"/>
                  <a:pt x="2195921" y="1162300"/>
                </a:cubicBezTo>
                <a:cubicBezTo>
                  <a:pt x="2196662" y="1162386"/>
                  <a:pt x="2197402" y="1162487"/>
                  <a:pt x="2198081" y="1162987"/>
                </a:cubicBezTo>
                <a:cubicBezTo>
                  <a:pt x="2202197" y="1163290"/>
                  <a:pt x="2206218" y="1164270"/>
                  <a:pt x="2209739" y="1166702"/>
                </a:cubicBezTo>
                <a:cubicBezTo>
                  <a:pt x="2213116" y="1166857"/>
                  <a:pt x="2216051" y="1168231"/>
                  <a:pt x="2218766" y="1170038"/>
                </a:cubicBezTo>
                <a:cubicBezTo>
                  <a:pt x="2225342" y="1173160"/>
                  <a:pt x="2231151" y="1177875"/>
                  <a:pt x="2235489" y="1184194"/>
                </a:cubicBezTo>
                <a:lnTo>
                  <a:pt x="2236132" y="1184737"/>
                </a:lnTo>
                <a:lnTo>
                  <a:pt x="2236287" y="1184934"/>
                </a:lnTo>
                <a:lnTo>
                  <a:pt x="2238712" y="1187183"/>
                </a:lnTo>
                <a:cubicBezTo>
                  <a:pt x="2239115" y="1187744"/>
                  <a:pt x="2239507" y="1188310"/>
                  <a:pt x="2239574" y="1189090"/>
                </a:cubicBezTo>
                <a:lnTo>
                  <a:pt x="2540580" y="1569705"/>
                </a:lnTo>
                <a:cubicBezTo>
                  <a:pt x="2561191" y="1595768"/>
                  <a:pt x="2556772" y="1633604"/>
                  <a:pt x="2530710" y="1654215"/>
                </a:cubicBezTo>
                <a:cubicBezTo>
                  <a:pt x="2504647" y="1674827"/>
                  <a:pt x="2466811" y="1670408"/>
                  <a:pt x="2446199" y="1644345"/>
                </a:cubicBezTo>
                <a:lnTo>
                  <a:pt x="2177884" y="1305067"/>
                </a:lnTo>
                <a:lnTo>
                  <a:pt x="1934804" y="1479967"/>
                </a:lnTo>
                <a:cubicBezTo>
                  <a:pt x="1927367" y="1485317"/>
                  <a:pt x="1919123" y="1488726"/>
                  <a:pt x="1910598" y="1489881"/>
                </a:cubicBezTo>
                <a:cubicBezTo>
                  <a:pt x="1885257" y="1507791"/>
                  <a:pt x="1850121" y="1502627"/>
                  <a:pt x="1830495" y="1477903"/>
                </a:cubicBezTo>
                <a:lnTo>
                  <a:pt x="1551924" y="1126933"/>
                </a:lnTo>
                <a:lnTo>
                  <a:pt x="1239041" y="1439816"/>
                </a:lnTo>
                <a:cubicBezTo>
                  <a:pt x="1226569" y="1452288"/>
                  <a:pt x="1209983" y="1458139"/>
                  <a:pt x="1193674" y="1456888"/>
                </a:cubicBezTo>
                <a:cubicBezTo>
                  <a:pt x="1177363" y="1458142"/>
                  <a:pt x="1160774" y="1452290"/>
                  <a:pt x="1148301" y="1439816"/>
                </a:cubicBezTo>
                <a:lnTo>
                  <a:pt x="670011" y="961527"/>
                </a:lnTo>
                <a:cubicBezTo>
                  <a:pt x="646515" y="938031"/>
                  <a:pt x="646515" y="899938"/>
                  <a:pt x="670011" y="876442"/>
                </a:cubicBezTo>
                <a:cubicBezTo>
                  <a:pt x="681760" y="864694"/>
                  <a:pt x="697157" y="858820"/>
                  <a:pt x="712553" y="858820"/>
                </a:cubicBezTo>
                <a:close/>
                <a:moveTo>
                  <a:pt x="2790000" y="699581"/>
                </a:moveTo>
                <a:lnTo>
                  <a:pt x="450000" y="699581"/>
                </a:lnTo>
                <a:lnTo>
                  <a:pt x="450000" y="1851581"/>
                </a:lnTo>
                <a:lnTo>
                  <a:pt x="2790000" y="1851581"/>
                </a:lnTo>
                <a:close/>
                <a:moveTo>
                  <a:pt x="2987972" y="519497"/>
                </a:moveTo>
                <a:lnTo>
                  <a:pt x="2987972" y="2031665"/>
                </a:lnTo>
                <a:lnTo>
                  <a:pt x="252028" y="2031665"/>
                </a:lnTo>
                <a:lnTo>
                  <a:pt x="252028" y="519497"/>
                </a:lnTo>
                <a:close/>
                <a:moveTo>
                  <a:pt x="1620000" y="0"/>
                </a:moveTo>
                <a:cubicBezTo>
                  <a:pt x="1540462" y="0"/>
                  <a:pt x="1475984" y="64478"/>
                  <a:pt x="1475984" y="144016"/>
                </a:cubicBezTo>
                <a:lnTo>
                  <a:pt x="1475984" y="267469"/>
                </a:lnTo>
                <a:lnTo>
                  <a:pt x="0" y="267469"/>
                </a:lnTo>
                <a:lnTo>
                  <a:pt x="0" y="2283693"/>
                </a:lnTo>
                <a:lnTo>
                  <a:pt x="852101" y="2283693"/>
                </a:lnTo>
                <a:lnTo>
                  <a:pt x="323771" y="3248012"/>
                </a:lnTo>
                <a:lnTo>
                  <a:pt x="621526" y="3248012"/>
                </a:lnTo>
                <a:lnTo>
                  <a:pt x="1149856" y="2283693"/>
                </a:lnTo>
                <a:lnTo>
                  <a:pt x="2090146" y="2283693"/>
                </a:lnTo>
                <a:lnTo>
                  <a:pt x="2618476" y="3248012"/>
                </a:lnTo>
                <a:lnTo>
                  <a:pt x="2916231" y="3248012"/>
                </a:lnTo>
                <a:lnTo>
                  <a:pt x="2387901" y="2283693"/>
                </a:lnTo>
                <a:lnTo>
                  <a:pt x="3240000" y="2283693"/>
                </a:lnTo>
                <a:lnTo>
                  <a:pt x="3240000" y="267469"/>
                </a:lnTo>
                <a:lnTo>
                  <a:pt x="1764016" y="267469"/>
                </a:lnTo>
                <a:lnTo>
                  <a:pt x="1764016" y="144016"/>
                </a:lnTo>
                <a:cubicBezTo>
                  <a:pt x="1764016" y="64478"/>
                  <a:pt x="1699538"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
        <p:nvSpPr>
          <p:cNvPr id="22" name="Rectangle 16">
            <a:extLst>
              <a:ext uri="{FF2B5EF4-FFF2-40B4-BE49-F238E27FC236}">
                <a16:creationId xmlns:a16="http://schemas.microsoft.com/office/drawing/2014/main" id="{31B88AF4-8B22-4BF9-81B4-A152E80FF8D8}"/>
              </a:ext>
            </a:extLst>
          </p:cNvPr>
          <p:cNvSpPr/>
          <p:nvPr/>
        </p:nvSpPr>
        <p:spPr>
          <a:xfrm rot="2700000">
            <a:off x="5210794" y="4210847"/>
            <a:ext cx="265920" cy="476745"/>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
        <p:nvSpPr>
          <p:cNvPr id="23" name="Oval 7">
            <a:extLst>
              <a:ext uri="{FF2B5EF4-FFF2-40B4-BE49-F238E27FC236}">
                <a16:creationId xmlns:a16="http://schemas.microsoft.com/office/drawing/2014/main" id="{5CE0F81E-E007-4921-A103-3E9F7209C010}"/>
              </a:ext>
            </a:extLst>
          </p:cNvPr>
          <p:cNvSpPr/>
          <p:nvPr/>
        </p:nvSpPr>
        <p:spPr>
          <a:xfrm>
            <a:off x="6581542" y="4294595"/>
            <a:ext cx="361277" cy="361277"/>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
        <p:nvSpPr>
          <p:cNvPr id="24" name="Round Same Side Corner Rectangle 11">
            <a:extLst>
              <a:ext uri="{FF2B5EF4-FFF2-40B4-BE49-F238E27FC236}">
                <a16:creationId xmlns:a16="http://schemas.microsoft.com/office/drawing/2014/main" id="{282EBEB6-6F3B-48A2-B70B-7B4509461478}"/>
              </a:ext>
            </a:extLst>
          </p:cNvPr>
          <p:cNvSpPr>
            <a:spLocks noChangeAspect="1"/>
          </p:cNvSpPr>
          <p:nvPr/>
        </p:nvSpPr>
        <p:spPr>
          <a:xfrm rot="9900000">
            <a:off x="4345097" y="3361669"/>
            <a:ext cx="396000" cy="336326"/>
          </a:xfrm>
          <a:custGeom>
            <a:avLst/>
            <a:gdLst/>
            <a:ahLst/>
            <a:cxnLst/>
            <a:rect l="l" t="t" r="r" b="b"/>
            <a:pathLst>
              <a:path w="2911009" h="2472345">
                <a:moveTo>
                  <a:pt x="2219598" y="1335309"/>
                </a:moveTo>
                <a:lnTo>
                  <a:pt x="2219598" y="1222573"/>
                </a:lnTo>
                <a:cubicBezTo>
                  <a:pt x="2219598" y="1176944"/>
                  <a:pt x="2241926" y="1136530"/>
                  <a:pt x="2277694" y="1113650"/>
                </a:cubicBezTo>
                <a:lnTo>
                  <a:pt x="2277694" y="137786"/>
                </a:lnTo>
                <a:cubicBezTo>
                  <a:pt x="2277694" y="61689"/>
                  <a:pt x="2339383" y="0"/>
                  <a:pt x="2415480" y="0"/>
                </a:cubicBezTo>
                <a:lnTo>
                  <a:pt x="2545196" y="0"/>
                </a:lnTo>
                <a:cubicBezTo>
                  <a:pt x="2621293" y="0"/>
                  <a:pt x="2682982" y="61689"/>
                  <a:pt x="2682982" y="137786"/>
                </a:cubicBezTo>
                <a:lnTo>
                  <a:pt x="2682982" y="1099067"/>
                </a:lnTo>
                <a:cubicBezTo>
                  <a:pt x="2730197" y="1120049"/>
                  <a:pt x="2762708" y="1167515"/>
                  <a:pt x="2762708" y="1222573"/>
                </a:cubicBezTo>
                <a:lnTo>
                  <a:pt x="2762708" y="1480834"/>
                </a:lnTo>
                <a:close/>
                <a:moveTo>
                  <a:pt x="241900" y="1676361"/>
                </a:moveTo>
                <a:cubicBezTo>
                  <a:pt x="69371" y="1631107"/>
                  <a:pt x="-34146" y="1454930"/>
                  <a:pt x="10296" y="1282189"/>
                </a:cubicBezTo>
                <a:cubicBezTo>
                  <a:pt x="54739" y="1109449"/>
                  <a:pt x="230428" y="1005105"/>
                  <a:pt x="403375" y="1048736"/>
                </a:cubicBezTo>
                <a:cubicBezTo>
                  <a:pt x="349550" y="1257945"/>
                  <a:pt x="295726" y="1467153"/>
                  <a:pt x="241900" y="1676361"/>
                </a:cubicBezTo>
                <a:close/>
                <a:moveTo>
                  <a:pt x="2578947" y="2467929"/>
                </a:moveTo>
                <a:lnTo>
                  <a:pt x="1957545" y="2301425"/>
                </a:lnTo>
                <a:lnTo>
                  <a:pt x="2194209" y="1418183"/>
                </a:lnTo>
                <a:lnTo>
                  <a:pt x="2815611" y="1584687"/>
                </a:lnTo>
                <a:cubicBezTo>
                  <a:pt x="2884250" y="1603079"/>
                  <a:pt x="2924985" y="1673632"/>
                  <a:pt x="2906593" y="1742272"/>
                </a:cubicBezTo>
                <a:lnTo>
                  <a:pt x="2736532" y="2376947"/>
                </a:lnTo>
                <a:cubicBezTo>
                  <a:pt x="2718140" y="2445587"/>
                  <a:pt x="2647586" y="2486321"/>
                  <a:pt x="2578947" y="2467929"/>
                </a:cubicBezTo>
                <a:close/>
                <a:moveTo>
                  <a:pt x="610249" y="2287120"/>
                </a:moveTo>
                <a:lnTo>
                  <a:pt x="1020264" y="756923"/>
                </a:lnTo>
                <a:lnTo>
                  <a:pt x="2107356" y="1398691"/>
                </a:lnTo>
                <a:lnTo>
                  <a:pt x="1872582" y="2274879"/>
                </a:lnTo>
                <a:close/>
                <a:moveTo>
                  <a:pt x="426016" y="2349577"/>
                </a:moveTo>
                <a:lnTo>
                  <a:pt x="243978" y="2300800"/>
                </a:lnTo>
                <a:cubicBezTo>
                  <a:pt x="205115" y="2290387"/>
                  <a:pt x="182051" y="2250439"/>
                  <a:pt x="192464" y="2211576"/>
                </a:cubicBezTo>
                <a:lnTo>
                  <a:pt x="620679" y="613455"/>
                </a:lnTo>
                <a:cubicBezTo>
                  <a:pt x="631093" y="574592"/>
                  <a:pt x="671040" y="551528"/>
                  <a:pt x="709903" y="561941"/>
                </a:cubicBezTo>
                <a:lnTo>
                  <a:pt x="891942" y="610718"/>
                </a:lnTo>
                <a:cubicBezTo>
                  <a:pt x="930805" y="621132"/>
                  <a:pt x="953869" y="661079"/>
                  <a:pt x="943455" y="699942"/>
                </a:cubicBezTo>
                <a:lnTo>
                  <a:pt x="515240" y="2298064"/>
                </a:lnTo>
                <a:cubicBezTo>
                  <a:pt x="504827" y="2336927"/>
                  <a:pt x="464879" y="2359990"/>
                  <a:pt x="426016" y="234957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Tree>
    <p:extLst>
      <p:ext uri="{BB962C8B-B14F-4D97-AF65-F5344CB8AC3E}">
        <p14:creationId xmlns:p14="http://schemas.microsoft.com/office/powerpoint/2010/main" val="6246955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p:cTn id="13"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2">
                                            <p:txEl>
                                              <p:pRg st="0" end="0"/>
                                            </p:txEl>
                                          </p:spTgt>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500" fill="hold"/>
                                        <p:tgtEl>
                                          <p:spTgt spid="21"/>
                                        </p:tgtEl>
                                        <p:attrNameLst>
                                          <p:attrName>ppt_w</p:attrName>
                                        </p:attrNameLst>
                                      </p:cBhvr>
                                      <p:tavLst>
                                        <p:tav tm="0">
                                          <p:val>
                                            <p:fltVal val="0"/>
                                          </p:val>
                                        </p:tav>
                                        <p:tav tm="100000">
                                          <p:val>
                                            <p:strVal val="#ppt_w"/>
                                          </p:val>
                                        </p:tav>
                                      </p:tavLst>
                                    </p:anim>
                                    <p:anim calcmode="lin" valueType="num">
                                      <p:cBhvr>
                                        <p:cTn id="56" dur="500" fill="hold"/>
                                        <p:tgtEl>
                                          <p:spTgt spid="21"/>
                                        </p:tgtEl>
                                        <p:attrNameLst>
                                          <p:attrName>ppt_h</p:attrName>
                                        </p:attrNameLst>
                                      </p:cBhvr>
                                      <p:tavLst>
                                        <p:tav tm="0">
                                          <p:val>
                                            <p:fltVal val="0"/>
                                          </p:val>
                                        </p:tav>
                                        <p:tav tm="100000">
                                          <p:val>
                                            <p:strVal val="#ppt_h"/>
                                          </p:val>
                                        </p:tav>
                                      </p:tavLst>
                                    </p:anim>
                                    <p:animEffect transition="in" filter="fade">
                                      <p:cBhvr>
                                        <p:cTn id="57" dur="500"/>
                                        <p:tgtEl>
                                          <p:spTgt spid="21"/>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p:cTn id="61" dur="500" fill="hold"/>
                                        <p:tgtEl>
                                          <p:spTgt spid="22"/>
                                        </p:tgtEl>
                                        <p:attrNameLst>
                                          <p:attrName>ppt_w</p:attrName>
                                        </p:attrNameLst>
                                      </p:cBhvr>
                                      <p:tavLst>
                                        <p:tav tm="0">
                                          <p:val>
                                            <p:fltVal val="0"/>
                                          </p:val>
                                        </p:tav>
                                        <p:tav tm="100000">
                                          <p:val>
                                            <p:strVal val="#ppt_w"/>
                                          </p:val>
                                        </p:tav>
                                      </p:tavLst>
                                    </p:anim>
                                    <p:anim calcmode="lin" valueType="num">
                                      <p:cBhvr>
                                        <p:cTn id="62" dur="500" fill="hold"/>
                                        <p:tgtEl>
                                          <p:spTgt spid="22"/>
                                        </p:tgtEl>
                                        <p:attrNameLst>
                                          <p:attrName>ppt_h</p:attrName>
                                        </p:attrNameLst>
                                      </p:cBhvr>
                                      <p:tavLst>
                                        <p:tav tm="0">
                                          <p:val>
                                            <p:fltVal val="0"/>
                                          </p:val>
                                        </p:tav>
                                        <p:tav tm="100000">
                                          <p:val>
                                            <p:strVal val="#ppt_h"/>
                                          </p:val>
                                        </p:tav>
                                      </p:tavLst>
                                    </p:anim>
                                    <p:animEffect transition="in" filter="fade">
                                      <p:cBhvr>
                                        <p:cTn id="63" dur="500"/>
                                        <p:tgtEl>
                                          <p:spTgt spid="22"/>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Effect transition="in" filter="fade">
                                      <p:cBhvr>
                                        <p:cTn id="69" dur="500"/>
                                        <p:tgtEl>
                                          <p:spTgt spid="23"/>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Effect transition="in" filter="fade">
                                      <p:cBhvr>
                                        <p:cTn id="7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1" grpId="0" animBg="1"/>
      <p:bldP spid="22" grpId="0" animBg="1"/>
      <p:bldP spid="23" grpId="0" animBg="1"/>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FE365B-DFA5-4C54-BB63-0979DD339A69}"/>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عنوان المحتوى</a:t>
            </a:r>
            <a:endParaRPr lang="en-US" dirty="0">
              <a:solidFill>
                <a:schemeClr val="accent5">
                  <a:lumMod val="50000"/>
                </a:schemeClr>
              </a:solidFill>
              <a:latin typeface="Al Tarikh" pitchFamily="2" charset="-78"/>
              <a:cs typeface="Al Tarikh" pitchFamily="2" charset="-78"/>
            </a:endParaRPr>
          </a:p>
        </p:txBody>
      </p:sp>
      <p:sp>
        <p:nvSpPr>
          <p:cNvPr id="4" name="Oval Callout 10">
            <a:extLst>
              <a:ext uri="{FF2B5EF4-FFF2-40B4-BE49-F238E27FC236}">
                <a16:creationId xmlns:a16="http://schemas.microsoft.com/office/drawing/2014/main" id="{CCD2518C-A594-4E69-B0A6-74751D5E837C}"/>
              </a:ext>
            </a:extLst>
          </p:cNvPr>
          <p:cNvSpPr/>
          <p:nvPr/>
        </p:nvSpPr>
        <p:spPr>
          <a:xfrm rot="1639528">
            <a:off x="6299340" y="1889524"/>
            <a:ext cx="632898" cy="632898"/>
          </a:xfrm>
          <a:prstGeom prst="wedgeEllipseCallout">
            <a:avLst>
              <a:gd name="adj1" fmla="val -37346"/>
              <a:gd name="adj2" fmla="val 13792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00">
              <a:latin typeface="Al Tarikh" pitchFamily="2" charset="-78"/>
              <a:cs typeface="Al Tarikh" pitchFamily="2" charset="-78"/>
            </a:endParaRPr>
          </a:p>
        </p:txBody>
      </p:sp>
      <p:sp>
        <p:nvSpPr>
          <p:cNvPr id="5" name="Oval Callout 11">
            <a:extLst>
              <a:ext uri="{FF2B5EF4-FFF2-40B4-BE49-F238E27FC236}">
                <a16:creationId xmlns:a16="http://schemas.microsoft.com/office/drawing/2014/main" id="{1F5E2AAB-CD65-4F4F-B1B2-06F60A754D7A}"/>
              </a:ext>
            </a:extLst>
          </p:cNvPr>
          <p:cNvSpPr/>
          <p:nvPr/>
        </p:nvSpPr>
        <p:spPr>
          <a:xfrm rot="1639528">
            <a:off x="6299340" y="2993078"/>
            <a:ext cx="632898" cy="632898"/>
          </a:xfrm>
          <a:prstGeom prst="wedgeEllipseCallout">
            <a:avLst>
              <a:gd name="adj1" fmla="val -74202"/>
              <a:gd name="adj2" fmla="val 7298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00">
              <a:latin typeface="Al Tarikh" pitchFamily="2" charset="-78"/>
              <a:cs typeface="Al Tarikh" pitchFamily="2" charset="-78"/>
            </a:endParaRPr>
          </a:p>
        </p:txBody>
      </p:sp>
      <p:sp>
        <p:nvSpPr>
          <p:cNvPr id="6" name="Oval Callout 12">
            <a:extLst>
              <a:ext uri="{FF2B5EF4-FFF2-40B4-BE49-F238E27FC236}">
                <a16:creationId xmlns:a16="http://schemas.microsoft.com/office/drawing/2014/main" id="{9115F212-F428-4167-BC2D-19DDB4DEC104}"/>
              </a:ext>
            </a:extLst>
          </p:cNvPr>
          <p:cNvSpPr/>
          <p:nvPr/>
        </p:nvSpPr>
        <p:spPr>
          <a:xfrm rot="1639528">
            <a:off x="6299342" y="5200184"/>
            <a:ext cx="632898" cy="632898"/>
          </a:xfrm>
          <a:prstGeom prst="wedgeEllipseCallout">
            <a:avLst>
              <a:gd name="adj1" fmla="val -139112"/>
              <a:gd name="adj2" fmla="val -6542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00">
              <a:latin typeface="Al Tarikh" pitchFamily="2" charset="-78"/>
              <a:cs typeface="Al Tarikh" pitchFamily="2" charset="-78"/>
            </a:endParaRPr>
          </a:p>
        </p:txBody>
      </p:sp>
      <p:sp>
        <p:nvSpPr>
          <p:cNvPr id="7" name="Oval 31">
            <a:extLst>
              <a:ext uri="{FF2B5EF4-FFF2-40B4-BE49-F238E27FC236}">
                <a16:creationId xmlns:a16="http://schemas.microsoft.com/office/drawing/2014/main" id="{755A2C1C-533F-4B49-A689-3EFF27F6955B}"/>
              </a:ext>
            </a:extLst>
          </p:cNvPr>
          <p:cNvSpPr>
            <a:spLocks noChangeAspect="1"/>
          </p:cNvSpPr>
          <p:nvPr/>
        </p:nvSpPr>
        <p:spPr>
          <a:xfrm>
            <a:off x="6460377" y="5334894"/>
            <a:ext cx="310825" cy="298154"/>
          </a:xfrm>
          <a:custGeom>
            <a:avLst/>
            <a:gdLst/>
            <a:ahLst/>
            <a:cxnLst/>
            <a:rect l="l" t="t" r="r" b="b"/>
            <a:pathLst>
              <a:path w="3844509" h="3687783">
                <a:moveTo>
                  <a:pt x="3058976" y="1638112"/>
                </a:moveTo>
                <a:lnTo>
                  <a:pt x="3589152" y="1638112"/>
                </a:lnTo>
                <a:cubicBezTo>
                  <a:pt x="3638858" y="1638112"/>
                  <a:pt x="3679152" y="1678406"/>
                  <a:pt x="3679152" y="1728112"/>
                </a:cubicBezTo>
                <a:cubicBezTo>
                  <a:pt x="3679152" y="1777818"/>
                  <a:pt x="3638858" y="1818112"/>
                  <a:pt x="3589152" y="1818112"/>
                </a:cubicBezTo>
                <a:lnTo>
                  <a:pt x="3200291" y="1818112"/>
                </a:lnTo>
                <a:cubicBezTo>
                  <a:pt x="3163154" y="1755131"/>
                  <a:pt x="3116528" y="1693960"/>
                  <a:pt x="3058976" y="1638112"/>
                </a:cubicBezTo>
                <a:close/>
                <a:moveTo>
                  <a:pt x="181085" y="1638112"/>
                </a:moveTo>
                <a:lnTo>
                  <a:pt x="721085" y="1638112"/>
                </a:lnTo>
                <a:cubicBezTo>
                  <a:pt x="770791" y="1638112"/>
                  <a:pt x="811085" y="1678406"/>
                  <a:pt x="811085" y="1728112"/>
                </a:cubicBezTo>
                <a:cubicBezTo>
                  <a:pt x="811085" y="1777818"/>
                  <a:pt x="770791" y="1818112"/>
                  <a:pt x="721085" y="1818112"/>
                </a:cubicBezTo>
                <a:lnTo>
                  <a:pt x="181085" y="1818112"/>
                </a:lnTo>
                <a:cubicBezTo>
                  <a:pt x="131379" y="1818112"/>
                  <a:pt x="91085" y="1777818"/>
                  <a:pt x="91085" y="1728112"/>
                </a:cubicBezTo>
                <a:cubicBezTo>
                  <a:pt x="91085" y="1678406"/>
                  <a:pt x="131379" y="1638112"/>
                  <a:pt x="181085" y="1638112"/>
                </a:cubicBezTo>
                <a:close/>
                <a:moveTo>
                  <a:pt x="2407996" y="1616759"/>
                </a:moveTo>
                <a:cubicBezTo>
                  <a:pt x="2441617" y="1617523"/>
                  <a:pt x="2476314" y="1619623"/>
                  <a:pt x="2512102" y="1623184"/>
                </a:cubicBezTo>
                <a:cubicBezTo>
                  <a:pt x="3111162" y="1718458"/>
                  <a:pt x="3282084" y="2201243"/>
                  <a:pt x="3279835" y="2465949"/>
                </a:cubicBezTo>
                <a:cubicBezTo>
                  <a:pt x="3835370" y="2585485"/>
                  <a:pt x="3867810" y="2977600"/>
                  <a:pt x="3836089" y="3163655"/>
                </a:cubicBezTo>
                <a:cubicBezTo>
                  <a:pt x="3757475" y="3560722"/>
                  <a:pt x="3236143" y="3678707"/>
                  <a:pt x="3054091" y="3680976"/>
                </a:cubicBezTo>
                <a:lnTo>
                  <a:pt x="749472" y="3687783"/>
                </a:lnTo>
                <a:cubicBezTo>
                  <a:pt x="462601" y="3670766"/>
                  <a:pt x="258482" y="3561857"/>
                  <a:pt x="95738" y="3371263"/>
                </a:cubicBezTo>
                <a:cubicBezTo>
                  <a:pt x="-51834" y="3177268"/>
                  <a:pt x="-3707" y="2901945"/>
                  <a:pt x="73013" y="2762709"/>
                </a:cubicBezTo>
                <a:cubicBezTo>
                  <a:pt x="131588" y="2662400"/>
                  <a:pt x="402999" y="2443202"/>
                  <a:pt x="748609" y="2500468"/>
                </a:cubicBezTo>
                <a:cubicBezTo>
                  <a:pt x="711949" y="2305751"/>
                  <a:pt x="809508" y="2118554"/>
                  <a:pt x="973702" y="2040037"/>
                </a:cubicBezTo>
                <a:cubicBezTo>
                  <a:pt x="1175350" y="1931150"/>
                  <a:pt x="1416864" y="1980501"/>
                  <a:pt x="1568863" y="2058070"/>
                </a:cubicBezTo>
                <a:cubicBezTo>
                  <a:pt x="1641270" y="1894278"/>
                  <a:pt x="1903671" y="1605293"/>
                  <a:pt x="2407996" y="1616759"/>
                </a:cubicBezTo>
                <a:close/>
                <a:moveTo>
                  <a:pt x="1879032" y="828012"/>
                </a:moveTo>
                <a:cubicBezTo>
                  <a:pt x="2272018" y="828012"/>
                  <a:pt x="2606182" y="1079860"/>
                  <a:pt x="2727993" y="1431289"/>
                </a:cubicBezTo>
                <a:cubicBezTo>
                  <a:pt x="2662026" y="1407016"/>
                  <a:pt x="2589492" y="1387959"/>
                  <a:pt x="2509890" y="1375299"/>
                </a:cubicBezTo>
                <a:cubicBezTo>
                  <a:pt x="2471614" y="1371490"/>
                  <a:pt x="2434505" y="1369244"/>
                  <a:pt x="2398546" y="1368427"/>
                </a:cubicBezTo>
                <a:cubicBezTo>
                  <a:pt x="1859157" y="1356164"/>
                  <a:pt x="1578511" y="1665241"/>
                  <a:pt x="1501070" y="1840421"/>
                </a:cubicBezTo>
                <a:cubicBezTo>
                  <a:pt x="1366956" y="1771979"/>
                  <a:pt x="1167682" y="1724078"/>
                  <a:pt x="981368" y="1776353"/>
                </a:cubicBezTo>
                <a:cubicBezTo>
                  <a:pt x="979360" y="1760421"/>
                  <a:pt x="978932" y="1744316"/>
                  <a:pt x="978932" y="1728112"/>
                </a:cubicBezTo>
                <a:cubicBezTo>
                  <a:pt x="978932" y="1231000"/>
                  <a:pt x="1381920" y="828012"/>
                  <a:pt x="1879032" y="828012"/>
                </a:cubicBezTo>
                <a:close/>
                <a:moveTo>
                  <a:pt x="3036221" y="480881"/>
                </a:moveTo>
                <a:cubicBezTo>
                  <a:pt x="3059254" y="480881"/>
                  <a:pt x="3082287" y="489668"/>
                  <a:pt x="3099861" y="507242"/>
                </a:cubicBezTo>
                <a:cubicBezTo>
                  <a:pt x="3135008" y="542389"/>
                  <a:pt x="3135008" y="599374"/>
                  <a:pt x="3099861" y="634521"/>
                </a:cubicBezTo>
                <a:lnTo>
                  <a:pt x="2718023" y="1016359"/>
                </a:lnTo>
                <a:cubicBezTo>
                  <a:pt x="2682876" y="1051506"/>
                  <a:pt x="2625891" y="1051506"/>
                  <a:pt x="2590744" y="1016359"/>
                </a:cubicBezTo>
                <a:cubicBezTo>
                  <a:pt x="2555597" y="981211"/>
                  <a:pt x="2555597" y="924227"/>
                  <a:pt x="2590744" y="889079"/>
                </a:cubicBezTo>
                <a:lnTo>
                  <a:pt x="2972582" y="507242"/>
                </a:lnTo>
                <a:cubicBezTo>
                  <a:pt x="2990155" y="489668"/>
                  <a:pt x="3013188" y="480881"/>
                  <a:pt x="3036221" y="480881"/>
                </a:cubicBezTo>
                <a:close/>
                <a:moveTo>
                  <a:pt x="710166" y="439080"/>
                </a:moveTo>
                <a:cubicBezTo>
                  <a:pt x="733199" y="439080"/>
                  <a:pt x="756232" y="447867"/>
                  <a:pt x="773806" y="465441"/>
                </a:cubicBezTo>
                <a:lnTo>
                  <a:pt x="1155643" y="847278"/>
                </a:lnTo>
                <a:cubicBezTo>
                  <a:pt x="1190791" y="882426"/>
                  <a:pt x="1190791" y="939410"/>
                  <a:pt x="1155643" y="974558"/>
                </a:cubicBezTo>
                <a:cubicBezTo>
                  <a:pt x="1120496" y="1009705"/>
                  <a:pt x="1063512" y="1009705"/>
                  <a:pt x="1028364" y="974558"/>
                </a:cubicBezTo>
                <a:lnTo>
                  <a:pt x="646526" y="592720"/>
                </a:lnTo>
                <a:cubicBezTo>
                  <a:pt x="611379" y="557573"/>
                  <a:pt x="611379" y="500588"/>
                  <a:pt x="646526" y="465441"/>
                </a:cubicBezTo>
                <a:cubicBezTo>
                  <a:pt x="664100" y="447867"/>
                  <a:pt x="687133" y="439080"/>
                  <a:pt x="710166" y="439080"/>
                </a:cubicBezTo>
                <a:close/>
                <a:moveTo>
                  <a:pt x="1879032" y="0"/>
                </a:moveTo>
                <a:cubicBezTo>
                  <a:pt x="1928738" y="0"/>
                  <a:pt x="1969032" y="40294"/>
                  <a:pt x="1969032" y="90000"/>
                </a:cubicBezTo>
                <a:lnTo>
                  <a:pt x="1969032" y="630000"/>
                </a:lnTo>
                <a:cubicBezTo>
                  <a:pt x="1969032" y="679706"/>
                  <a:pt x="1928738" y="720000"/>
                  <a:pt x="1879032" y="720000"/>
                </a:cubicBezTo>
                <a:cubicBezTo>
                  <a:pt x="1829326" y="720000"/>
                  <a:pt x="1789032" y="679706"/>
                  <a:pt x="1789032" y="630000"/>
                </a:cubicBezTo>
                <a:lnTo>
                  <a:pt x="1789032" y="90000"/>
                </a:lnTo>
                <a:cubicBezTo>
                  <a:pt x="1789032" y="40294"/>
                  <a:pt x="1829326" y="0"/>
                  <a:pt x="18790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endParaRPr lang="ko-KR" altLang="en-US" sz="2700">
              <a:solidFill>
                <a:schemeClr val="tx1"/>
              </a:solidFill>
              <a:latin typeface="Al Tarikh" pitchFamily="2" charset="-78"/>
              <a:cs typeface="Al Tarikh" pitchFamily="2" charset="-78"/>
            </a:endParaRPr>
          </a:p>
        </p:txBody>
      </p:sp>
      <p:sp>
        <p:nvSpPr>
          <p:cNvPr id="8" name="Freeform 19">
            <a:extLst>
              <a:ext uri="{FF2B5EF4-FFF2-40B4-BE49-F238E27FC236}">
                <a16:creationId xmlns:a16="http://schemas.microsoft.com/office/drawing/2014/main" id="{37D69C32-FD74-4CBB-9BE1-0DA397CAD247}"/>
              </a:ext>
            </a:extLst>
          </p:cNvPr>
          <p:cNvSpPr>
            <a:spLocks noChangeAspect="1"/>
          </p:cNvSpPr>
          <p:nvPr/>
        </p:nvSpPr>
        <p:spPr>
          <a:xfrm flipH="1">
            <a:off x="6467131" y="2066888"/>
            <a:ext cx="310825" cy="229271"/>
          </a:xfrm>
          <a:custGeom>
            <a:avLst/>
            <a:gdLst/>
            <a:ahLst/>
            <a:cxnLst/>
            <a:rect l="l" t="t" r="r" b="b"/>
            <a:pathLst>
              <a:path w="4114619" h="3035027">
                <a:moveTo>
                  <a:pt x="1706623" y="964003"/>
                </a:moveTo>
                <a:cubicBezTo>
                  <a:pt x="1673002" y="964767"/>
                  <a:pt x="1638305" y="966867"/>
                  <a:pt x="1602517" y="970428"/>
                </a:cubicBezTo>
                <a:cubicBezTo>
                  <a:pt x="1003457" y="1065702"/>
                  <a:pt x="832535" y="1548487"/>
                  <a:pt x="834784" y="1813193"/>
                </a:cubicBezTo>
                <a:cubicBezTo>
                  <a:pt x="279249" y="1932729"/>
                  <a:pt x="246809" y="2324844"/>
                  <a:pt x="278530" y="2510899"/>
                </a:cubicBezTo>
                <a:cubicBezTo>
                  <a:pt x="357144" y="2907966"/>
                  <a:pt x="878476" y="3025951"/>
                  <a:pt x="1060528" y="3028220"/>
                </a:cubicBezTo>
                <a:lnTo>
                  <a:pt x="3365147" y="3035027"/>
                </a:lnTo>
                <a:cubicBezTo>
                  <a:pt x="3652018" y="3018010"/>
                  <a:pt x="3856137" y="2909101"/>
                  <a:pt x="4018881" y="2718507"/>
                </a:cubicBezTo>
                <a:cubicBezTo>
                  <a:pt x="4166453" y="2524512"/>
                  <a:pt x="4118326" y="2249189"/>
                  <a:pt x="4041606" y="2109953"/>
                </a:cubicBezTo>
                <a:cubicBezTo>
                  <a:pt x="3983031" y="2009644"/>
                  <a:pt x="3711620" y="1790446"/>
                  <a:pt x="3366010" y="1847712"/>
                </a:cubicBezTo>
                <a:cubicBezTo>
                  <a:pt x="3402670" y="1652995"/>
                  <a:pt x="3305111" y="1465798"/>
                  <a:pt x="3140917" y="1387281"/>
                </a:cubicBezTo>
                <a:cubicBezTo>
                  <a:pt x="2939269" y="1278394"/>
                  <a:pt x="2697755" y="1327745"/>
                  <a:pt x="2545756" y="1405314"/>
                </a:cubicBezTo>
                <a:cubicBezTo>
                  <a:pt x="2473349" y="1241523"/>
                  <a:pt x="2210948" y="952538"/>
                  <a:pt x="1706623" y="964003"/>
                </a:cubicBezTo>
                <a:close/>
                <a:moveTo>
                  <a:pt x="1291489" y="298"/>
                </a:moveTo>
                <a:cubicBezTo>
                  <a:pt x="1261262" y="985"/>
                  <a:pt x="1230068" y="2873"/>
                  <a:pt x="1197893" y="6075"/>
                </a:cubicBezTo>
                <a:cubicBezTo>
                  <a:pt x="659312" y="91730"/>
                  <a:pt x="505645" y="525775"/>
                  <a:pt x="507667" y="763758"/>
                </a:cubicBezTo>
                <a:cubicBezTo>
                  <a:pt x="8217" y="871226"/>
                  <a:pt x="-20949" y="1223755"/>
                  <a:pt x="7570" y="1391026"/>
                </a:cubicBezTo>
                <a:cubicBezTo>
                  <a:pt x="50640" y="1608564"/>
                  <a:pt x="241514" y="1732929"/>
                  <a:pt x="421358" y="1796630"/>
                </a:cubicBezTo>
                <a:cubicBezTo>
                  <a:pt x="490655" y="1763053"/>
                  <a:pt x="572067" y="1735693"/>
                  <a:pt x="666846" y="1715300"/>
                </a:cubicBezTo>
                <a:cubicBezTo>
                  <a:pt x="664284" y="1413784"/>
                  <a:pt x="858974" y="863866"/>
                  <a:pt x="1541336" y="755343"/>
                </a:cubicBezTo>
                <a:cubicBezTo>
                  <a:pt x="2193557" y="690442"/>
                  <a:pt x="2527763" y="1051697"/>
                  <a:pt x="2615736" y="1250702"/>
                </a:cubicBezTo>
                <a:cubicBezTo>
                  <a:pt x="2788871" y="1162348"/>
                  <a:pt x="3063969" y="1106134"/>
                  <a:pt x="3293657" y="1230163"/>
                </a:cubicBezTo>
                <a:cubicBezTo>
                  <a:pt x="3356880" y="1260396"/>
                  <a:pt x="3411430" y="1304775"/>
                  <a:pt x="3453316" y="1359656"/>
                </a:cubicBezTo>
                <a:cubicBezTo>
                  <a:pt x="3466700" y="1233986"/>
                  <a:pt x="3433709" y="1108535"/>
                  <a:pt x="3390743" y="1030558"/>
                </a:cubicBezTo>
                <a:cubicBezTo>
                  <a:pt x="3338082" y="940376"/>
                  <a:pt x="3094071" y="743307"/>
                  <a:pt x="2783352" y="794792"/>
                </a:cubicBezTo>
                <a:cubicBezTo>
                  <a:pt x="2816311" y="619733"/>
                  <a:pt x="2728601" y="451435"/>
                  <a:pt x="2580984" y="380845"/>
                </a:cubicBezTo>
                <a:cubicBezTo>
                  <a:pt x="2399693" y="282950"/>
                  <a:pt x="2182561" y="327319"/>
                  <a:pt x="2045907" y="397057"/>
                </a:cubicBezTo>
                <a:cubicBezTo>
                  <a:pt x="1980811" y="249801"/>
                  <a:pt x="1744899" y="-10010"/>
                  <a:pt x="1291489" y="29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endParaRPr lang="ko-KR" altLang="en-US" sz="2700">
              <a:solidFill>
                <a:schemeClr val="tx1"/>
              </a:solidFill>
              <a:latin typeface="Al Tarikh" pitchFamily="2" charset="-78"/>
              <a:cs typeface="Al Tarikh" pitchFamily="2" charset="-78"/>
            </a:endParaRPr>
          </a:p>
        </p:txBody>
      </p:sp>
      <p:sp>
        <p:nvSpPr>
          <p:cNvPr id="9" name="Trapezoid 2">
            <a:extLst>
              <a:ext uri="{FF2B5EF4-FFF2-40B4-BE49-F238E27FC236}">
                <a16:creationId xmlns:a16="http://schemas.microsoft.com/office/drawing/2014/main" id="{31E24DE6-9BDA-4BA1-875D-792D412DF474}"/>
              </a:ext>
            </a:extLst>
          </p:cNvPr>
          <p:cNvSpPr>
            <a:spLocks noChangeAspect="1"/>
          </p:cNvSpPr>
          <p:nvPr/>
        </p:nvSpPr>
        <p:spPr>
          <a:xfrm>
            <a:off x="6515547" y="3154114"/>
            <a:ext cx="251055" cy="310825"/>
          </a:xfrm>
          <a:custGeom>
            <a:avLst/>
            <a:gdLst/>
            <a:ahLst/>
            <a:cxnLst/>
            <a:rect l="l" t="t" r="r" b="b"/>
            <a:pathLst>
              <a:path w="3176916" h="3933269">
                <a:moveTo>
                  <a:pt x="1597126" y="1340437"/>
                </a:moveTo>
                <a:cubicBezTo>
                  <a:pt x="1516725" y="1340222"/>
                  <a:pt x="1389074" y="1393456"/>
                  <a:pt x="1340877" y="1496151"/>
                </a:cubicBezTo>
                <a:cubicBezTo>
                  <a:pt x="1343250" y="1522078"/>
                  <a:pt x="1343241" y="1512286"/>
                  <a:pt x="1347995" y="1554882"/>
                </a:cubicBezTo>
                <a:cubicBezTo>
                  <a:pt x="1416100" y="1454837"/>
                  <a:pt x="1524178" y="1437570"/>
                  <a:pt x="1593513" y="1429698"/>
                </a:cubicBezTo>
                <a:cubicBezTo>
                  <a:pt x="1662848" y="1421826"/>
                  <a:pt x="1796931" y="1484376"/>
                  <a:pt x="1831845" y="1544793"/>
                </a:cubicBezTo>
                <a:cubicBezTo>
                  <a:pt x="1835344" y="1495673"/>
                  <a:pt x="1834080" y="1513228"/>
                  <a:pt x="1837578" y="1468870"/>
                </a:cubicBezTo>
                <a:cubicBezTo>
                  <a:pt x="1774303" y="1383001"/>
                  <a:pt x="1677527" y="1340652"/>
                  <a:pt x="1597126" y="1340437"/>
                </a:cubicBezTo>
                <a:close/>
                <a:moveTo>
                  <a:pt x="2160240" y="1304708"/>
                </a:moveTo>
                <a:lnTo>
                  <a:pt x="3176916" y="1304708"/>
                </a:lnTo>
                <a:lnTo>
                  <a:pt x="3176916" y="1520732"/>
                </a:lnTo>
                <a:lnTo>
                  <a:pt x="2160240" y="1520732"/>
                </a:lnTo>
                <a:close/>
                <a:moveTo>
                  <a:pt x="0" y="1304708"/>
                </a:moveTo>
                <a:lnTo>
                  <a:pt x="1016676" y="1304708"/>
                </a:lnTo>
                <a:lnTo>
                  <a:pt x="1016676" y="1520732"/>
                </a:lnTo>
                <a:lnTo>
                  <a:pt x="0" y="1520732"/>
                </a:lnTo>
                <a:close/>
                <a:moveTo>
                  <a:pt x="1586368" y="1190405"/>
                </a:moveTo>
                <a:cubicBezTo>
                  <a:pt x="1742191" y="1188817"/>
                  <a:pt x="1896109" y="1256762"/>
                  <a:pt x="1914771" y="1391382"/>
                </a:cubicBezTo>
                <a:lnTo>
                  <a:pt x="2359597" y="3933269"/>
                </a:lnTo>
                <a:lnTo>
                  <a:pt x="847429" y="3933269"/>
                </a:lnTo>
                <a:lnTo>
                  <a:pt x="1246535" y="1406622"/>
                </a:lnTo>
                <a:cubicBezTo>
                  <a:pt x="1272818" y="1263112"/>
                  <a:pt x="1430545" y="1191992"/>
                  <a:pt x="1586368" y="1190405"/>
                </a:cubicBezTo>
                <a:close/>
                <a:moveTo>
                  <a:pt x="2642670" y="318729"/>
                </a:moveTo>
                <a:lnTo>
                  <a:pt x="2795422" y="471481"/>
                </a:lnTo>
                <a:lnTo>
                  <a:pt x="2076524" y="1190379"/>
                </a:lnTo>
                <a:lnTo>
                  <a:pt x="1923772" y="1037627"/>
                </a:lnTo>
                <a:close/>
                <a:moveTo>
                  <a:pt x="564355" y="318729"/>
                </a:moveTo>
                <a:lnTo>
                  <a:pt x="1283254" y="1037627"/>
                </a:lnTo>
                <a:lnTo>
                  <a:pt x="1130501" y="1190379"/>
                </a:lnTo>
                <a:lnTo>
                  <a:pt x="411603" y="471481"/>
                </a:lnTo>
                <a:close/>
                <a:moveTo>
                  <a:pt x="1495501" y="0"/>
                </a:moveTo>
                <a:lnTo>
                  <a:pt x="1711525" y="0"/>
                </a:lnTo>
                <a:lnTo>
                  <a:pt x="1711525" y="1016676"/>
                </a:lnTo>
                <a:lnTo>
                  <a:pt x="1495501" y="1016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endParaRPr lang="ko-KR" altLang="en-US" sz="2700">
              <a:solidFill>
                <a:schemeClr val="tx1"/>
              </a:solidFill>
              <a:latin typeface="Al Tarikh" pitchFamily="2" charset="-78"/>
              <a:cs typeface="Al Tarikh" pitchFamily="2" charset="-78"/>
            </a:endParaRPr>
          </a:p>
        </p:txBody>
      </p:sp>
      <p:grpSp>
        <p:nvGrpSpPr>
          <p:cNvPr id="10" name="그룹 9">
            <a:extLst>
              <a:ext uri="{FF2B5EF4-FFF2-40B4-BE49-F238E27FC236}">
                <a16:creationId xmlns:a16="http://schemas.microsoft.com/office/drawing/2014/main" id="{5163F95E-CC7D-454A-A1E1-9601D216F9B2}"/>
              </a:ext>
            </a:extLst>
          </p:cNvPr>
          <p:cNvGrpSpPr/>
          <p:nvPr/>
        </p:nvGrpSpPr>
        <p:grpSpPr>
          <a:xfrm>
            <a:off x="7141774" y="1720282"/>
            <a:ext cx="4421905" cy="786718"/>
            <a:chOff x="7141773" y="1720281"/>
            <a:chExt cx="4421905" cy="786718"/>
          </a:xfrm>
        </p:grpSpPr>
        <p:sp>
          <p:nvSpPr>
            <p:cNvPr id="11" name="Rectangle 18">
              <a:extLst>
                <a:ext uri="{FF2B5EF4-FFF2-40B4-BE49-F238E27FC236}">
                  <a16:creationId xmlns:a16="http://schemas.microsoft.com/office/drawing/2014/main" id="{5341B7EC-8AF2-4999-AD57-EAE3C4126043}"/>
                </a:ext>
              </a:extLst>
            </p:cNvPr>
            <p:cNvSpPr/>
            <p:nvPr/>
          </p:nvSpPr>
          <p:spPr>
            <a:xfrm>
              <a:off x="7141773" y="1720281"/>
              <a:ext cx="4421905" cy="276999"/>
            </a:xfrm>
            <a:prstGeom prst="rect">
              <a:avLst/>
            </a:prstGeom>
          </p:spPr>
          <p:txBody>
            <a:bodyPr wrap="square">
              <a:spAutoFit/>
            </a:bodyPr>
            <a:lstStyle/>
            <a:p>
              <a:pPr algn="ctr" rtl="1"/>
              <a:r>
                <a:rPr lang="ar-DZ" altLang="ko-KR" sz="1200" b="1" dirty="0">
                  <a:solidFill>
                    <a:schemeClr val="tx1">
                      <a:lumMod val="75000"/>
                      <a:lumOff val="25000"/>
                    </a:schemeClr>
                  </a:solidFill>
                  <a:latin typeface="Al Tarikh" pitchFamily="2" charset="-78"/>
                  <a:cs typeface="Al Tarikh" pitchFamily="2" charset="-78"/>
                </a:rPr>
                <a:t>عنوان المحتوى</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12" name="Rectangle 18">
              <a:extLst>
                <a:ext uri="{FF2B5EF4-FFF2-40B4-BE49-F238E27FC236}">
                  <a16:creationId xmlns:a16="http://schemas.microsoft.com/office/drawing/2014/main" id="{AF10C467-8BE5-46D4-9310-606F4B1A96A7}"/>
                </a:ext>
              </a:extLst>
            </p:cNvPr>
            <p:cNvSpPr/>
            <p:nvPr/>
          </p:nvSpPr>
          <p:spPr>
            <a:xfrm>
              <a:off x="7141773" y="2045334"/>
              <a:ext cx="4421905" cy="461665"/>
            </a:xfrm>
            <a:prstGeom prst="rect">
              <a:avLst/>
            </a:prstGeom>
          </p:spPr>
          <p:txBody>
            <a:bodyPr wrap="square">
              <a:spAutoFit/>
            </a:bodyPr>
            <a:lstStyle/>
            <a:p>
              <a:pPr algn="ct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grpSp>
      <p:grpSp>
        <p:nvGrpSpPr>
          <p:cNvPr id="13" name="그룹 8">
            <a:extLst>
              <a:ext uri="{FF2B5EF4-FFF2-40B4-BE49-F238E27FC236}">
                <a16:creationId xmlns:a16="http://schemas.microsoft.com/office/drawing/2014/main" id="{CEB96472-CCF9-48CE-9CBF-E994912158BE}"/>
              </a:ext>
            </a:extLst>
          </p:cNvPr>
          <p:cNvGrpSpPr/>
          <p:nvPr/>
        </p:nvGrpSpPr>
        <p:grpSpPr>
          <a:xfrm>
            <a:off x="7141774" y="2860648"/>
            <a:ext cx="4421905" cy="786718"/>
            <a:chOff x="7141773" y="2848382"/>
            <a:chExt cx="4421905" cy="786718"/>
          </a:xfrm>
        </p:grpSpPr>
        <p:sp>
          <p:nvSpPr>
            <p:cNvPr id="14" name="Rectangle 18">
              <a:extLst>
                <a:ext uri="{FF2B5EF4-FFF2-40B4-BE49-F238E27FC236}">
                  <a16:creationId xmlns:a16="http://schemas.microsoft.com/office/drawing/2014/main" id="{6309F62C-2EB8-44B5-B09C-298CE1E4FB43}"/>
                </a:ext>
              </a:extLst>
            </p:cNvPr>
            <p:cNvSpPr/>
            <p:nvPr/>
          </p:nvSpPr>
          <p:spPr>
            <a:xfrm>
              <a:off x="7141773" y="2848382"/>
              <a:ext cx="4421905" cy="276999"/>
            </a:xfrm>
            <a:prstGeom prst="rect">
              <a:avLst/>
            </a:prstGeom>
          </p:spPr>
          <p:txBody>
            <a:bodyPr wrap="square">
              <a:spAutoFit/>
            </a:bodyPr>
            <a:lstStyle/>
            <a:p>
              <a:pPr algn="ctr" rtl="1"/>
              <a:r>
                <a:rPr lang="ar-DZ" altLang="ko-KR" sz="1200" b="1" dirty="0">
                  <a:solidFill>
                    <a:schemeClr val="tx1">
                      <a:lumMod val="75000"/>
                      <a:lumOff val="25000"/>
                    </a:schemeClr>
                  </a:solidFill>
                  <a:latin typeface="Al Tarikh" pitchFamily="2" charset="-78"/>
                  <a:cs typeface="Al Tarikh" pitchFamily="2" charset="-78"/>
                </a:rPr>
                <a:t>عنوان المحتوى</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15" name="Rectangle 18">
              <a:extLst>
                <a:ext uri="{FF2B5EF4-FFF2-40B4-BE49-F238E27FC236}">
                  <a16:creationId xmlns:a16="http://schemas.microsoft.com/office/drawing/2014/main" id="{22E7CF84-DEE4-4963-AC9C-E3DC51DEDCA8}"/>
                </a:ext>
              </a:extLst>
            </p:cNvPr>
            <p:cNvSpPr/>
            <p:nvPr/>
          </p:nvSpPr>
          <p:spPr>
            <a:xfrm>
              <a:off x="7141773" y="3173435"/>
              <a:ext cx="4421905" cy="461665"/>
            </a:xfrm>
            <a:prstGeom prst="rect">
              <a:avLst/>
            </a:prstGeom>
          </p:spPr>
          <p:txBody>
            <a:bodyPr wrap="square">
              <a:spAutoFit/>
            </a:bodyPr>
            <a:lstStyle/>
            <a:p>
              <a:pPr algn="ct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grpSp>
      <p:grpSp>
        <p:nvGrpSpPr>
          <p:cNvPr id="16" name="그룹 6">
            <a:extLst>
              <a:ext uri="{FF2B5EF4-FFF2-40B4-BE49-F238E27FC236}">
                <a16:creationId xmlns:a16="http://schemas.microsoft.com/office/drawing/2014/main" id="{B7772F09-2188-4647-85B0-2E3A00A8A047}"/>
              </a:ext>
            </a:extLst>
          </p:cNvPr>
          <p:cNvGrpSpPr/>
          <p:nvPr/>
        </p:nvGrpSpPr>
        <p:grpSpPr>
          <a:xfrm>
            <a:off x="7141774" y="5141380"/>
            <a:ext cx="4421905" cy="786718"/>
            <a:chOff x="7141773" y="5141380"/>
            <a:chExt cx="4421905" cy="786718"/>
          </a:xfrm>
        </p:grpSpPr>
        <p:sp>
          <p:nvSpPr>
            <p:cNvPr id="17" name="Rectangle 18">
              <a:extLst>
                <a:ext uri="{FF2B5EF4-FFF2-40B4-BE49-F238E27FC236}">
                  <a16:creationId xmlns:a16="http://schemas.microsoft.com/office/drawing/2014/main" id="{33B1B5B0-3CFF-4463-929F-0BF1FACD0C96}"/>
                </a:ext>
              </a:extLst>
            </p:cNvPr>
            <p:cNvSpPr/>
            <p:nvPr/>
          </p:nvSpPr>
          <p:spPr>
            <a:xfrm>
              <a:off x="7141773" y="5141380"/>
              <a:ext cx="4421905" cy="276999"/>
            </a:xfrm>
            <a:prstGeom prst="rect">
              <a:avLst/>
            </a:prstGeom>
          </p:spPr>
          <p:txBody>
            <a:bodyPr wrap="square">
              <a:spAutoFit/>
            </a:bodyPr>
            <a:lstStyle/>
            <a:p>
              <a:pPr algn="ctr" rtl="1"/>
              <a:r>
                <a:rPr lang="ar-DZ" altLang="ko-KR" sz="1200" b="1" dirty="0">
                  <a:solidFill>
                    <a:schemeClr val="tx1">
                      <a:lumMod val="75000"/>
                      <a:lumOff val="25000"/>
                    </a:schemeClr>
                  </a:solidFill>
                  <a:latin typeface="Al Tarikh" pitchFamily="2" charset="-78"/>
                  <a:cs typeface="Al Tarikh" pitchFamily="2" charset="-78"/>
                </a:rPr>
                <a:t>عنوان المحتوى</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18" name="Rectangle 18">
              <a:extLst>
                <a:ext uri="{FF2B5EF4-FFF2-40B4-BE49-F238E27FC236}">
                  <a16:creationId xmlns:a16="http://schemas.microsoft.com/office/drawing/2014/main" id="{32406504-117A-449D-9038-56B66F9B393B}"/>
                </a:ext>
              </a:extLst>
            </p:cNvPr>
            <p:cNvSpPr/>
            <p:nvPr/>
          </p:nvSpPr>
          <p:spPr>
            <a:xfrm>
              <a:off x="7141773" y="5466433"/>
              <a:ext cx="4421905" cy="461665"/>
            </a:xfrm>
            <a:prstGeom prst="rect">
              <a:avLst/>
            </a:prstGeom>
          </p:spPr>
          <p:txBody>
            <a:bodyPr wrap="square">
              <a:spAutoFit/>
            </a:bodyPr>
            <a:lstStyle/>
            <a:p>
              <a:pPr algn="ct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grpSp>
      <p:sp>
        <p:nvSpPr>
          <p:cNvPr id="19" name="Oval Callout 11">
            <a:extLst>
              <a:ext uri="{FF2B5EF4-FFF2-40B4-BE49-F238E27FC236}">
                <a16:creationId xmlns:a16="http://schemas.microsoft.com/office/drawing/2014/main" id="{3BF0A70E-68DE-42AC-9A74-5E4C009FBE06}"/>
              </a:ext>
            </a:extLst>
          </p:cNvPr>
          <p:cNvSpPr/>
          <p:nvPr/>
        </p:nvSpPr>
        <p:spPr>
          <a:xfrm rot="1639528">
            <a:off x="6283638" y="4096630"/>
            <a:ext cx="632898" cy="632898"/>
          </a:xfrm>
          <a:prstGeom prst="wedgeEllipseCallout">
            <a:avLst>
              <a:gd name="adj1" fmla="val -105807"/>
              <a:gd name="adj2" fmla="val 558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00">
              <a:latin typeface="Al Tarikh" pitchFamily="2" charset="-78"/>
              <a:cs typeface="Al Tarikh" pitchFamily="2" charset="-78"/>
            </a:endParaRPr>
          </a:p>
        </p:txBody>
      </p:sp>
      <p:grpSp>
        <p:nvGrpSpPr>
          <p:cNvPr id="20" name="그룹 7">
            <a:extLst>
              <a:ext uri="{FF2B5EF4-FFF2-40B4-BE49-F238E27FC236}">
                <a16:creationId xmlns:a16="http://schemas.microsoft.com/office/drawing/2014/main" id="{E9E4A044-606B-475D-9B25-C6950E13050A}"/>
              </a:ext>
            </a:extLst>
          </p:cNvPr>
          <p:cNvGrpSpPr/>
          <p:nvPr/>
        </p:nvGrpSpPr>
        <p:grpSpPr>
          <a:xfrm>
            <a:off x="7141774" y="4001014"/>
            <a:ext cx="4421905" cy="786718"/>
            <a:chOff x="7141773" y="3851193"/>
            <a:chExt cx="4421905" cy="786718"/>
          </a:xfrm>
        </p:grpSpPr>
        <p:sp>
          <p:nvSpPr>
            <p:cNvPr id="21" name="Rectangle 18">
              <a:extLst>
                <a:ext uri="{FF2B5EF4-FFF2-40B4-BE49-F238E27FC236}">
                  <a16:creationId xmlns:a16="http://schemas.microsoft.com/office/drawing/2014/main" id="{ABEBAE4F-EB2C-4F77-9797-E57B8BB689DE}"/>
                </a:ext>
              </a:extLst>
            </p:cNvPr>
            <p:cNvSpPr/>
            <p:nvPr/>
          </p:nvSpPr>
          <p:spPr>
            <a:xfrm>
              <a:off x="7141773" y="3851193"/>
              <a:ext cx="4421905" cy="276999"/>
            </a:xfrm>
            <a:prstGeom prst="rect">
              <a:avLst/>
            </a:prstGeom>
          </p:spPr>
          <p:txBody>
            <a:bodyPr wrap="square">
              <a:spAutoFit/>
            </a:bodyPr>
            <a:lstStyle/>
            <a:p>
              <a:pPr algn="ctr" rtl="1"/>
              <a:r>
                <a:rPr lang="ar-DZ" altLang="ko-KR" sz="1200" b="1" dirty="0">
                  <a:solidFill>
                    <a:schemeClr val="tx1">
                      <a:lumMod val="75000"/>
                      <a:lumOff val="25000"/>
                    </a:schemeClr>
                  </a:solidFill>
                  <a:latin typeface="Al Tarikh" pitchFamily="2" charset="-78"/>
                  <a:cs typeface="Al Tarikh" pitchFamily="2" charset="-78"/>
                </a:rPr>
                <a:t>عنوان المحتوى</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22" name="Rectangle 18">
              <a:extLst>
                <a:ext uri="{FF2B5EF4-FFF2-40B4-BE49-F238E27FC236}">
                  <a16:creationId xmlns:a16="http://schemas.microsoft.com/office/drawing/2014/main" id="{8A2E6FF6-CB69-4205-AA89-DA43EA89289F}"/>
                </a:ext>
              </a:extLst>
            </p:cNvPr>
            <p:cNvSpPr/>
            <p:nvPr/>
          </p:nvSpPr>
          <p:spPr>
            <a:xfrm>
              <a:off x="7141773" y="4176246"/>
              <a:ext cx="4421905" cy="461665"/>
            </a:xfrm>
            <a:prstGeom prst="rect">
              <a:avLst/>
            </a:prstGeom>
          </p:spPr>
          <p:txBody>
            <a:bodyPr wrap="square">
              <a:spAutoFit/>
            </a:bodyPr>
            <a:lstStyle/>
            <a:p>
              <a:pPr algn="ct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grpSp>
      <p:sp>
        <p:nvSpPr>
          <p:cNvPr id="23" name="Freeform 32">
            <a:extLst>
              <a:ext uri="{FF2B5EF4-FFF2-40B4-BE49-F238E27FC236}">
                <a16:creationId xmlns:a16="http://schemas.microsoft.com/office/drawing/2014/main" id="{984EE968-816D-4C66-83F1-77FCAA5EA040}"/>
              </a:ext>
            </a:extLst>
          </p:cNvPr>
          <p:cNvSpPr>
            <a:spLocks noChangeAspect="1"/>
          </p:cNvSpPr>
          <p:nvPr/>
        </p:nvSpPr>
        <p:spPr>
          <a:xfrm>
            <a:off x="6450785" y="4238231"/>
            <a:ext cx="298603" cy="349699"/>
          </a:xfrm>
          <a:custGeom>
            <a:avLst/>
            <a:gdLst/>
            <a:ahLst/>
            <a:cxnLst/>
            <a:rect l="l" t="t" r="r" b="b"/>
            <a:pathLst>
              <a:path w="3232631" h="3785798">
                <a:moveTo>
                  <a:pt x="460870" y="1533749"/>
                </a:moveTo>
                <a:cubicBezTo>
                  <a:pt x="401217" y="1533749"/>
                  <a:pt x="352858" y="1582108"/>
                  <a:pt x="352858" y="1641761"/>
                </a:cubicBezTo>
                <a:cubicBezTo>
                  <a:pt x="352858" y="1701414"/>
                  <a:pt x="401217" y="1749773"/>
                  <a:pt x="460870" y="1749773"/>
                </a:cubicBezTo>
                <a:cubicBezTo>
                  <a:pt x="520523" y="1749773"/>
                  <a:pt x="568882" y="1701414"/>
                  <a:pt x="568882" y="1641761"/>
                </a:cubicBezTo>
                <a:cubicBezTo>
                  <a:pt x="568882" y="1582108"/>
                  <a:pt x="520523" y="1533749"/>
                  <a:pt x="460870" y="1533749"/>
                </a:cubicBezTo>
                <a:close/>
                <a:moveTo>
                  <a:pt x="2244716" y="0"/>
                </a:moveTo>
                <a:cubicBezTo>
                  <a:pt x="1836936" y="590768"/>
                  <a:pt x="1646438" y="1376188"/>
                  <a:pt x="2021783" y="1604817"/>
                </a:cubicBezTo>
                <a:cubicBezTo>
                  <a:pt x="2660788" y="1872620"/>
                  <a:pt x="2666053" y="1511205"/>
                  <a:pt x="3232631" y="914400"/>
                </a:cubicBezTo>
                <a:cubicBezTo>
                  <a:pt x="2905546" y="1955101"/>
                  <a:pt x="3126198" y="2339427"/>
                  <a:pt x="3220100" y="2841447"/>
                </a:cubicBezTo>
                <a:cubicBezTo>
                  <a:pt x="2881156" y="2563656"/>
                  <a:pt x="2671847" y="1792725"/>
                  <a:pt x="2040941" y="2208140"/>
                </a:cubicBezTo>
                <a:cubicBezTo>
                  <a:pt x="1635720" y="2540033"/>
                  <a:pt x="1852592" y="3227466"/>
                  <a:pt x="2281980" y="3785798"/>
                </a:cubicBezTo>
                <a:cubicBezTo>
                  <a:pt x="1456762" y="3630405"/>
                  <a:pt x="360883" y="2851877"/>
                  <a:pt x="0" y="1864325"/>
                </a:cubicBezTo>
                <a:cubicBezTo>
                  <a:pt x="143866" y="1576594"/>
                  <a:pt x="732908" y="390144"/>
                  <a:pt x="22447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endParaRPr lang="ko-KR" altLang="en-US" sz="2700">
              <a:solidFill>
                <a:schemeClr val="tx1"/>
              </a:solidFill>
              <a:latin typeface="Al Tarikh" pitchFamily="2" charset="-78"/>
              <a:cs typeface="Al Tarikh" pitchFamily="2" charset="-78"/>
            </a:endParaRPr>
          </a:p>
        </p:txBody>
      </p:sp>
      <p:sp>
        <p:nvSpPr>
          <p:cNvPr id="24" name="Picture Placeholder 23">
            <a:extLst>
              <a:ext uri="{FF2B5EF4-FFF2-40B4-BE49-F238E27FC236}">
                <a16:creationId xmlns:a16="http://schemas.microsoft.com/office/drawing/2014/main" id="{D94AB20F-61C9-44B8-BDDC-915EDD285C86}"/>
              </a:ext>
            </a:extLst>
          </p:cNvPr>
          <p:cNvSpPr>
            <a:spLocks noGrp="1"/>
          </p:cNvSpPr>
          <p:nvPr>
            <p:ph type="pic" sz="quarter" idx="14"/>
          </p:nvPr>
        </p:nvSpPr>
        <p:spPr/>
      </p:sp>
    </p:spTree>
    <p:extLst>
      <p:ext uri="{BB962C8B-B14F-4D97-AF65-F5344CB8AC3E}">
        <p14:creationId xmlns:p14="http://schemas.microsoft.com/office/powerpoint/2010/main" val="15851718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animEffect transition="in" filter="fade">
                                      <p:cBhvr>
                                        <p:cTn id="51" dur="500"/>
                                        <p:tgtEl>
                                          <p:spTgt spid="10"/>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Effect transition="in" filter="fade">
                                      <p:cBhvr>
                                        <p:cTn id="57" dur="500"/>
                                        <p:tgtEl>
                                          <p:spTgt spid="13"/>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500" fill="hold"/>
                                        <p:tgtEl>
                                          <p:spTgt spid="20"/>
                                        </p:tgtEl>
                                        <p:attrNameLst>
                                          <p:attrName>ppt_w</p:attrName>
                                        </p:attrNameLst>
                                      </p:cBhvr>
                                      <p:tavLst>
                                        <p:tav tm="0">
                                          <p:val>
                                            <p:fltVal val="0"/>
                                          </p:val>
                                        </p:tav>
                                        <p:tav tm="100000">
                                          <p:val>
                                            <p:strVal val="#ppt_w"/>
                                          </p:val>
                                        </p:tav>
                                      </p:tavLst>
                                    </p:anim>
                                    <p:anim calcmode="lin" valueType="num">
                                      <p:cBhvr>
                                        <p:cTn id="74" dur="500" fill="hold"/>
                                        <p:tgtEl>
                                          <p:spTgt spid="20"/>
                                        </p:tgtEl>
                                        <p:attrNameLst>
                                          <p:attrName>ppt_h</p:attrName>
                                        </p:attrNameLst>
                                      </p:cBhvr>
                                      <p:tavLst>
                                        <p:tav tm="0">
                                          <p:val>
                                            <p:fltVal val="0"/>
                                          </p:val>
                                        </p:tav>
                                        <p:tav tm="100000">
                                          <p:val>
                                            <p:strVal val="#ppt_h"/>
                                          </p:val>
                                        </p:tav>
                                      </p:tavLst>
                                    </p:anim>
                                    <p:animEffect transition="in" filter="fade">
                                      <p:cBhvr>
                                        <p:cTn id="75" dur="500"/>
                                        <p:tgtEl>
                                          <p:spTgt spid="20"/>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p:cTn id="85" dur="500" fill="hold"/>
                                        <p:tgtEl>
                                          <p:spTgt spid="24"/>
                                        </p:tgtEl>
                                        <p:attrNameLst>
                                          <p:attrName>ppt_w</p:attrName>
                                        </p:attrNameLst>
                                      </p:cBhvr>
                                      <p:tavLst>
                                        <p:tav tm="0">
                                          <p:val>
                                            <p:fltVal val="0"/>
                                          </p:val>
                                        </p:tav>
                                        <p:tav tm="100000">
                                          <p:val>
                                            <p:strVal val="#ppt_w"/>
                                          </p:val>
                                        </p:tav>
                                      </p:tavLst>
                                    </p:anim>
                                    <p:anim calcmode="lin" valueType="num">
                                      <p:cBhvr>
                                        <p:cTn id="86" dur="500" fill="hold"/>
                                        <p:tgtEl>
                                          <p:spTgt spid="24"/>
                                        </p:tgtEl>
                                        <p:attrNameLst>
                                          <p:attrName>ppt_h</p:attrName>
                                        </p:attrNameLst>
                                      </p:cBhvr>
                                      <p:tavLst>
                                        <p:tav tm="0">
                                          <p:val>
                                            <p:fltVal val="0"/>
                                          </p:val>
                                        </p:tav>
                                        <p:tav tm="100000">
                                          <p:val>
                                            <p:strVal val="#ppt_h"/>
                                          </p:val>
                                        </p:tav>
                                      </p:tavLst>
                                    </p:anim>
                                    <p:animEffect transition="in" filter="fade">
                                      <p:cBhvr>
                                        <p:cTn id="8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animBg="1"/>
      <p:bldP spid="5" grpId="0" animBg="1"/>
      <p:bldP spid="6" grpId="0" animBg="1"/>
      <p:bldP spid="7" grpId="0" animBg="1"/>
      <p:bldP spid="8" grpId="0" animBg="1"/>
      <p:bldP spid="9" grpId="0" animBg="1"/>
      <p:bldP spid="19"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B249685B-12FC-44F8-97F8-D2B666D76899}"/>
              </a:ext>
            </a:extLst>
          </p:cNvPr>
          <p:cNvGrpSpPr/>
          <p:nvPr/>
        </p:nvGrpSpPr>
        <p:grpSpPr>
          <a:xfrm>
            <a:off x="3284488" y="1128169"/>
            <a:ext cx="5623027" cy="5603376"/>
            <a:chOff x="2626759" y="1556920"/>
            <a:chExt cx="4139509" cy="4125042"/>
          </a:xfrm>
        </p:grpSpPr>
        <p:sp>
          <p:nvSpPr>
            <p:cNvPr id="19" name="Rounded Rectangle 2">
              <a:extLst>
                <a:ext uri="{FF2B5EF4-FFF2-40B4-BE49-F238E27FC236}">
                  <a16:creationId xmlns:a16="http://schemas.microsoft.com/office/drawing/2014/main" id="{2F39D847-8ABE-441F-AFC3-40D1BA0E060F}"/>
                </a:ext>
              </a:extLst>
            </p:cNvPr>
            <p:cNvSpPr/>
            <p:nvPr/>
          </p:nvSpPr>
          <p:spPr>
            <a:xfrm>
              <a:off x="3229303" y="2136064"/>
              <a:ext cx="2952328" cy="2952328"/>
            </a:xfrm>
            <a:prstGeom prst="roundRect">
              <a:avLst>
                <a:gd name="adj" fmla="val 8924"/>
              </a:avLst>
            </a:prstGeom>
            <a:gradFill flip="none" rotWithShape="1">
              <a:gsLst>
                <a:gs pos="0">
                  <a:schemeClr val="bg1">
                    <a:lumMod val="85000"/>
                  </a:schemeClr>
                </a:gs>
                <a:gs pos="100000">
                  <a:schemeClr val="bg1">
                    <a:lumMod val="92000"/>
                  </a:schemeClr>
                </a:gs>
              </a:gsLst>
              <a:lin ang="5400000" scaled="1"/>
              <a:tileRect/>
            </a:gradFill>
            <a:ln w="15875">
              <a:gradFill>
                <a:gsLst>
                  <a:gs pos="0">
                    <a:schemeClr val="bg1"/>
                  </a:gs>
                  <a:gs pos="100000">
                    <a:schemeClr val="accent1">
                      <a:tint val="23500"/>
                      <a:satMod val="160000"/>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grpSp>
          <p:nvGrpSpPr>
            <p:cNvPr id="20" name="Group 19">
              <a:extLst>
                <a:ext uri="{FF2B5EF4-FFF2-40B4-BE49-F238E27FC236}">
                  <a16:creationId xmlns:a16="http://schemas.microsoft.com/office/drawing/2014/main" id="{92C36D0A-D5FC-421D-9609-D8DF37DA01D3}"/>
                </a:ext>
              </a:extLst>
            </p:cNvPr>
            <p:cNvGrpSpPr/>
            <p:nvPr/>
          </p:nvGrpSpPr>
          <p:grpSpPr>
            <a:xfrm>
              <a:off x="2626759" y="2469278"/>
              <a:ext cx="1944996" cy="1619081"/>
              <a:chOff x="2626759" y="2469278"/>
              <a:chExt cx="1944996" cy="1619081"/>
            </a:xfrm>
          </p:grpSpPr>
          <p:sp>
            <p:nvSpPr>
              <p:cNvPr id="41" name="Rounded Rectangle 9">
                <a:extLst>
                  <a:ext uri="{FF2B5EF4-FFF2-40B4-BE49-F238E27FC236}">
                    <a16:creationId xmlns:a16="http://schemas.microsoft.com/office/drawing/2014/main" id="{BBE0EE45-0B42-4D32-9E12-287565D6FE26}"/>
                  </a:ext>
                </a:extLst>
              </p:cNvPr>
              <p:cNvSpPr/>
              <p:nvPr/>
            </p:nvSpPr>
            <p:spPr>
              <a:xfrm>
                <a:off x="3153941" y="3508648"/>
                <a:ext cx="74524" cy="579711"/>
              </a:xfrm>
              <a:custGeom>
                <a:avLst/>
                <a:gdLst/>
                <a:ahLst/>
                <a:cxnLst/>
                <a:rect l="l" t="t" r="r" b="b"/>
                <a:pathLst>
                  <a:path w="86095" h="669722">
                    <a:moveTo>
                      <a:pt x="86095" y="0"/>
                    </a:moveTo>
                    <a:lnTo>
                      <a:pt x="86095" y="669722"/>
                    </a:lnTo>
                    <a:cubicBezTo>
                      <a:pt x="37270" y="664431"/>
                      <a:pt x="0" y="622599"/>
                      <a:pt x="0" y="572062"/>
                    </a:cubicBezTo>
                    <a:lnTo>
                      <a:pt x="0" y="97660"/>
                    </a:lnTo>
                    <a:cubicBezTo>
                      <a:pt x="0" y="47123"/>
                      <a:pt x="37270" y="5291"/>
                      <a:pt x="86095" y="0"/>
                    </a:cubicBezTo>
                    <a:close/>
                  </a:path>
                </a:pathLst>
              </a:custGeom>
              <a:gradFill>
                <a:gsLst>
                  <a:gs pos="0">
                    <a:schemeClr val="accent1">
                      <a:lumMod val="70000"/>
                    </a:schemeClr>
                  </a:gs>
                  <a:gs pos="100000">
                    <a:schemeClr val="accent1">
                      <a:lumMod val="7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42" name="Isosceles Triangle 20">
                <a:extLst>
                  <a:ext uri="{FF2B5EF4-FFF2-40B4-BE49-F238E27FC236}">
                    <a16:creationId xmlns:a16="http://schemas.microsoft.com/office/drawing/2014/main" id="{DD832263-06FA-45AD-9A31-743735AEBF16}"/>
                  </a:ext>
                </a:extLst>
              </p:cNvPr>
              <p:cNvSpPr/>
              <p:nvPr/>
            </p:nvSpPr>
            <p:spPr>
              <a:xfrm rot="2775881">
                <a:off x="3014447" y="2081590"/>
                <a:ext cx="1169619" cy="1944996"/>
              </a:xfrm>
              <a:custGeom>
                <a:avLst/>
                <a:gdLst/>
                <a:ahLst/>
                <a:cxnLst/>
                <a:rect l="l" t="t" r="r" b="b"/>
                <a:pathLst>
                  <a:path w="1169619" h="1944996">
                    <a:moveTo>
                      <a:pt x="584810" y="0"/>
                    </a:moveTo>
                    <a:lnTo>
                      <a:pt x="1169619" y="623373"/>
                    </a:lnTo>
                    <a:lnTo>
                      <a:pt x="914933" y="623373"/>
                    </a:lnTo>
                    <a:lnTo>
                      <a:pt x="944110" y="1944996"/>
                    </a:lnTo>
                    <a:lnTo>
                      <a:pt x="280768" y="1310310"/>
                    </a:lnTo>
                    <a:lnTo>
                      <a:pt x="265603" y="623373"/>
                    </a:lnTo>
                    <a:lnTo>
                      <a:pt x="0" y="6233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grpSp>
        <p:grpSp>
          <p:nvGrpSpPr>
            <p:cNvPr id="21" name="Group 20">
              <a:extLst>
                <a:ext uri="{FF2B5EF4-FFF2-40B4-BE49-F238E27FC236}">
                  <a16:creationId xmlns:a16="http://schemas.microsoft.com/office/drawing/2014/main" id="{DCF92162-93E7-4E8E-B274-64B2D1071AD8}"/>
                </a:ext>
              </a:extLst>
            </p:cNvPr>
            <p:cNvGrpSpPr/>
            <p:nvPr/>
          </p:nvGrpSpPr>
          <p:grpSpPr>
            <a:xfrm rot="5400000">
              <a:off x="4049003" y="1719878"/>
              <a:ext cx="1944996" cy="1619080"/>
              <a:chOff x="2661328" y="2469279"/>
              <a:chExt cx="1944996" cy="1619080"/>
            </a:xfrm>
            <a:solidFill>
              <a:srgbClr val="5BC5DD"/>
            </a:solidFill>
          </p:grpSpPr>
          <p:sp>
            <p:nvSpPr>
              <p:cNvPr id="39" name="Rounded Rectangle 9">
                <a:extLst>
                  <a:ext uri="{FF2B5EF4-FFF2-40B4-BE49-F238E27FC236}">
                    <a16:creationId xmlns:a16="http://schemas.microsoft.com/office/drawing/2014/main" id="{7BCD0DBE-4E3E-41F1-89B7-5A25AB38A264}"/>
                  </a:ext>
                </a:extLst>
              </p:cNvPr>
              <p:cNvSpPr/>
              <p:nvPr/>
            </p:nvSpPr>
            <p:spPr>
              <a:xfrm>
                <a:off x="3179867" y="3508648"/>
                <a:ext cx="74524" cy="579711"/>
              </a:xfrm>
              <a:custGeom>
                <a:avLst/>
                <a:gdLst/>
                <a:ahLst/>
                <a:cxnLst/>
                <a:rect l="l" t="t" r="r" b="b"/>
                <a:pathLst>
                  <a:path w="86095" h="669722">
                    <a:moveTo>
                      <a:pt x="86095" y="0"/>
                    </a:moveTo>
                    <a:lnTo>
                      <a:pt x="86095" y="669722"/>
                    </a:lnTo>
                    <a:cubicBezTo>
                      <a:pt x="37270" y="664431"/>
                      <a:pt x="0" y="622599"/>
                      <a:pt x="0" y="572062"/>
                    </a:cubicBezTo>
                    <a:lnTo>
                      <a:pt x="0" y="97660"/>
                    </a:lnTo>
                    <a:cubicBezTo>
                      <a:pt x="0" y="47123"/>
                      <a:pt x="37270" y="5291"/>
                      <a:pt x="86095" y="0"/>
                    </a:cubicBezTo>
                    <a:close/>
                  </a:path>
                </a:pathLst>
              </a:custGeom>
              <a:gradFill>
                <a:gsLst>
                  <a:gs pos="0">
                    <a:schemeClr val="accent2">
                      <a:lumMod val="70000"/>
                    </a:schemeClr>
                  </a:gs>
                  <a:gs pos="100000">
                    <a:schemeClr val="accent2">
                      <a:lumMod val="7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40" name="Isosceles Triangle 20">
                <a:extLst>
                  <a:ext uri="{FF2B5EF4-FFF2-40B4-BE49-F238E27FC236}">
                    <a16:creationId xmlns:a16="http://schemas.microsoft.com/office/drawing/2014/main" id="{B76B73FC-A858-4400-9C24-B2A5D3A33D04}"/>
                  </a:ext>
                </a:extLst>
              </p:cNvPr>
              <p:cNvSpPr/>
              <p:nvPr/>
            </p:nvSpPr>
            <p:spPr>
              <a:xfrm rot="2775881">
                <a:off x="3049016" y="2081591"/>
                <a:ext cx="1169619" cy="1944996"/>
              </a:xfrm>
              <a:custGeom>
                <a:avLst/>
                <a:gdLst/>
                <a:ahLst/>
                <a:cxnLst/>
                <a:rect l="l" t="t" r="r" b="b"/>
                <a:pathLst>
                  <a:path w="1169619" h="1944996">
                    <a:moveTo>
                      <a:pt x="584810" y="0"/>
                    </a:moveTo>
                    <a:lnTo>
                      <a:pt x="1169619" y="623373"/>
                    </a:lnTo>
                    <a:lnTo>
                      <a:pt x="914933" y="623373"/>
                    </a:lnTo>
                    <a:lnTo>
                      <a:pt x="944110" y="1944996"/>
                    </a:lnTo>
                    <a:lnTo>
                      <a:pt x="280768" y="1310310"/>
                    </a:lnTo>
                    <a:lnTo>
                      <a:pt x="265603" y="623373"/>
                    </a:lnTo>
                    <a:lnTo>
                      <a:pt x="0" y="62337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grpSp>
        <p:grpSp>
          <p:nvGrpSpPr>
            <p:cNvPr id="22" name="Group 21">
              <a:extLst>
                <a:ext uri="{FF2B5EF4-FFF2-40B4-BE49-F238E27FC236}">
                  <a16:creationId xmlns:a16="http://schemas.microsoft.com/office/drawing/2014/main" id="{1259B748-3947-4803-AA0A-858F7B0C256E}"/>
                </a:ext>
              </a:extLst>
            </p:cNvPr>
            <p:cNvGrpSpPr/>
            <p:nvPr/>
          </p:nvGrpSpPr>
          <p:grpSpPr>
            <a:xfrm rot="10800000">
              <a:off x="4821272" y="3175138"/>
              <a:ext cx="1944996" cy="1619081"/>
              <a:chOff x="2661327" y="2469278"/>
              <a:chExt cx="1944996" cy="1619081"/>
            </a:xfrm>
            <a:solidFill>
              <a:srgbClr val="FFB850"/>
            </a:solidFill>
          </p:grpSpPr>
          <p:sp>
            <p:nvSpPr>
              <p:cNvPr id="37" name="Rounded Rectangle 9">
                <a:extLst>
                  <a:ext uri="{FF2B5EF4-FFF2-40B4-BE49-F238E27FC236}">
                    <a16:creationId xmlns:a16="http://schemas.microsoft.com/office/drawing/2014/main" id="{CAA917C7-90D4-4BFD-950C-711EF8977E8B}"/>
                  </a:ext>
                </a:extLst>
              </p:cNvPr>
              <p:cNvSpPr/>
              <p:nvPr/>
            </p:nvSpPr>
            <p:spPr>
              <a:xfrm>
                <a:off x="3179867" y="3508648"/>
                <a:ext cx="74524" cy="579711"/>
              </a:xfrm>
              <a:custGeom>
                <a:avLst/>
                <a:gdLst/>
                <a:ahLst/>
                <a:cxnLst/>
                <a:rect l="l" t="t" r="r" b="b"/>
                <a:pathLst>
                  <a:path w="86095" h="669722">
                    <a:moveTo>
                      <a:pt x="86095" y="0"/>
                    </a:moveTo>
                    <a:lnTo>
                      <a:pt x="86095" y="669722"/>
                    </a:lnTo>
                    <a:cubicBezTo>
                      <a:pt x="37270" y="664431"/>
                      <a:pt x="0" y="622599"/>
                      <a:pt x="0" y="572062"/>
                    </a:cubicBezTo>
                    <a:lnTo>
                      <a:pt x="0" y="97660"/>
                    </a:lnTo>
                    <a:cubicBezTo>
                      <a:pt x="0" y="47123"/>
                      <a:pt x="37270" y="5291"/>
                      <a:pt x="86095" y="0"/>
                    </a:cubicBezTo>
                    <a:close/>
                  </a:path>
                </a:pathLst>
              </a:custGeom>
              <a:gradFill>
                <a:gsLst>
                  <a:gs pos="0">
                    <a:schemeClr val="accent3">
                      <a:lumMod val="70000"/>
                    </a:schemeClr>
                  </a:gs>
                  <a:gs pos="100000">
                    <a:schemeClr val="accent3">
                      <a:lumMod val="7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38" name="Isosceles Triangle 20">
                <a:extLst>
                  <a:ext uri="{FF2B5EF4-FFF2-40B4-BE49-F238E27FC236}">
                    <a16:creationId xmlns:a16="http://schemas.microsoft.com/office/drawing/2014/main" id="{B472171C-EC56-4013-B272-A1D0B6B2E8F3}"/>
                  </a:ext>
                </a:extLst>
              </p:cNvPr>
              <p:cNvSpPr/>
              <p:nvPr/>
            </p:nvSpPr>
            <p:spPr>
              <a:xfrm rot="2775881">
                <a:off x="3049015" y="2081590"/>
                <a:ext cx="1169619" cy="1944996"/>
              </a:xfrm>
              <a:custGeom>
                <a:avLst/>
                <a:gdLst/>
                <a:ahLst/>
                <a:cxnLst/>
                <a:rect l="l" t="t" r="r" b="b"/>
                <a:pathLst>
                  <a:path w="1169619" h="1944996">
                    <a:moveTo>
                      <a:pt x="584810" y="0"/>
                    </a:moveTo>
                    <a:lnTo>
                      <a:pt x="1169619" y="623373"/>
                    </a:lnTo>
                    <a:lnTo>
                      <a:pt x="914933" y="623373"/>
                    </a:lnTo>
                    <a:lnTo>
                      <a:pt x="944110" y="1944996"/>
                    </a:lnTo>
                    <a:lnTo>
                      <a:pt x="280768" y="1310310"/>
                    </a:lnTo>
                    <a:lnTo>
                      <a:pt x="265603" y="623373"/>
                    </a:lnTo>
                    <a:lnTo>
                      <a:pt x="0" y="6233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grpSp>
        <p:grpSp>
          <p:nvGrpSpPr>
            <p:cNvPr id="23" name="Group 22">
              <a:extLst>
                <a:ext uri="{FF2B5EF4-FFF2-40B4-BE49-F238E27FC236}">
                  <a16:creationId xmlns:a16="http://schemas.microsoft.com/office/drawing/2014/main" id="{E6FF251D-7898-4549-A0C0-4D2FE4C518F3}"/>
                </a:ext>
              </a:extLst>
            </p:cNvPr>
            <p:cNvGrpSpPr/>
            <p:nvPr/>
          </p:nvGrpSpPr>
          <p:grpSpPr>
            <a:xfrm rot="16200000">
              <a:off x="3414167" y="3899923"/>
              <a:ext cx="1944996" cy="1619081"/>
              <a:chOff x="2644926" y="2469278"/>
              <a:chExt cx="1944996" cy="1619081"/>
            </a:xfrm>
            <a:solidFill>
              <a:srgbClr val="F57627"/>
            </a:solidFill>
          </p:grpSpPr>
          <p:sp>
            <p:nvSpPr>
              <p:cNvPr id="35" name="Rounded Rectangle 9">
                <a:extLst>
                  <a:ext uri="{FF2B5EF4-FFF2-40B4-BE49-F238E27FC236}">
                    <a16:creationId xmlns:a16="http://schemas.microsoft.com/office/drawing/2014/main" id="{672EFBCF-6FE4-4153-B8ED-103A1E087806}"/>
                  </a:ext>
                </a:extLst>
              </p:cNvPr>
              <p:cNvSpPr/>
              <p:nvPr/>
            </p:nvSpPr>
            <p:spPr>
              <a:xfrm>
                <a:off x="3162583" y="3508648"/>
                <a:ext cx="74524" cy="579711"/>
              </a:xfrm>
              <a:custGeom>
                <a:avLst/>
                <a:gdLst/>
                <a:ahLst/>
                <a:cxnLst/>
                <a:rect l="l" t="t" r="r" b="b"/>
                <a:pathLst>
                  <a:path w="86095" h="669722">
                    <a:moveTo>
                      <a:pt x="86095" y="0"/>
                    </a:moveTo>
                    <a:lnTo>
                      <a:pt x="86095" y="669722"/>
                    </a:lnTo>
                    <a:cubicBezTo>
                      <a:pt x="37270" y="664431"/>
                      <a:pt x="0" y="622599"/>
                      <a:pt x="0" y="572062"/>
                    </a:cubicBezTo>
                    <a:lnTo>
                      <a:pt x="0" y="97660"/>
                    </a:lnTo>
                    <a:cubicBezTo>
                      <a:pt x="0" y="47123"/>
                      <a:pt x="37270" y="5291"/>
                      <a:pt x="86095" y="0"/>
                    </a:cubicBezTo>
                    <a:close/>
                  </a:path>
                </a:pathLst>
              </a:custGeom>
              <a:gradFill>
                <a:gsLst>
                  <a:gs pos="100000">
                    <a:schemeClr val="accent4">
                      <a:lumMod val="70000"/>
                    </a:schemeClr>
                  </a:gs>
                  <a:gs pos="0">
                    <a:srgbClr val="F57627">
                      <a:lumMod val="67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36" name="Isosceles Triangle 20">
                <a:extLst>
                  <a:ext uri="{FF2B5EF4-FFF2-40B4-BE49-F238E27FC236}">
                    <a16:creationId xmlns:a16="http://schemas.microsoft.com/office/drawing/2014/main" id="{62FCC187-2237-4C66-9779-066CA6081B2D}"/>
                  </a:ext>
                </a:extLst>
              </p:cNvPr>
              <p:cNvSpPr/>
              <p:nvPr/>
            </p:nvSpPr>
            <p:spPr>
              <a:xfrm rot="2775881">
                <a:off x="3032614" y="2081590"/>
                <a:ext cx="1169619" cy="1944996"/>
              </a:xfrm>
              <a:custGeom>
                <a:avLst/>
                <a:gdLst/>
                <a:ahLst/>
                <a:cxnLst/>
                <a:rect l="l" t="t" r="r" b="b"/>
                <a:pathLst>
                  <a:path w="1169619" h="1944996">
                    <a:moveTo>
                      <a:pt x="584810" y="0"/>
                    </a:moveTo>
                    <a:lnTo>
                      <a:pt x="1169619" y="623373"/>
                    </a:lnTo>
                    <a:lnTo>
                      <a:pt x="914933" y="623373"/>
                    </a:lnTo>
                    <a:lnTo>
                      <a:pt x="944110" y="1944996"/>
                    </a:lnTo>
                    <a:lnTo>
                      <a:pt x="280768" y="1310310"/>
                    </a:lnTo>
                    <a:lnTo>
                      <a:pt x="265603" y="623373"/>
                    </a:lnTo>
                    <a:lnTo>
                      <a:pt x="0" y="62337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grpSp>
        <p:sp>
          <p:nvSpPr>
            <p:cNvPr id="24" name="TextBox 23">
              <a:extLst>
                <a:ext uri="{FF2B5EF4-FFF2-40B4-BE49-F238E27FC236}">
                  <a16:creationId xmlns:a16="http://schemas.microsoft.com/office/drawing/2014/main" id="{00F69CA5-70C0-4225-B15C-C740B5FCB7A5}"/>
                </a:ext>
              </a:extLst>
            </p:cNvPr>
            <p:cNvSpPr txBox="1"/>
            <p:nvPr/>
          </p:nvSpPr>
          <p:spPr>
            <a:xfrm rot="18900000">
              <a:off x="3699116" y="2488571"/>
              <a:ext cx="648786" cy="385179"/>
            </a:xfrm>
            <a:prstGeom prst="rect">
              <a:avLst/>
            </a:prstGeom>
            <a:noFill/>
          </p:spPr>
          <p:txBody>
            <a:bodyPr wrap="square" rtlCol="0">
              <a:spAutoFit/>
            </a:bodyPr>
            <a:lstStyle/>
            <a:p>
              <a:pPr algn="ctr"/>
              <a:r>
                <a:rPr lang="en-US" altLang="ko-KR" sz="2800" b="1" dirty="0">
                  <a:solidFill>
                    <a:schemeClr val="bg1"/>
                  </a:solidFill>
                  <a:latin typeface="Al Tarikh" pitchFamily="2" charset="-78"/>
                  <a:cs typeface="Al Tarikh" pitchFamily="2" charset="-78"/>
                </a:rPr>
                <a:t>01</a:t>
              </a:r>
              <a:endParaRPr lang="ko-KR" altLang="en-US" sz="2800" b="1" dirty="0">
                <a:solidFill>
                  <a:schemeClr val="bg1"/>
                </a:solidFill>
                <a:latin typeface="Al Tarikh" pitchFamily="2" charset="-78"/>
                <a:cs typeface="Al Tarikh" pitchFamily="2" charset="-78"/>
              </a:endParaRPr>
            </a:p>
          </p:txBody>
        </p:sp>
        <p:sp>
          <p:nvSpPr>
            <p:cNvPr id="25" name="TextBox 24">
              <a:extLst>
                <a:ext uri="{FF2B5EF4-FFF2-40B4-BE49-F238E27FC236}">
                  <a16:creationId xmlns:a16="http://schemas.microsoft.com/office/drawing/2014/main" id="{9B25E70A-18A2-459E-B5D2-FBECEB494CED}"/>
                </a:ext>
              </a:extLst>
            </p:cNvPr>
            <p:cNvSpPr txBox="1"/>
            <p:nvPr/>
          </p:nvSpPr>
          <p:spPr>
            <a:xfrm rot="18900000">
              <a:off x="3069817" y="2975252"/>
              <a:ext cx="945400" cy="339864"/>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أكتب </a:t>
              </a:r>
              <a:endParaRPr lang="en-US" altLang="ko-KR" sz="1200" dirty="0">
                <a:solidFill>
                  <a:schemeClr val="bg1"/>
                </a:solidFill>
                <a:latin typeface="Al Tarikh" pitchFamily="2" charset="-78"/>
                <a:cs typeface="Al Tarikh" pitchFamily="2" charset="-78"/>
              </a:endParaRPr>
            </a:p>
            <a:p>
              <a:pPr algn="r"/>
              <a:r>
                <a:rPr lang="ar-DZ" altLang="ko-KR" sz="1200" dirty="0">
                  <a:solidFill>
                    <a:schemeClr val="bg1"/>
                  </a:solidFill>
                  <a:latin typeface="Al Tarikh" pitchFamily="2" charset="-78"/>
                  <a:cs typeface="Al Tarikh" pitchFamily="2" charset="-78"/>
                </a:rPr>
                <a:t>نص هنا</a:t>
              </a:r>
              <a:endParaRPr lang="ko-KR" altLang="en-US" sz="1200" dirty="0">
                <a:solidFill>
                  <a:schemeClr val="bg1"/>
                </a:solidFill>
                <a:latin typeface="Al Tarikh" pitchFamily="2" charset="-78"/>
                <a:cs typeface="Al Tarikh" pitchFamily="2" charset="-78"/>
              </a:endParaRPr>
            </a:p>
          </p:txBody>
        </p:sp>
        <p:grpSp>
          <p:nvGrpSpPr>
            <p:cNvPr id="26" name="Group 25">
              <a:extLst>
                <a:ext uri="{FF2B5EF4-FFF2-40B4-BE49-F238E27FC236}">
                  <a16:creationId xmlns:a16="http://schemas.microsoft.com/office/drawing/2014/main" id="{4C627CFF-5B4E-478D-85C1-DACB0C5BB78E}"/>
                </a:ext>
              </a:extLst>
            </p:cNvPr>
            <p:cNvGrpSpPr/>
            <p:nvPr/>
          </p:nvGrpSpPr>
          <p:grpSpPr>
            <a:xfrm rot="5400000">
              <a:off x="4739913" y="2161302"/>
              <a:ext cx="1324787" cy="866751"/>
              <a:chOff x="3181141" y="2659380"/>
              <a:chExt cx="1324787" cy="866751"/>
            </a:xfrm>
          </p:grpSpPr>
          <p:sp>
            <p:nvSpPr>
              <p:cNvPr id="33" name="TextBox 32">
                <a:extLst>
                  <a:ext uri="{FF2B5EF4-FFF2-40B4-BE49-F238E27FC236}">
                    <a16:creationId xmlns:a16="http://schemas.microsoft.com/office/drawing/2014/main" id="{6C273462-4303-4E63-B2AD-433C90529D67}"/>
                  </a:ext>
                </a:extLst>
              </p:cNvPr>
              <p:cNvSpPr txBox="1"/>
              <p:nvPr/>
            </p:nvSpPr>
            <p:spPr>
              <a:xfrm rot="18900000">
                <a:off x="3857142" y="2659380"/>
                <a:ext cx="648786" cy="385179"/>
              </a:xfrm>
              <a:prstGeom prst="rect">
                <a:avLst/>
              </a:prstGeom>
              <a:noFill/>
            </p:spPr>
            <p:txBody>
              <a:bodyPr wrap="square" rtlCol="0">
                <a:spAutoFit/>
              </a:bodyPr>
              <a:lstStyle/>
              <a:p>
                <a:pPr algn="ctr"/>
                <a:r>
                  <a:rPr lang="en-US" altLang="ko-KR" sz="2800" b="1" dirty="0">
                    <a:solidFill>
                      <a:schemeClr val="bg1"/>
                    </a:solidFill>
                    <a:latin typeface="Al Tarikh" pitchFamily="2" charset="-78"/>
                    <a:cs typeface="Al Tarikh" pitchFamily="2" charset="-78"/>
                  </a:rPr>
                  <a:t>02</a:t>
                </a:r>
                <a:endParaRPr lang="ko-KR" altLang="en-US" sz="2800" b="1" dirty="0">
                  <a:solidFill>
                    <a:schemeClr val="bg1"/>
                  </a:solidFill>
                  <a:latin typeface="Al Tarikh" pitchFamily="2" charset="-78"/>
                  <a:cs typeface="Al Tarikh" pitchFamily="2" charset="-78"/>
                </a:endParaRPr>
              </a:p>
            </p:txBody>
          </p:sp>
          <p:sp>
            <p:nvSpPr>
              <p:cNvPr id="34" name="TextBox 33">
                <a:extLst>
                  <a:ext uri="{FF2B5EF4-FFF2-40B4-BE49-F238E27FC236}">
                    <a16:creationId xmlns:a16="http://schemas.microsoft.com/office/drawing/2014/main" id="{74E6BAD0-6B3D-4763-879F-DDAC21B85A14}"/>
                  </a:ext>
                </a:extLst>
              </p:cNvPr>
              <p:cNvSpPr txBox="1"/>
              <p:nvPr/>
            </p:nvSpPr>
            <p:spPr>
              <a:xfrm rot="18900000">
                <a:off x="3181141" y="3186267"/>
                <a:ext cx="1010238" cy="339864"/>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أكتب </a:t>
                </a:r>
                <a:endParaRPr lang="en-US" altLang="ko-KR" sz="1200" dirty="0">
                  <a:solidFill>
                    <a:schemeClr val="bg1"/>
                  </a:solidFill>
                  <a:latin typeface="Al Tarikh" pitchFamily="2" charset="-78"/>
                  <a:cs typeface="Al Tarikh" pitchFamily="2" charset="-78"/>
                </a:endParaRPr>
              </a:p>
              <a:p>
                <a:pPr algn="r"/>
                <a:r>
                  <a:rPr lang="ar-DZ" altLang="ko-KR" sz="1200" dirty="0">
                    <a:solidFill>
                      <a:schemeClr val="bg1"/>
                    </a:solidFill>
                    <a:latin typeface="Al Tarikh" pitchFamily="2" charset="-78"/>
                    <a:cs typeface="Al Tarikh" pitchFamily="2" charset="-78"/>
                  </a:rPr>
                  <a:t>نص هنا</a:t>
                </a:r>
                <a:endParaRPr lang="ko-KR" altLang="en-US" sz="1200" dirty="0">
                  <a:solidFill>
                    <a:schemeClr val="bg1"/>
                  </a:solidFill>
                  <a:latin typeface="Al Tarikh" pitchFamily="2" charset="-78"/>
                  <a:cs typeface="Al Tarikh" pitchFamily="2" charset="-78"/>
                </a:endParaRPr>
              </a:p>
            </p:txBody>
          </p:sp>
        </p:grpSp>
        <p:grpSp>
          <p:nvGrpSpPr>
            <p:cNvPr id="27" name="Group 26">
              <a:extLst>
                <a:ext uri="{FF2B5EF4-FFF2-40B4-BE49-F238E27FC236}">
                  <a16:creationId xmlns:a16="http://schemas.microsoft.com/office/drawing/2014/main" id="{BFE53E46-0287-49AB-8B06-F43C6B519E2F}"/>
                </a:ext>
              </a:extLst>
            </p:cNvPr>
            <p:cNvGrpSpPr/>
            <p:nvPr/>
          </p:nvGrpSpPr>
          <p:grpSpPr>
            <a:xfrm>
              <a:off x="5067183" y="3948102"/>
              <a:ext cx="1300620" cy="837924"/>
              <a:chOff x="5067183" y="3948102"/>
              <a:chExt cx="1300620" cy="837924"/>
            </a:xfrm>
          </p:grpSpPr>
          <p:sp>
            <p:nvSpPr>
              <p:cNvPr id="31" name="TextBox 30">
                <a:extLst>
                  <a:ext uri="{FF2B5EF4-FFF2-40B4-BE49-F238E27FC236}">
                    <a16:creationId xmlns:a16="http://schemas.microsoft.com/office/drawing/2014/main" id="{09B0D337-A8E6-457A-A17D-B12409BE5919}"/>
                  </a:ext>
                </a:extLst>
              </p:cNvPr>
              <p:cNvSpPr txBox="1"/>
              <p:nvPr/>
            </p:nvSpPr>
            <p:spPr>
              <a:xfrm rot="18900000">
                <a:off x="5067183" y="4400847"/>
                <a:ext cx="648786" cy="385179"/>
              </a:xfrm>
              <a:prstGeom prst="rect">
                <a:avLst/>
              </a:prstGeom>
              <a:noFill/>
            </p:spPr>
            <p:txBody>
              <a:bodyPr wrap="square" rtlCol="0">
                <a:spAutoFit/>
              </a:bodyPr>
              <a:lstStyle/>
              <a:p>
                <a:pPr algn="ctr"/>
                <a:r>
                  <a:rPr lang="en-US" altLang="ko-KR" sz="2800" b="1" dirty="0">
                    <a:solidFill>
                      <a:schemeClr val="bg1"/>
                    </a:solidFill>
                    <a:latin typeface="Al Tarikh" pitchFamily="2" charset="-78"/>
                    <a:cs typeface="Al Tarikh" pitchFamily="2" charset="-78"/>
                  </a:rPr>
                  <a:t>03</a:t>
                </a:r>
                <a:endParaRPr lang="ko-KR" altLang="en-US" sz="2800" b="1" dirty="0">
                  <a:solidFill>
                    <a:schemeClr val="bg1"/>
                  </a:solidFill>
                  <a:latin typeface="Al Tarikh" pitchFamily="2" charset="-78"/>
                  <a:cs typeface="Al Tarikh" pitchFamily="2" charset="-78"/>
                </a:endParaRPr>
              </a:p>
            </p:txBody>
          </p:sp>
          <p:sp>
            <p:nvSpPr>
              <p:cNvPr id="32" name="TextBox 31">
                <a:extLst>
                  <a:ext uri="{FF2B5EF4-FFF2-40B4-BE49-F238E27FC236}">
                    <a16:creationId xmlns:a16="http://schemas.microsoft.com/office/drawing/2014/main" id="{565A3FA6-9815-4E81-AC8A-371E525CFE88}"/>
                  </a:ext>
                </a:extLst>
              </p:cNvPr>
              <p:cNvSpPr txBox="1"/>
              <p:nvPr/>
            </p:nvSpPr>
            <p:spPr>
              <a:xfrm rot="18900000">
                <a:off x="5382256" y="3948102"/>
                <a:ext cx="985547" cy="339864"/>
              </a:xfrm>
              <a:prstGeom prst="rect">
                <a:avLst/>
              </a:prstGeom>
              <a:noFill/>
            </p:spPr>
            <p:txBody>
              <a:bodyPr wrap="square" rtlCol="0">
                <a:spAutoFit/>
              </a:bodyPr>
              <a:lstStyle/>
              <a:p>
                <a:r>
                  <a:rPr lang="ar-DZ" altLang="ko-KR" sz="1200" dirty="0">
                    <a:solidFill>
                      <a:schemeClr val="bg1"/>
                    </a:solidFill>
                    <a:latin typeface="Al Tarikh" pitchFamily="2" charset="-78"/>
                    <a:cs typeface="Al Tarikh" pitchFamily="2" charset="-78"/>
                  </a:rPr>
                  <a:t>أكتب </a:t>
                </a:r>
                <a:endParaRPr lang="en-US" altLang="ko-KR" sz="1200" dirty="0">
                  <a:solidFill>
                    <a:schemeClr val="bg1"/>
                  </a:solidFill>
                  <a:latin typeface="Al Tarikh" pitchFamily="2" charset="-78"/>
                  <a:cs typeface="Al Tarikh" pitchFamily="2" charset="-78"/>
                </a:endParaRPr>
              </a:p>
              <a:p>
                <a:r>
                  <a:rPr lang="ar-DZ" altLang="ko-KR" sz="1200" dirty="0">
                    <a:solidFill>
                      <a:schemeClr val="bg1"/>
                    </a:solidFill>
                    <a:latin typeface="Al Tarikh" pitchFamily="2" charset="-78"/>
                    <a:cs typeface="Al Tarikh" pitchFamily="2" charset="-78"/>
                  </a:rPr>
                  <a:t>نص هنا</a:t>
                </a:r>
                <a:endParaRPr lang="ko-KR" altLang="en-US" sz="1200" dirty="0">
                  <a:solidFill>
                    <a:schemeClr val="bg1"/>
                  </a:solidFill>
                  <a:latin typeface="Al Tarikh" pitchFamily="2" charset="-78"/>
                  <a:cs typeface="Al Tarikh" pitchFamily="2" charset="-78"/>
                </a:endParaRPr>
              </a:p>
            </p:txBody>
          </p:sp>
        </p:grpSp>
        <p:grpSp>
          <p:nvGrpSpPr>
            <p:cNvPr id="28" name="Group 27">
              <a:extLst>
                <a:ext uri="{FF2B5EF4-FFF2-40B4-BE49-F238E27FC236}">
                  <a16:creationId xmlns:a16="http://schemas.microsoft.com/office/drawing/2014/main" id="{12B0B002-7525-40BF-B997-FB6F8A2E27BD}"/>
                </a:ext>
              </a:extLst>
            </p:cNvPr>
            <p:cNvGrpSpPr/>
            <p:nvPr/>
          </p:nvGrpSpPr>
          <p:grpSpPr>
            <a:xfrm rot="5400000">
              <a:off x="3366194" y="4233621"/>
              <a:ext cx="1291952" cy="834330"/>
              <a:chOff x="5117547" y="3969470"/>
              <a:chExt cx="1291952" cy="834330"/>
            </a:xfrm>
          </p:grpSpPr>
          <p:sp>
            <p:nvSpPr>
              <p:cNvPr id="29" name="TextBox 28">
                <a:extLst>
                  <a:ext uri="{FF2B5EF4-FFF2-40B4-BE49-F238E27FC236}">
                    <a16:creationId xmlns:a16="http://schemas.microsoft.com/office/drawing/2014/main" id="{23B8DA75-8B98-4789-83F3-53F09EF20BFD}"/>
                  </a:ext>
                </a:extLst>
              </p:cNvPr>
              <p:cNvSpPr txBox="1"/>
              <p:nvPr/>
            </p:nvSpPr>
            <p:spPr>
              <a:xfrm rot="18900000">
                <a:off x="5117547" y="4418621"/>
                <a:ext cx="648786" cy="385179"/>
              </a:xfrm>
              <a:prstGeom prst="rect">
                <a:avLst/>
              </a:prstGeom>
              <a:noFill/>
            </p:spPr>
            <p:txBody>
              <a:bodyPr wrap="square" rtlCol="0">
                <a:spAutoFit/>
              </a:bodyPr>
              <a:lstStyle/>
              <a:p>
                <a:pPr algn="ctr"/>
                <a:r>
                  <a:rPr lang="en-US" altLang="ko-KR" sz="2800" b="1" dirty="0">
                    <a:solidFill>
                      <a:schemeClr val="bg1"/>
                    </a:solidFill>
                    <a:latin typeface="Al Tarikh" pitchFamily="2" charset="-78"/>
                    <a:cs typeface="Al Tarikh" pitchFamily="2" charset="-78"/>
                  </a:rPr>
                  <a:t>04</a:t>
                </a:r>
                <a:endParaRPr lang="ko-KR" altLang="en-US" sz="2800" b="1" dirty="0">
                  <a:solidFill>
                    <a:schemeClr val="bg1"/>
                  </a:solidFill>
                  <a:latin typeface="Al Tarikh" pitchFamily="2" charset="-78"/>
                  <a:cs typeface="Al Tarikh" pitchFamily="2" charset="-78"/>
                </a:endParaRPr>
              </a:p>
            </p:txBody>
          </p:sp>
          <p:sp>
            <p:nvSpPr>
              <p:cNvPr id="30" name="TextBox 29">
                <a:extLst>
                  <a:ext uri="{FF2B5EF4-FFF2-40B4-BE49-F238E27FC236}">
                    <a16:creationId xmlns:a16="http://schemas.microsoft.com/office/drawing/2014/main" id="{51B3A9F2-E77E-4A6C-8846-A51D7DD2AA6E}"/>
                  </a:ext>
                </a:extLst>
              </p:cNvPr>
              <p:cNvSpPr txBox="1"/>
              <p:nvPr/>
            </p:nvSpPr>
            <p:spPr>
              <a:xfrm rot="18900000">
                <a:off x="5434106" y="3969470"/>
                <a:ext cx="975393" cy="339864"/>
              </a:xfrm>
              <a:prstGeom prst="rect">
                <a:avLst/>
              </a:prstGeom>
              <a:noFill/>
            </p:spPr>
            <p:txBody>
              <a:bodyPr wrap="square" rtlCol="0">
                <a:spAutoFit/>
              </a:bodyPr>
              <a:lstStyle/>
              <a:p>
                <a:r>
                  <a:rPr lang="ar-DZ" altLang="ko-KR" sz="1200" dirty="0">
                    <a:solidFill>
                      <a:schemeClr val="bg1"/>
                    </a:solidFill>
                    <a:latin typeface="Al Tarikh" pitchFamily="2" charset="-78"/>
                    <a:cs typeface="Al Tarikh" pitchFamily="2" charset="-78"/>
                  </a:rPr>
                  <a:t>أكتب </a:t>
                </a:r>
                <a:endParaRPr lang="en-US" altLang="ko-KR" sz="1200" dirty="0">
                  <a:solidFill>
                    <a:schemeClr val="bg1"/>
                  </a:solidFill>
                  <a:latin typeface="Al Tarikh" pitchFamily="2" charset="-78"/>
                  <a:cs typeface="Al Tarikh" pitchFamily="2" charset="-78"/>
                </a:endParaRPr>
              </a:p>
              <a:p>
                <a:r>
                  <a:rPr lang="ar-DZ" altLang="ko-KR" sz="1200" dirty="0">
                    <a:solidFill>
                      <a:schemeClr val="bg1"/>
                    </a:solidFill>
                    <a:latin typeface="Al Tarikh" pitchFamily="2" charset="-78"/>
                    <a:cs typeface="Al Tarikh" pitchFamily="2" charset="-78"/>
                  </a:rPr>
                  <a:t>نص هنا</a:t>
                </a:r>
                <a:endParaRPr lang="ko-KR" altLang="en-US" sz="1200" dirty="0">
                  <a:solidFill>
                    <a:schemeClr val="bg1"/>
                  </a:solidFill>
                  <a:latin typeface="Al Tarikh" pitchFamily="2" charset="-78"/>
                  <a:cs typeface="Al Tarikh" pitchFamily="2" charset="-78"/>
                </a:endParaRPr>
              </a:p>
            </p:txBody>
          </p:sp>
        </p:grpSp>
      </p:gr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عنوان المحتوى</a:t>
            </a:r>
            <a:endParaRPr lang="en-US" dirty="0">
              <a:solidFill>
                <a:schemeClr val="accent5">
                  <a:lumMod val="50000"/>
                </a:schemeClr>
              </a:solidFill>
              <a:latin typeface="Al Tarikh" pitchFamily="2" charset="-78"/>
              <a:cs typeface="Al Tarikh" pitchFamily="2" charset="-78"/>
            </a:endParaRPr>
          </a:p>
        </p:txBody>
      </p:sp>
      <p:grpSp>
        <p:nvGrpSpPr>
          <p:cNvPr id="3" name="그룹 6">
            <a:extLst>
              <a:ext uri="{FF2B5EF4-FFF2-40B4-BE49-F238E27FC236}">
                <a16:creationId xmlns:a16="http://schemas.microsoft.com/office/drawing/2014/main" id="{7DA55EC8-CC19-4E7A-94CE-5940294CE648}"/>
              </a:ext>
            </a:extLst>
          </p:cNvPr>
          <p:cNvGrpSpPr/>
          <p:nvPr/>
        </p:nvGrpSpPr>
        <p:grpSpPr>
          <a:xfrm>
            <a:off x="8374273" y="2330295"/>
            <a:ext cx="3007359" cy="737842"/>
            <a:chOff x="7824192" y="2275034"/>
            <a:chExt cx="2149574" cy="737842"/>
          </a:xfrm>
        </p:grpSpPr>
        <p:sp>
          <p:nvSpPr>
            <p:cNvPr id="4" name="TextBox 3">
              <a:extLst>
                <a:ext uri="{FF2B5EF4-FFF2-40B4-BE49-F238E27FC236}">
                  <a16:creationId xmlns:a16="http://schemas.microsoft.com/office/drawing/2014/main" id="{2949E60E-272F-46ED-89F1-B7E07734F1CF}"/>
                </a:ext>
              </a:extLst>
            </p:cNvPr>
            <p:cNvSpPr txBox="1"/>
            <p:nvPr/>
          </p:nvSpPr>
          <p:spPr>
            <a:xfrm>
              <a:off x="7829279" y="2275034"/>
              <a:ext cx="2144487" cy="276999"/>
            </a:xfrm>
            <a:prstGeom prst="rect">
              <a:avLst/>
            </a:prstGeom>
            <a:noFill/>
          </p:spPr>
          <p:txBody>
            <a:bodyPr wrap="square" rtlCol="0">
              <a:spAutoFit/>
            </a:bodyPr>
            <a:lstStyle/>
            <a:p>
              <a:pPr rtl="1"/>
              <a:r>
                <a:rPr lang="ar-DZ" altLang="ko-KR" sz="1200" b="1" dirty="0">
                  <a:solidFill>
                    <a:schemeClr val="tx1">
                      <a:lumMod val="75000"/>
                      <a:lumOff val="25000"/>
                    </a:schemeClr>
                  </a:solidFill>
                  <a:latin typeface="Al Tarikh" pitchFamily="2" charset="-78"/>
                  <a:cs typeface="Al Tarikh" pitchFamily="2" charset="-78"/>
                </a:rPr>
                <a:t>عنوان المحتوى</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5" name="TextBox 4">
              <a:extLst>
                <a:ext uri="{FF2B5EF4-FFF2-40B4-BE49-F238E27FC236}">
                  <a16:creationId xmlns:a16="http://schemas.microsoft.com/office/drawing/2014/main" id="{D9CE98F4-EEBB-4F2A-B04F-A9A36848DCE1}"/>
                </a:ext>
              </a:extLst>
            </p:cNvPr>
            <p:cNvSpPr txBox="1"/>
            <p:nvPr/>
          </p:nvSpPr>
          <p:spPr>
            <a:xfrm>
              <a:off x="7824192" y="2551211"/>
              <a:ext cx="2149574" cy="461665"/>
            </a:xfrm>
            <a:prstGeom prst="rect">
              <a:avLst/>
            </a:prstGeom>
            <a:noFill/>
          </p:spPr>
          <p:txBody>
            <a:bodyPr wrap="square" rtlCol="0">
              <a:spAutoFit/>
            </a:bodyPr>
            <a:lstStyle/>
            <a:p>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من السهل تغيير الألوان والصور والنص.</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6" name="그룹 5">
            <a:extLst>
              <a:ext uri="{FF2B5EF4-FFF2-40B4-BE49-F238E27FC236}">
                <a16:creationId xmlns:a16="http://schemas.microsoft.com/office/drawing/2014/main" id="{B5070748-65FE-42C3-B601-42C83AE5A4A4}"/>
              </a:ext>
            </a:extLst>
          </p:cNvPr>
          <p:cNvGrpSpPr/>
          <p:nvPr/>
        </p:nvGrpSpPr>
        <p:grpSpPr>
          <a:xfrm>
            <a:off x="8367156" y="4378474"/>
            <a:ext cx="3007359" cy="732887"/>
            <a:chOff x="7824192" y="3958195"/>
            <a:chExt cx="2149574" cy="732887"/>
          </a:xfrm>
        </p:grpSpPr>
        <p:sp>
          <p:nvSpPr>
            <p:cNvPr id="7" name="TextBox 6">
              <a:extLst>
                <a:ext uri="{FF2B5EF4-FFF2-40B4-BE49-F238E27FC236}">
                  <a16:creationId xmlns:a16="http://schemas.microsoft.com/office/drawing/2014/main" id="{4220387F-6641-4AB5-8C1A-9360F0DF9FD6}"/>
                </a:ext>
              </a:extLst>
            </p:cNvPr>
            <p:cNvSpPr txBox="1"/>
            <p:nvPr/>
          </p:nvSpPr>
          <p:spPr>
            <a:xfrm>
              <a:off x="7829279" y="3958195"/>
              <a:ext cx="2144487" cy="276999"/>
            </a:xfrm>
            <a:prstGeom prst="rect">
              <a:avLst/>
            </a:prstGeom>
            <a:noFill/>
          </p:spPr>
          <p:txBody>
            <a:bodyPr wrap="square" rtlCol="0">
              <a:spAutoFit/>
            </a:bodyPr>
            <a:lstStyle/>
            <a:p>
              <a:pPr rtl="1"/>
              <a:r>
                <a:rPr lang="ar-DZ" altLang="ko-KR" sz="1200" b="1" dirty="0">
                  <a:solidFill>
                    <a:schemeClr val="tx1">
                      <a:lumMod val="75000"/>
                      <a:lumOff val="25000"/>
                    </a:schemeClr>
                  </a:solidFill>
                  <a:latin typeface="Al Tarikh" pitchFamily="2" charset="-78"/>
                  <a:cs typeface="Al Tarikh" pitchFamily="2" charset="-78"/>
                </a:rPr>
                <a:t>عنوان المحتوى</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8" name="TextBox 7">
              <a:extLst>
                <a:ext uri="{FF2B5EF4-FFF2-40B4-BE49-F238E27FC236}">
                  <a16:creationId xmlns:a16="http://schemas.microsoft.com/office/drawing/2014/main" id="{9B6CCB8D-24BF-4794-9FB1-5521D4402D50}"/>
                </a:ext>
              </a:extLst>
            </p:cNvPr>
            <p:cNvSpPr txBox="1"/>
            <p:nvPr/>
          </p:nvSpPr>
          <p:spPr>
            <a:xfrm>
              <a:off x="7824192" y="4229417"/>
              <a:ext cx="2149574" cy="461665"/>
            </a:xfrm>
            <a:prstGeom prst="rect">
              <a:avLst/>
            </a:prstGeom>
            <a:noFill/>
          </p:spPr>
          <p:txBody>
            <a:bodyPr wrap="square" rtlCol="0">
              <a:spAutoFit/>
            </a:bodyPr>
            <a:lstStyle/>
            <a:p>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من السهل تغيير الألوان والصور والنص.</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9" name="그룹 7">
            <a:extLst>
              <a:ext uri="{FF2B5EF4-FFF2-40B4-BE49-F238E27FC236}">
                <a16:creationId xmlns:a16="http://schemas.microsoft.com/office/drawing/2014/main" id="{10529CD7-A7EF-4BE0-8AC6-7B99CDD5FA89}"/>
              </a:ext>
            </a:extLst>
          </p:cNvPr>
          <p:cNvGrpSpPr/>
          <p:nvPr/>
        </p:nvGrpSpPr>
        <p:grpSpPr>
          <a:xfrm>
            <a:off x="783851" y="2335252"/>
            <a:ext cx="3012300" cy="732887"/>
            <a:chOff x="2146226" y="2275034"/>
            <a:chExt cx="2149574" cy="732887"/>
          </a:xfrm>
        </p:grpSpPr>
        <p:sp>
          <p:nvSpPr>
            <p:cNvPr id="10" name="TextBox 9">
              <a:extLst>
                <a:ext uri="{FF2B5EF4-FFF2-40B4-BE49-F238E27FC236}">
                  <a16:creationId xmlns:a16="http://schemas.microsoft.com/office/drawing/2014/main" id="{AA005837-4EF8-4F41-B267-4D3230B3CF44}"/>
                </a:ext>
              </a:extLst>
            </p:cNvPr>
            <p:cNvSpPr txBox="1"/>
            <p:nvPr/>
          </p:nvSpPr>
          <p:spPr>
            <a:xfrm>
              <a:off x="2146226" y="2275034"/>
              <a:ext cx="2149574"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عنوان المحتوى</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11" name="TextBox 10">
              <a:extLst>
                <a:ext uri="{FF2B5EF4-FFF2-40B4-BE49-F238E27FC236}">
                  <a16:creationId xmlns:a16="http://schemas.microsoft.com/office/drawing/2014/main" id="{8F8789D4-C246-482D-9B20-C115F0205414}"/>
                </a:ext>
              </a:extLst>
            </p:cNvPr>
            <p:cNvSpPr txBox="1"/>
            <p:nvPr/>
          </p:nvSpPr>
          <p:spPr>
            <a:xfrm>
              <a:off x="2146226" y="2546256"/>
              <a:ext cx="2149574"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من السهل تغيير الألوان والصور والنص.</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12" name="그룹 8">
            <a:extLst>
              <a:ext uri="{FF2B5EF4-FFF2-40B4-BE49-F238E27FC236}">
                <a16:creationId xmlns:a16="http://schemas.microsoft.com/office/drawing/2014/main" id="{DFBECA2D-E65B-408C-8D4E-5FBBF74B0953}"/>
              </a:ext>
            </a:extLst>
          </p:cNvPr>
          <p:cNvGrpSpPr/>
          <p:nvPr/>
        </p:nvGrpSpPr>
        <p:grpSpPr>
          <a:xfrm>
            <a:off x="776734" y="4378474"/>
            <a:ext cx="3012300" cy="732887"/>
            <a:chOff x="2146226" y="3953240"/>
            <a:chExt cx="2149574" cy="732887"/>
          </a:xfrm>
        </p:grpSpPr>
        <p:sp>
          <p:nvSpPr>
            <p:cNvPr id="13" name="TextBox 12">
              <a:extLst>
                <a:ext uri="{FF2B5EF4-FFF2-40B4-BE49-F238E27FC236}">
                  <a16:creationId xmlns:a16="http://schemas.microsoft.com/office/drawing/2014/main" id="{CEFD231F-BE00-4666-8FD6-E80E9552270C}"/>
                </a:ext>
              </a:extLst>
            </p:cNvPr>
            <p:cNvSpPr txBox="1"/>
            <p:nvPr/>
          </p:nvSpPr>
          <p:spPr>
            <a:xfrm>
              <a:off x="2146226" y="3953240"/>
              <a:ext cx="2149574"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عنوان المحتوى</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14" name="TextBox 13">
              <a:extLst>
                <a:ext uri="{FF2B5EF4-FFF2-40B4-BE49-F238E27FC236}">
                  <a16:creationId xmlns:a16="http://schemas.microsoft.com/office/drawing/2014/main" id="{3F4CEDA1-13C3-44E8-A5D1-BC6FDD6ECCE1}"/>
                </a:ext>
              </a:extLst>
            </p:cNvPr>
            <p:cNvSpPr txBox="1"/>
            <p:nvPr/>
          </p:nvSpPr>
          <p:spPr>
            <a:xfrm>
              <a:off x="2146226" y="4224462"/>
              <a:ext cx="2149574"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من السهل تغيير الألوان والصور والنص.</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15" name="그룹 10">
            <a:extLst>
              <a:ext uri="{FF2B5EF4-FFF2-40B4-BE49-F238E27FC236}">
                <a16:creationId xmlns:a16="http://schemas.microsoft.com/office/drawing/2014/main" id="{CC337E20-10CE-4EC4-8F82-149D146E7CAF}"/>
              </a:ext>
            </a:extLst>
          </p:cNvPr>
          <p:cNvGrpSpPr/>
          <p:nvPr/>
        </p:nvGrpSpPr>
        <p:grpSpPr>
          <a:xfrm>
            <a:off x="5341082" y="3605813"/>
            <a:ext cx="1505967" cy="697434"/>
            <a:chOff x="5341081" y="3605810"/>
            <a:chExt cx="1505967" cy="697434"/>
          </a:xfrm>
        </p:grpSpPr>
        <p:sp>
          <p:nvSpPr>
            <p:cNvPr id="16" name="TextBox 15">
              <a:extLst>
                <a:ext uri="{FF2B5EF4-FFF2-40B4-BE49-F238E27FC236}">
                  <a16:creationId xmlns:a16="http://schemas.microsoft.com/office/drawing/2014/main" id="{57F15245-D106-44AB-A750-6B70D802877E}"/>
                </a:ext>
              </a:extLst>
            </p:cNvPr>
            <p:cNvSpPr txBox="1"/>
            <p:nvPr/>
          </p:nvSpPr>
          <p:spPr>
            <a:xfrm>
              <a:off x="5341081" y="3605810"/>
              <a:ext cx="1505967"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نص هنا</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17" name="TextBox 16">
              <a:extLst>
                <a:ext uri="{FF2B5EF4-FFF2-40B4-BE49-F238E27FC236}">
                  <a16:creationId xmlns:a16="http://schemas.microsoft.com/office/drawing/2014/main" id="{DDFAE23A-A3D4-4315-980A-2E2F43658A3D}"/>
                </a:ext>
              </a:extLst>
            </p:cNvPr>
            <p:cNvSpPr txBox="1"/>
            <p:nvPr/>
          </p:nvSpPr>
          <p:spPr>
            <a:xfrm>
              <a:off x="5341081" y="3841579"/>
              <a:ext cx="1505967"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أكتب نص</a:t>
              </a:r>
              <a:br>
                <a:rPr lang="ar-DZ" altLang="ko-KR" sz="1200" dirty="0">
                  <a:solidFill>
                    <a:schemeClr val="tx1">
                      <a:lumMod val="75000"/>
                      <a:lumOff val="25000"/>
                    </a:schemeClr>
                  </a:solidFill>
                  <a:latin typeface="Al Tarikh" pitchFamily="2" charset="-78"/>
                  <a:cs typeface="Al Tarikh" pitchFamily="2" charset="-78"/>
                </a:rPr>
              </a:br>
              <a:r>
                <a:rPr lang="ar-DZ" altLang="ko-KR" sz="1200" dirty="0">
                  <a:solidFill>
                    <a:schemeClr val="tx1">
                      <a:lumMod val="75000"/>
                      <a:lumOff val="25000"/>
                    </a:schemeClr>
                  </a:solidFill>
                  <a:latin typeface="Al Tarikh" pitchFamily="2" charset="-78"/>
                  <a:cs typeface="Al Tarikh" pitchFamily="2" charset="-78"/>
                </a:rPr>
                <a:t>يشرح المحتوى</a:t>
              </a:r>
              <a:endParaRPr lang="ko-KR" altLang="en-US" sz="1200"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11934031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p:cTn id="13"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2">
                                            <p:txEl>
                                              <p:pRg st="0" end="0"/>
                                            </p:txEl>
                                          </p:spTgt>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عنوان المحتوى</a:t>
            </a:r>
            <a:endParaRPr lang="en-US" dirty="0">
              <a:solidFill>
                <a:schemeClr val="accent5">
                  <a:lumMod val="50000"/>
                </a:schemeClr>
              </a:solidFill>
              <a:latin typeface="Al Tarikh" pitchFamily="2" charset="-78"/>
              <a:cs typeface="Al Tarikh" pitchFamily="2" charset="-78"/>
            </a:endParaRPr>
          </a:p>
        </p:txBody>
      </p:sp>
      <p:graphicFrame>
        <p:nvGraphicFramePr>
          <p:cNvPr id="3" name="Chart 2">
            <a:extLst>
              <a:ext uri="{FF2B5EF4-FFF2-40B4-BE49-F238E27FC236}">
                <a16:creationId xmlns:a16="http://schemas.microsoft.com/office/drawing/2014/main" id="{C563A504-D0DC-450B-8926-44114A9E2DC8}"/>
              </a:ext>
            </a:extLst>
          </p:cNvPr>
          <p:cNvGraphicFramePr/>
          <p:nvPr>
            <p:extLst>
              <p:ext uri="{D42A27DB-BD31-4B8C-83A1-F6EECF244321}">
                <p14:modId xmlns:p14="http://schemas.microsoft.com/office/powerpoint/2010/main" val="3844912208"/>
              </p:ext>
            </p:extLst>
          </p:nvPr>
        </p:nvGraphicFramePr>
        <p:xfrm>
          <a:off x="323529" y="1701658"/>
          <a:ext cx="5402159" cy="4420304"/>
        </p:xfrm>
        <a:graphic>
          <a:graphicData uri="http://schemas.openxmlformats.org/drawingml/2006/chart">
            <c:chart xmlns:c="http://schemas.openxmlformats.org/drawingml/2006/chart" xmlns:r="http://schemas.openxmlformats.org/officeDocument/2006/relationships" r:id="rId2"/>
          </a:graphicData>
        </a:graphic>
      </p:graphicFrame>
      <p:sp>
        <p:nvSpPr>
          <p:cNvPr id="13" name="Rectangle 12">
            <a:extLst>
              <a:ext uri="{FF2B5EF4-FFF2-40B4-BE49-F238E27FC236}">
                <a16:creationId xmlns:a16="http://schemas.microsoft.com/office/drawing/2014/main" id="{97D34F6D-E63A-40EF-BFB5-80183A67D1BF}"/>
              </a:ext>
            </a:extLst>
          </p:cNvPr>
          <p:cNvSpPr/>
          <p:nvPr/>
        </p:nvSpPr>
        <p:spPr>
          <a:xfrm>
            <a:off x="6684363" y="2974837"/>
            <a:ext cx="4572000" cy="10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ko-KR" altLang="en-US" sz="2700" dirty="0">
              <a:latin typeface="Al Tarikh" pitchFamily="2" charset="-78"/>
              <a:cs typeface="Al Tarikh" pitchFamily="2" charset="-78"/>
            </a:endParaRPr>
          </a:p>
        </p:txBody>
      </p:sp>
      <p:sp>
        <p:nvSpPr>
          <p:cNvPr id="14" name="Rectangle 13">
            <a:extLst>
              <a:ext uri="{FF2B5EF4-FFF2-40B4-BE49-F238E27FC236}">
                <a16:creationId xmlns:a16="http://schemas.microsoft.com/office/drawing/2014/main" id="{D7F92D4D-00FD-4744-90D1-2181F5C32995}"/>
              </a:ext>
            </a:extLst>
          </p:cNvPr>
          <p:cNvSpPr/>
          <p:nvPr/>
        </p:nvSpPr>
        <p:spPr>
          <a:xfrm>
            <a:off x="6684363" y="5841705"/>
            <a:ext cx="4572000" cy="10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sz="2700" dirty="0">
              <a:latin typeface="Al Tarikh" pitchFamily="2" charset="-78"/>
              <a:cs typeface="Al Tarikh" pitchFamily="2" charset="-78"/>
            </a:endParaRPr>
          </a:p>
        </p:txBody>
      </p:sp>
      <p:sp>
        <p:nvSpPr>
          <p:cNvPr id="15" name="TextBox 5">
            <a:extLst>
              <a:ext uri="{FF2B5EF4-FFF2-40B4-BE49-F238E27FC236}">
                <a16:creationId xmlns:a16="http://schemas.microsoft.com/office/drawing/2014/main" id="{55E3859E-C191-4DEE-8BEB-DDB017BCBC83}"/>
              </a:ext>
            </a:extLst>
          </p:cNvPr>
          <p:cNvSpPr txBox="1"/>
          <p:nvPr/>
        </p:nvSpPr>
        <p:spPr>
          <a:xfrm>
            <a:off x="6684363" y="3255465"/>
            <a:ext cx="4747451" cy="276999"/>
          </a:xfrm>
          <a:prstGeom prst="rect">
            <a:avLst/>
          </a:prstGeom>
          <a:noFill/>
        </p:spPr>
        <p:txBody>
          <a:bodyPr wrap="square" rtlCol="0">
            <a:spAutoFit/>
          </a:bodyPr>
          <a:lstStyle/>
          <a:p>
            <a:pPr marL="171459" indent="-171459" algn="r" rtl="1">
              <a:buFont typeface="Arial" pitchFamily="34" charset="0"/>
              <a:buChar char="•"/>
            </a:pP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6" name="TextBox 6">
            <a:extLst>
              <a:ext uri="{FF2B5EF4-FFF2-40B4-BE49-F238E27FC236}">
                <a16:creationId xmlns:a16="http://schemas.microsoft.com/office/drawing/2014/main" id="{019619D9-0499-4E40-83DC-979F2AEE6E87}"/>
              </a:ext>
            </a:extLst>
          </p:cNvPr>
          <p:cNvSpPr txBox="1"/>
          <p:nvPr/>
        </p:nvSpPr>
        <p:spPr>
          <a:xfrm>
            <a:off x="6684363" y="3905851"/>
            <a:ext cx="4747451" cy="276999"/>
          </a:xfrm>
          <a:prstGeom prst="rect">
            <a:avLst/>
          </a:prstGeom>
          <a:noFill/>
        </p:spPr>
        <p:txBody>
          <a:bodyPr wrap="square" rtlCol="0">
            <a:spAutoFit/>
          </a:bodyPr>
          <a:lstStyle/>
          <a:p>
            <a:pPr marL="171459" indent="-171459" algn="r" rtl="1">
              <a:buFont typeface="Arial" pitchFamily="34" charset="0"/>
              <a:buChar char="•"/>
            </a:pP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7" name="TextBox 7">
            <a:extLst>
              <a:ext uri="{FF2B5EF4-FFF2-40B4-BE49-F238E27FC236}">
                <a16:creationId xmlns:a16="http://schemas.microsoft.com/office/drawing/2014/main" id="{24279FF8-DCD4-41EA-8453-0BB510E018C5}"/>
              </a:ext>
            </a:extLst>
          </p:cNvPr>
          <p:cNvSpPr txBox="1"/>
          <p:nvPr/>
        </p:nvSpPr>
        <p:spPr>
          <a:xfrm>
            <a:off x="6684363" y="4556235"/>
            <a:ext cx="4747451" cy="276999"/>
          </a:xfrm>
          <a:prstGeom prst="rect">
            <a:avLst/>
          </a:prstGeom>
          <a:noFill/>
        </p:spPr>
        <p:txBody>
          <a:bodyPr wrap="square" rtlCol="0">
            <a:spAutoFit/>
          </a:bodyPr>
          <a:lstStyle/>
          <a:p>
            <a:pPr marL="171459" indent="-171459" algn="r" rtl="1">
              <a:buFont typeface="Arial" pitchFamily="34" charset="0"/>
              <a:buChar char="•"/>
            </a:pP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8" name="TextBox 8">
            <a:extLst>
              <a:ext uri="{FF2B5EF4-FFF2-40B4-BE49-F238E27FC236}">
                <a16:creationId xmlns:a16="http://schemas.microsoft.com/office/drawing/2014/main" id="{AA397237-7FE1-4A89-A175-129C2AF39F9F}"/>
              </a:ext>
            </a:extLst>
          </p:cNvPr>
          <p:cNvSpPr txBox="1"/>
          <p:nvPr/>
        </p:nvSpPr>
        <p:spPr>
          <a:xfrm>
            <a:off x="6684363" y="5206619"/>
            <a:ext cx="4747451" cy="276999"/>
          </a:xfrm>
          <a:prstGeom prst="rect">
            <a:avLst/>
          </a:prstGeom>
          <a:noFill/>
        </p:spPr>
        <p:txBody>
          <a:bodyPr wrap="square" rtlCol="0">
            <a:spAutoFit/>
          </a:bodyPr>
          <a:lstStyle/>
          <a:p>
            <a:pPr marL="171459" indent="-171459" algn="r" rtl="1">
              <a:buFont typeface="Arial" pitchFamily="34" charset="0"/>
              <a:buChar char="•"/>
            </a:pP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grpSp>
        <p:nvGrpSpPr>
          <p:cNvPr id="19" name="그룹 7">
            <a:extLst>
              <a:ext uri="{FF2B5EF4-FFF2-40B4-BE49-F238E27FC236}">
                <a16:creationId xmlns:a16="http://schemas.microsoft.com/office/drawing/2014/main" id="{D7076FDC-E40F-48E1-866E-9E8E26578800}"/>
              </a:ext>
            </a:extLst>
          </p:cNvPr>
          <p:cNvGrpSpPr/>
          <p:nvPr/>
        </p:nvGrpSpPr>
        <p:grpSpPr>
          <a:xfrm>
            <a:off x="6684363" y="1642678"/>
            <a:ext cx="4747451" cy="1006372"/>
            <a:chOff x="909865" y="1742886"/>
            <a:chExt cx="3672408" cy="1006372"/>
          </a:xfrm>
        </p:grpSpPr>
        <p:sp>
          <p:nvSpPr>
            <p:cNvPr id="20" name="TextBox 10">
              <a:extLst>
                <a:ext uri="{FF2B5EF4-FFF2-40B4-BE49-F238E27FC236}">
                  <a16:creationId xmlns:a16="http://schemas.microsoft.com/office/drawing/2014/main" id="{DAE57CB0-EBDA-4BBF-AC6A-A0CA74DDC09B}"/>
                </a:ext>
              </a:extLst>
            </p:cNvPr>
            <p:cNvSpPr txBox="1"/>
            <p:nvPr/>
          </p:nvSpPr>
          <p:spPr>
            <a:xfrm>
              <a:off x="909865" y="1742886"/>
              <a:ext cx="3672408" cy="338554"/>
            </a:xfrm>
            <a:prstGeom prst="rect">
              <a:avLst/>
            </a:prstGeom>
            <a:noFill/>
          </p:spPr>
          <p:txBody>
            <a:bodyPr wrap="square" rtlCol="0">
              <a:spAutoFit/>
            </a:bodyPr>
            <a:lstStyle/>
            <a:p>
              <a:pPr algn="r"/>
              <a:r>
                <a:rPr lang="ar-DZ" altLang="ko-KR" sz="1600" b="1" dirty="0">
                  <a:solidFill>
                    <a:schemeClr val="accent1"/>
                  </a:solidFill>
                  <a:latin typeface="Al Tarikh" pitchFamily="2" charset="-78"/>
                  <a:cs typeface="Al Tarikh" pitchFamily="2" charset="-78"/>
                </a:rPr>
                <a:t>عرض بوربوينت حديث</a:t>
              </a:r>
              <a:endParaRPr lang="ko-KR" altLang="en-US" sz="1600" b="1" dirty="0">
                <a:solidFill>
                  <a:schemeClr val="accent1"/>
                </a:solidFill>
                <a:latin typeface="Al Tarikh" pitchFamily="2" charset="-78"/>
                <a:cs typeface="Al Tarikh" pitchFamily="2" charset="-78"/>
              </a:endParaRPr>
            </a:p>
          </p:txBody>
        </p:sp>
        <p:sp>
          <p:nvSpPr>
            <p:cNvPr id="21" name="TextBox 11">
              <a:extLst>
                <a:ext uri="{FF2B5EF4-FFF2-40B4-BE49-F238E27FC236}">
                  <a16:creationId xmlns:a16="http://schemas.microsoft.com/office/drawing/2014/main" id="{CB75C128-9D52-4A2A-A567-BD4159AFAC91}"/>
                </a:ext>
              </a:extLst>
            </p:cNvPr>
            <p:cNvSpPr txBox="1"/>
            <p:nvPr/>
          </p:nvSpPr>
          <p:spPr>
            <a:xfrm>
              <a:off x="909865" y="2102927"/>
              <a:ext cx="3672408" cy="646331"/>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 يمكنك ببساطة إقناع جمهورك وإضافة لمسة فريدة وجاذبية لعروضك التقديمية. 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4018867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Graphic spid="3" grpId="0">
        <p:bldAsOne/>
      </p:bldGraphic>
      <p:bldP spid="13" grpId="0" animBg="1"/>
      <p:bldP spid="14" grpId="0" animBg="1"/>
      <p:bldP spid="15" grpId="0"/>
      <p:bldP spid="16" grpId="0"/>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عنوان المحتوى</a:t>
            </a:r>
            <a:endParaRPr lang="en-US" dirty="0">
              <a:solidFill>
                <a:schemeClr val="accent5">
                  <a:lumMod val="50000"/>
                </a:schemeClr>
              </a:solidFill>
              <a:latin typeface="Al Tarikh" pitchFamily="2" charset="-78"/>
              <a:cs typeface="Al Tarikh" pitchFamily="2" charset="-78"/>
            </a:endParaRPr>
          </a:p>
        </p:txBody>
      </p:sp>
      <p:grpSp>
        <p:nvGrpSpPr>
          <p:cNvPr id="3" name="Group 2">
            <a:extLst>
              <a:ext uri="{FF2B5EF4-FFF2-40B4-BE49-F238E27FC236}">
                <a16:creationId xmlns:a16="http://schemas.microsoft.com/office/drawing/2014/main" id="{F3D82DB0-8C89-4AEF-A6B8-A4CAF67D456F}"/>
              </a:ext>
            </a:extLst>
          </p:cNvPr>
          <p:cNvGrpSpPr/>
          <p:nvPr/>
        </p:nvGrpSpPr>
        <p:grpSpPr>
          <a:xfrm>
            <a:off x="6091073" y="2057254"/>
            <a:ext cx="6104901" cy="3704733"/>
            <a:chOff x="4567071" y="1844824"/>
            <a:chExt cx="6113041" cy="3704733"/>
          </a:xfrm>
        </p:grpSpPr>
        <p:sp>
          <p:nvSpPr>
            <p:cNvPr id="4" name="Rectangle 4">
              <a:extLst>
                <a:ext uri="{FF2B5EF4-FFF2-40B4-BE49-F238E27FC236}">
                  <a16:creationId xmlns:a16="http://schemas.microsoft.com/office/drawing/2014/main" id="{98730CBB-EB8D-41DC-80D1-8AB194544F22}"/>
                </a:ext>
              </a:extLst>
            </p:cNvPr>
            <p:cNvSpPr/>
            <p:nvPr/>
          </p:nvSpPr>
          <p:spPr>
            <a:xfrm>
              <a:off x="4580881" y="3930857"/>
              <a:ext cx="1676901" cy="1618700"/>
            </a:xfrm>
            <a:custGeom>
              <a:avLst/>
              <a:gdLst>
                <a:gd name="connsiteX0" fmla="*/ 0 w 1872208"/>
                <a:gd name="connsiteY0" fmla="*/ 0 h 864096"/>
                <a:gd name="connsiteX1" fmla="*/ 1872208 w 1872208"/>
                <a:gd name="connsiteY1" fmla="*/ 0 h 864096"/>
                <a:gd name="connsiteX2" fmla="*/ 1872208 w 1872208"/>
                <a:gd name="connsiteY2" fmla="*/ 864096 h 864096"/>
                <a:gd name="connsiteX3" fmla="*/ 0 w 1872208"/>
                <a:gd name="connsiteY3" fmla="*/ 864096 h 864096"/>
                <a:gd name="connsiteX4" fmla="*/ 0 w 1872208"/>
                <a:gd name="connsiteY4" fmla="*/ 0 h 864096"/>
                <a:gd name="connsiteX0" fmla="*/ 0 w 1872208"/>
                <a:gd name="connsiteY0" fmla="*/ 0 h 1849518"/>
                <a:gd name="connsiteX1" fmla="*/ 1872208 w 1872208"/>
                <a:gd name="connsiteY1" fmla="*/ 0 h 1849518"/>
                <a:gd name="connsiteX2" fmla="*/ 1872208 w 1872208"/>
                <a:gd name="connsiteY2" fmla="*/ 864096 h 1849518"/>
                <a:gd name="connsiteX3" fmla="*/ 230819 w 1872208"/>
                <a:gd name="connsiteY3" fmla="*/ 1849518 h 1849518"/>
                <a:gd name="connsiteX4" fmla="*/ 0 w 1872208"/>
                <a:gd name="connsiteY4" fmla="*/ 0 h 1849518"/>
                <a:gd name="connsiteX0" fmla="*/ 0 w 1650267"/>
                <a:gd name="connsiteY0" fmla="*/ 1784411 h 1849518"/>
                <a:gd name="connsiteX1" fmla="*/ 1650267 w 1650267"/>
                <a:gd name="connsiteY1" fmla="*/ 0 h 1849518"/>
                <a:gd name="connsiteX2" fmla="*/ 1650267 w 1650267"/>
                <a:gd name="connsiteY2" fmla="*/ 864096 h 1849518"/>
                <a:gd name="connsiteX3" fmla="*/ 8878 w 1650267"/>
                <a:gd name="connsiteY3" fmla="*/ 1849518 h 1849518"/>
                <a:gd name="connsiteX4" fmla="*/ 0 w 1650267"/>
                <a:gd name="connsiteY4" fmla="*/ 1784411 h 1849518"/>
                <a:gd name="connsiteX0" fmla="*/ 0 w 1668022"/>
                <a:gd name="connsiteY0" fmla="*/ 1784411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84411 h 1849518"/>
                <a:gd name="connsiteX0" fmla="*/ 0 w 1659145"/>
                <a:gd name="connsiteY0" fmla="*/ 843378 h 1849518"/>
                <a:gd name="connsiteX1" fmla="*/ 1641390 w 1659145"/>
                <a:gd name="connsiteY1" fmla="*/ 0 h 1849518"/>
                <a:gd name="connsiteX2" fmla="*/ 1659145 w 1659145"/>
                <a:gd name="connsiteY2" fmla="*/ 855218 h 1849518"/>
                <a:gd name="connsiteX3" fmla="*/ 1 w 1659145"/>
                <a:gd name="connsiteY3" fmla="*/ 1849518 h 1849518"/>
                <a:gd name="connsiteX4" fmla="*/ 0 w 1659145"/>
                <a:gd name="connsiteY4" fmla="*/ 843378 h 1849518"/>
                <a:gd name="connsiteX0" fmla="*/ 0 w 1659145"/>
                <a:gd name="connsiteY0" fmla="*/ 843378 h 945987"/>
                <a:gd name="connsiteX1" fmla="*/ 1641390 w 1659145"/>
                <a:gd name="connsiteY1" fmla="*/ 0 h 945987"/>
                <a:gd name="connsiteX2" fmla="*/ 1659145 w 1659145"/>
                <a:gd name="connsiteY2" fmla="*/ 855218 h 945987"/>
                <a:gd name="connsiteX3" fmla="*/ 8878 w 1659145"/>
                <a:gd name="connsiteY3" fmla="*/ 890730 h 945987"/>
                <a:gd name="connsiteX4" fmla="*/ 0 w 1659145"/>
                <a:gd name="connsiteY4" fmla="*/ 843378 h 945987"/>
                <a:gd name="connsiteX0" fmla="*/ 17755 w 1676900"/>
                <a:gd name="connsiteY0" fmla="*/ 843378 h 948353"/>
                <a:gd name="connsiteX1" fmla="*/ 1659145 w 1676900"/>
                <a:gd name="connsiteY1" fmla="*/ 0 h 948353"/>
                <a:gd name="connsiteX2" fmla="*/ 1676900 w 1676900"/>
                <a:gd name="connsiteY2" fmla="*/ 855218 h 948353"/>
                <a:gd name="connsiteX3" fmla="*/ 0 w 1676900"/>
                <a:gd name="connsiteY3" fmla="*/ 908486 h 948353"/>
                <a:gd name="connsiteX4" fmla="*/ 17755 w 1676900"/>
                <a:gd name="connsiteY4" fmla="*/ 843378 h 948353"/>
                <a:gd name="connsiteX0" fmla="*/ 8878 w 1676900"/>
                <a:gd name="connsiteY0" fmla="*/ 923277 h 1018421"/>
                <a:gd name="connsiteX1" fmla="*/ 1659145 w 1676900"/>
                <a:gd name="connsiteY1" fmla="*/ 0 h 1018421"/>
                <a:gd name="connsiteX2" fmla="*/ 1676900 w 1676900"/>
                <a:gd name="connsiteY2" fmla="*/ 855218 h 1018421"/>
                <a:gd name="connsiteX3" fmla="*/ 0 w 1676900"/>
                <a:gd name="connsiteY3" fmla="*/ 908486 h 1018421"/>
                <a:gd name="connsiteX4" fmla="*/ 8878 w 1676900"/>
                <a:gd name="connsiteY4" fmla="*/ 923277 h 1018421"/>
                <a:gd name="connsiteX0" fmla="*/ 0 w 1685778"/>
                <a:gd name="connsiteY0" fmla="*/ 905521 h 1002679"/>
                <a:gd name="connsiteX1" fmla="*/ 1668023 w 1685778"/>
                <a:gd name="connsiteY1" fmla="*/ 0 h 1002679"/>
                <a:gd name="connsiteX2" fmla="*/ 1685778 w 1685778"/>
                <a:gd name="connsiteY2" fmla="*/ 855218 h 1002679"/>
                <a:gd name="connsiteX3" fmla="*/ 8878 w 1685778"/>
                <a:gd name="connsiteY3" fmla="*/ 908486 h 1002679"/>
                <a:gd name="connsiteX4" fmla="*/ 0 w 1685778"/>
                <a:gd name="connsiteY4" fmla="*/ 905521 h 1002679"/>
                <a:gd name="connsiteX0" fmla="*/ 0 w 1676900"/>
                <a:gd name="connsiteY0" fmla="*/ 35509 h 908486"/>
                <a:gd name="connsiteX1" fmla="*/ 1659145 w 1676900"/>
                <a:gd name="connsiteY1" fmla="*/ 0 h 908486"/>
                <a:gd name="connsiteX2" fmla="*/ 1676900 w 1676900"/>
                <a:gd name="connsiteY2" fmla="*/ 855218 h 908486"/>
                <a:gd name="connsiteX3" fmla="*/ 0 w 1676900"/>
                <a:gd name="connsiteY3" fmla="*/ 908486 h 908486"/>
                <a:gd name="connsiteX4" fmla="*/ 0 w 1676900"/>
                <a:gd name="connsiteY4" fmla="*/ 35509 h 908486"/>
                <a:gd name="connsiteX0" fmla="*/ 0 w 1676900"/>
                <a:gd name="connsiteY0" fmla="*/ 35509 h 855218"/>
                <a:gd name="connsiteX1" fmla="*/ 1659145 w 1676900"/>
                <a:gd name="connsiteY1" fmla="*/ 0 h 855218"/>
                <a:gd name="connsiteX2" fmla="*/ 1676900 w 1676900"/>
                <a:gd name="connsiteY2" fmla="*/ 855218 h 855218"/>
                <a:gd name="connsiteX3" fmla="*/ 26633 w 1676900"/>
                <a:gd name="connsiteY3" fmla="*/ 198272 h 855218"/>
                <a:gd name="connsiteX4" fmla="*/ 0 w 1676900"/>
                <a:gd name="connsiteY4" fmla="*/ 35509 h 855218"/>
                <a:gd name="connsiteX0" fmla="*/ 0 w 1676900"/>
                <a:gd name="connsiteY0" fmla="*/ 8876 h 855218"/>
                <a:gd name="connsiteX1" fmla="*/ 1659145 w 1676900"/>
                <a:gd name="connsiteY1" fmla="*/ 0 h 855218"/>
                <a:gd name="connsiteX2" fmla="*/ 1676900 w 1676900"/>
                <a:gd name="connsiteY2" fmla="*/ 855218 h 855218"/>
                <a:gd name="connsiteX3" fmla="*/ 26633 w 1676900"/>
                <a:gd name="connsiteY3" fmla="*/ 198272 h 855218"/>
                <a:gd name="connsiteX4" fmla="*/ 0 w 1676900"/>
                <a:gd name="connsiteY4" fmla="*/ 8876 h 855218"/>
                <a:gd name="connsiteX0" fmla="*/ 8878 w 1685778"/>
                <a:gd name="connsiteY0" fmla="*/ 8876 h 855218"/>
                <a:gd name="connsiteX1" fmla="*/ 1668023 w 1685778"/>
                <a:gd name="connsiteY1" fmla="*/ 0 h 855218"/>
                <a:gd name="connsiteX2" fmla="*/ 1685778 w 1685778"/>
                <a:gd name="connsiteY2" fmla="*/ 855218 h 855218"/>
                <a:gd name="connsiteX3" fmla="*/ 0 w 1685778"/>
                <a:gd name="connsiteY3" fmla="*/ 153884 h 855218"/>
                <a:gd name="connsiteX4" fmla="*/ 8878 w 1685778"/>
                <a:gd name="connsiteY4" fmla="*/ 8876 h 855218"/>
                <a:gd name="connsiteX0" fmla="*/ 8878 w 1685778"/>
                <a:gd name="connsiteY0" fmla="*/ 26632 h 872974"/>
                <a:gd name="connsiteX1" fmla="*/ 1676901 w 1685778"/>
                <a:gd name="connsiteY1" fmla="*/ 0 h 872974"/>
                <a:gd name="connsiteX2" fmla="*/ 1685778 w 1685778"/>
                <a:gd name="connsiteY2" fmla="*/ 872974 h 872974"/>
                <a:gd name="connsiteX3" fmla="*/ 0 w 1685778"/>
                <a:gd name="connsiteY3" fmla="*/ 171640 h 872974"/>
                <a:gd name="connsiteX4" fmla="*/ 8878 w 1685778"/>
                <a:gd name="connsiteY4" fmla="*/ 26632 h 872974"/>
                <a:gd name="connsiteX0" fmla="*/ 8878 w 1694655"/>
                <a:gd name="connsiteY0" fmla="*/ 26632 h 801953"/>
                <a:gd name="connsiteX1" fmla="*/ 1676901 w 1694655"/>
                <a:gd name="connsiteY1" fmla="*/ 0 h 801953"/>
                <a:gd name="connsiteX2" fmla="*/ 1694655 w 1694655"/>
                <a:gd name="connsiteY2" fmla="*/ 801953 h 801953"/>
                <a:gd name="connsiteX3" fmla="*/ 0 w 1694655"/>
                <a:gd name="connsiteY3" fmla="*/ 171640 h 801953"/>
                <a:gd name="connsiteX4" fmla="*/ 8878 w 1694655"/>
                <a:gd name="connsiteY4" fmla="*/ 26632 h 801953"/>
                <a:gd name="connsiteX0" fmla="*/ 8878 w 1721288"/>
                <a:gd name="connsiteY0" fmla="*/ 26632 h 872974"/>
                <a:gd name="connsiteX1" fmla="*/ 1676901 w 1721288"/>
                <a:gd name="connsiteY1" fmla="*/ 0 h 872974"/>
                <a:gd name="connsiteX2" fmla="*/ 1721288 w 1721288"/>
                <a:gd name="connsiteY2" fmla="*/ 872974 h 872974"/>
                <a:gd name="connsiteX3" fmla="*/ 0 w 1721288"/>
                <a:gd name="connsiteY3" fmla="*/ 171640 h 872974"/>
                <a:gd name="connsiteX4" fmla="*/ 8878 w 1721288"/>
                <a:gd name="connsiteY4" fmla="*/ 26632 h 872974"/>
                <a:gd name="connsiteX0" fmla="*/ 8878 w 1676901"/>
                <a:gd name="connsiteY0" fmla="*/ 26632 h 855219"/>
                <a:gd name="connsiteX1" fmla="*/ 1676901 w 1676901"/>
                <a:gd name="connsiteY1" fmla="*/ 0 h 855219"/>
                <a:gd name="connsiteX2" fmla="*/ 1676900 w 1676901"/>
                <a:gd name="connsiteY2" fmla="*/ 855219 h 855219"/>
                <a:gd name="connsiteX3" fmla="*/ 0 w 1676901"/>
                <a:gd name="connsiteY3" fmla="*/ 171640 h 855219"/>
                <a:gd name="connsiteX4" fmla="*/ 8878 w 1676901"/>
                <a:gd name="connsiteY4" fmla="*/ 26632 h 855219"/>
                <a:gd name="connsiteX0" fmla="*/ 8878 w 1676901"/>
                <a:gd name="connsiteY0" fmla="*/ 26632 h 943996"/>
                <a:gd name="connsiteX1" fmla="*/ 1676901 w 1676901"/>
                <a:gd name="connsiteY1" fmla="*/ 0 h 943996"/>
                <a:gd name="connsiteX2" fmla="*/ 1668023 w 1676901"/>
                <a:gd name="connsiteY2" fmla="*/ 943996 h 943996"/>
                <a:gd name="connsiteX3" fmla="*/ 0 w 1676901"/>
                <a:gd name="connsiteY3" fmla="*/ 171640 h 943996"/>
                <a:gd name="connsiteX4" fmla="*/ 8878 w 1676901"/>
                <a:gd name="connsiteY4" fmla="*/ 26632 h 943996"/>
                <a:gd name="connsiteX0" fmla="*/ 8878 w 1676901"/>
                <a:gd name="connsiteY0" fmla="*/ 26632 h 864097"/>
                <a:gd name="connsiteX1" fmla="*/ 1676901 w 1676901"/>
                <a:gd name="connsiteY1" fmla="*/ 0 h 864097"/>
                <a:gd name="connsiteX2" fmla="*/ 1659145 w 1676901"/>
                <a:gd name="connsiteY2" fmla="*/ 864097 h 864097"/>
                <a:gd name="connsiteX3" fmla="*/ 0 w 1676901"/>
                <a:gd name="connsiteY3" fmla="*/ 171640 h 864097"/>
                <a:gd name="connsiteX4" fmla="*/ 8878 w 1676901"/>
                <a:gd name="connsiteY4" fmla="*/ 26632 h 864097"/>
                <a:gd name="connsiteX0" fmla="*/ 8878 w 1676901"/>
                <a:gd name="connsiteY0" fmla="*/ 26632 h 997262"/>
                <a:gd name="connsiteX1" fmla="*/ 1676901 w 1676901"/>
                <a:gd name="connsiteY1" fmla="*/ 0 h 997262"/>
                <a:gd name="connsiteX2" fmla="*/ 1641390 w 1676901"/>
                <a:gd name="connsiteY2" fmla="*/ 997262 h 997262"/>
                <a:gd name="connsiteX3" fmla="*/ 0 w 1676901"/>
                <a:gd name="connsiteY3" fmla="*/ 171640 h 997262"/>
                <a:gd name="connsiteX4" fmla="*/ 8878 w 1676901"/>
                <a:gd name="connsiteY4" fmla="*/ 26632 h 997262"/>
                <a:gd name="connsiteX0" fmla="*/ 8878 w 1676901"/>
                <a:gd name="connsiteY0" fmla="*/ 26632 h 855219"/>
                <a:gd name="connsiteX1" fmla="*/ 1676901 w 1676901"/>
                <a:gd name="connsiteY1" fmla="*/ 0 h 855219"/>
                <a:gd name="connsiteX2" fmla="*/ 1650267 w 1676901"/>
                <a:gd name="connsiteY2" fmla="*/ 855219 h 855219"/>
                <a:gd name="connsiteX3" fmla="*/ 0 w 1676901"/>
                <a:gd name="connsiteY3" fmla="*/ 171640 h 855219"/>
                <a:gd name="connsiteX4" fmla="*/ 8878 w 1676901"/>
                <a:gd name="connsiteY4" fmla="*/ 26632 h 855219"/>
                <a:gd name="connsiteX0" fmla="*/ 8878 w 1676901"/>
                <a:gd name="connsiteY0" fmla="*/ 26632 h 935118"/>
                <a:gd name="connsiteX1" fmla="*/ 1676901 w 1676901"/>
                <a:gd name="connsiteY1" fmla="*/ 0 h 935118"/>
                <a:gd name="connsiteX2" fmla="*/ 1668023 w 1676901"/>
                <a:gd name="connsiteY2" fmla="*/ 935118 h 935118"/>
                <a:gd name="connsiteX3" fmla="*/ 0 w 1676901"/>
                <a:gd name="connsiteY3" fmla="*/ 171640 h 935118"/>
                <a:gd name="connsiteX4" fmla="*/ 8878 w 1676901"/>
                <a:gd name="connsiteY4" fmla="*/ 26632 h 935118"/>
                <a:gd name="connsiteX0" fmla="*/ 8878 w 1676901"/>
                <a:gd name="connsiteY0" fmla="*/ 26632 h 855219"/>
                <a:gd name="connsiteX1" fmla="*/ 1676901 w 1676901"/>
                <a:gd name="connsiteY1" fmla="*/ 0 h 855219"/>
                <a:gd name="connsiteX2" fmla="*/ 1659145 w 1676901"/>
                <a:gd name="connsiteY2" fmla="*/ 855219 h 855219"/>
                <a:gd name="connsiteX3" fmla="*/ 0 w 1676901"/>
                <a:gd name="connsiteY3" fmla="*/ 171640 h 855219"/>
                <a:gd name="connsiteX4" fmla="*/ 8878 w 1676901"/>
                <a:gd name="connsiteY4" fmla="*/ 26632 h 855219"/>
                <a:gd name="connsiteX0" fmla="*/ 8878 w 1676901"/>
                <a:gd name="connsiteY0" fmla="*/ 26632 h 864097"/>
                <a:gd name="connsiteX1" fmla="*/ 1676901 w 1676901"/>
                <a:gd name="connsiteY1" fmla="*/ 0 h 864097"/>
                <a:gd name="connsiteX2" fmla="*/ 1668023 w 1676901"/>
                <a:gd name="connsiteY2" fmla="*/ 864097 h 864097"/>
                <a:gd name="connsiteX3" fmla="*/ 0 w 1676901"/>
                <a:gd name="connsiteY3" fmla="*/ 171640 h 864097"/>
                <a:gd name="connsiteX4" fmla="*/ 8878 w 1676901"/>
                <a:gd name="connsiteY4" fmla="*/ 26632 h 864097"/>
                <a:gd name="connsiteX0" fmla="*/ 8878 w 1676901"/>
                <a:gd name="connsiteY0" fmla="*/ 26632 h 642156"/>
                <a:gd name="connsiteX1" fmla="*/ 1676901 w 1676901"/>
                <a:gd name="connsiteY1" fmla="*/ 0 h 642156"/>
                <a:gd name="connsiteX2" fmla="*/ 1659145 w 1676901"/>
                <a:gd name="connsiteY2" fmla="*/ 642156 h 642156"/>
                <a:gd name="connsiteX3" fmla="*/ 0 w 1676901"/>
                <a:gd name="connsiteY3" fmla="*/ 171640 h 642156"/>
                <a:gd name="connsiteX4" fmla="*/ 8878 w 1676901"/>
                <a:gd name="connsiteY4" fmla="*/ 26632 h 642156"/>
                <a:gd name="connsiteX0" fmla="*/ 8878 w 1676901"/>
                <a:gd name="connsiteY0" fmla="*/ 26632 h 864097"/>
                <a:gd name="connsiteX1" fmla="*/ 1676901 w 1676901"/>
                <a:gd name="connsiteY1" fmla="*/ 0 h 864097"/>
                <a:gd name="connsiteX2" fmla="*/ 1659145 w 1676901"/>
                <a:gd name="connsiteY2" fmla="*/ 864097 h 864097"/>
                <a:gd name="connsiteX3" fmla="*/ 0 w 1676901"/>
                <a:gd name="connsiteY3" fmla="*/ 171640 h 864097"/>
                <a:gd name="connsiteX4" fmla="*/ 8878 w 1676901"/>
                <a:gd name="connsiteY4" fmla="*/ 26632 h 864097"/>
                <a:gd name="connsiteX0" fmla="*/ 8878 w 1676901"/>
                <a:gd name="connsiteY0" fmla="*/ 26632 h 943996"/>
                <a:gd name="connsiteX1" fmla="*/ 1676901 w 1676901"/>
                <a:gd name="connsiteY1" fmla="*/ 0 h 943996"/>
                <a:gd name="connsiteX2" fmla="*/ 1659145 w 1676901"/>
                <a:gd name="connsiteY2" fmla="*/ 943996 h 943996"/>
                <a:gd name="connsiteX3" fmla="*/ 0 w 1676901"/>
                <a:gd name="connsiteY3" fmla="*/ 171640 h 943996"/>
                <a:gd name="connsiteX4" fmla="*/ 8878 w 1676901"/>
                <a:gd name="connsiteY4" fmla="*/ 26632 h 943996"/>
                <a:gd name="connsiteX0" fmla="*/ 8878 w 1676901"/>
                <a:gd name="connsiteY0" fmla="*/ 26632 h 872975"/>
                <a:gd name="connsiteX1" fmla="*/ 1676901 w 1676901"/>
                <a:gd name="connsiteY1" fmla="*/ 0 h 872975"/>
                <a:gd name="connsiteX2" fmla="*/ 1668022 w 1676901"/>
                <a:gd name="connsiteY2" fmla="*/ 872975 h 872975"/>
                <a:gd name="connsiteX3" fmla="*/ 0 w 1676901"/>
                <a:gd name="connsiteY3" fmla="*/ 171640 h 872975"/>
                <a:gd name="connsiteX4" fmla="*/ 8878 w 1676901"/>
                <a:gd name="connsiteY4" fmla="*/ 26632 h 872975"/>
                <a:gd name="connsiteX0" fmla="*/ 0 w 1676901"/>
                <a:gd name="connsiteY0" fmla="*/ 0 h 1618700"/>
                <a:gd name="connsiteX1" fmla="*/ 1676901 w 1676901"/>
                <a:gd name="connsiteY1" fmla="*/ 745725 h 1618700"/>
                <a:gd name="connsiteX2" fmla="*/ 1668022 w 1676901"/>
                <a:gd name="connsiteY2" fmla="*/ 1618700 h 1618700"/>
                <a:gd name="connsiteX3" fmla="*/ 0 w 1676901"/>
                <a:gd name="connsiteY3" fmla="*/ 917365 h 1618700"/>
                <a:gd name="connsiteX4" fmla="*/ 0 w 1676901"/>
                <a:gd name="connsiteY4" fmla="*/ 0 h 1618700"/>
                <a:gd name="connsiteX0" fmla="*/ 0 w 1676901"/>
                <a:gd name="connsiteY0" fmla="*/ 0 h 1618700"/>
                <a:gd name="connsiteX1" fmla="*/ 1676901 w 1676901"/>
                <a:gd name="connsiteY1" fmla="*/ 745725 h 1618700"/>
                <a:gd name="connsiteX2" fmla="*/ 1668022 w 1676901"/>
                <a:gd name="connsiteY2" fmla="*/ 1618700 h 1618700"/>
                <a:gd name="connsiteX3" fmla="*/ 0 w 1676901"/>
                <a:gd name="connsiteY3" fmla="*/ 100620 h 1618700"/>
                <a:gd name="connsiteX4" fmla="*/ 0 w 1676901"/>
                <a:gd name="connsiteY4" fmla="*/ 0 h 1618700"/>
                <a:gd name="connsiteX0" fmla="*/ 0 w 1676901"/>
                <a:gd name="connsiteY0" fmla="*/ 0 h 1592067"/>
                <a:gd name="connsiteX1" fmla="*/ 1676901 w 1676901"/>
                <a:gd name="connsiteY1" fmla="*/ 745725 h 1592067"/>
                <a:gd name="connsiteX2" fmla="*/ 1659133 w 1676901"/>
                <a:gd name="connsiteY2" fmla="*/ 1592067 h 1592067"/>
                <a:gd name="connsiteX3" fmla="*/ 0 w 1676901"/>
                <a:gd name="connsiteY3" fmla="*/ 100620 h 1592067"/>
                <a:gd name="connsiteX4" fmla="*/ 0 w 1676901"/>
                <a:gd name="connsiteY4" fmla="*/ 0 h 1592067"/>
                <a:gd name="connsiteX0" fmla="*/ 0 w 1676901"/>
                <a:gd name="connsiteY0" fmla="*/ 0 h 1592067"/>
                <a:gd name="connsiteX1" fmla="*/ 1676901 w 1676901"/>
                <a:gd name="connsiteY1" fmla="*/ 745725 h 1592067"/>
                <a:gd name="connsiteX2" fmla="*/ 1668023 w 1676901"/>
                <a:gd name="connsiteY2" fmla="*/ 1592067 h 1592067"/>
                <a:gd name="connsiteX3" fmla="*/ 0 w 1676901"/>
                <a:gd name="connsiteY3" fmla="*/ 100620 h 1592067"/>
                <a:gd name="connsiteX4" fmla="*/ 0 w 1676901"/>
                <a:gd name="connsiteY4" fmla="*/ 0 h 1592067"/>
                <a:gd name="connsiteX0" fmla="*/ 0 w 1676901"/>
                <a:gd name="connsiteY0" fmla="*/ 0 h 1600945"/>
                <a:gd name="connsiteX1" fmla="*/ 1676901 w 1676901"/>
                <a:gd name="connsiteY1" fmla="*/ 745725 h 1600945"/>
                <a:gd name="connsiteX2" fmla="*/ 1668023 w 1676901"/>
                <a:gd name="connsiteY2" fmla="*/ 1600945 h 1600945"/>
                <a:gd name="connsiteX3" fmla="*/ 0 w 1676901"/>
                <a:gd name="connsiteY3" fmla="*/ 100620 h 1600945"/>
                <a:gd name="connsiteX4" fmla="*/ 0 w 1676901"/>
                <a:gd name="connsiteY4" fmla="*/ 0 h 1600945"/>
                <a:gd name="connsiteX0" fmla="*/ 0 w 1676901"/>
                <a:gd name="connsiteY0" fmla="*/ 0 h 1618700"/>
                <a:gd name="connsiteX1" fmla="*/ 1676901 w 1676901"/>
                <a:gd name="connsiteY1" fmla="*/ 745725 h 1618700"/>
                <a:gd name="connsiteX2" fmla="*/ 1668023 w 1676901"/>
                <a:gd name="connsiteY2" fmla="*/ 1618700 h 1618700"/>
                <a:gd name="connsiteX3" fmla="*/ 0 w 1676901"/>
                <a:gd name="connsiteY3" fmla="*/ 100620 h 1618700"/>
                <a:gd name="connsiteX4" fmla="*/ 0 w 1676901"/>
                <a:gd name="connsiteY4" fmla="*/ 0 h 1618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01" h="1618700">
                  <a:moveTo>
                    <a:pt x="0" y="0"/>
                  </a:moveTo>
                  <a:lnTo>
                    <a:pt x="1676901" y="745725"/>
                  </a:lnTo>
                  <a:cubicBezTo>
                    <a:pt x="1676901" y="1030798"/>
                    <a:pt x="1668023" y="1333627"/>
                    <a:pt x="1668023" y="1618700"/>
                  </a:cubicBezTo>
                  <a:lnTo>
                    <a:pt x="0" y="100620"/>
                  </a:lnTo>
                  <a:lnTo>
                    <a:pt x="0" y="0"/>
                  </a:lnTo>
                  <a:close/>
                </a:path>
              </a:pathLst>
            </a:custGeom>
            <a:gradFill flip="none" rotWithShape="1">
              <a:gsLst>
                <a:gs pos="35000">
                  <a:schemeClr val="accent2">
                    <a:alpha val="0"/>
                  </a:schemeClr>
                </a:gs>
                <a:gs pos="80000">
                  <a:schemeClr val="accent2">
                    <a:alpha val="85000"/>
                  </a:schemeClr>
                </a:gs>
              </a:gsLst>
              <a:lin ang="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Al Tarikh" pitchFamily="2" charset="-78"/>
                <a:cs typeface="Al Tarikh" pitchFamily="2" charset="-78"/>
              </a:endParaRPr>
            </a:p>
          </p:txBody>
        </p:sp>
        <p:sp>
          <p:nvSpPr>
            <p:cNvPr id="5" name="Rectangle 4">
              <a:extLst>
                <a:ext uri="{FF2B5EF4-FFF2-40B4-BE49-F238E27FC236}">
                  <a16:creationId xmlns:a16="http://schemas.microsoft.com/office/drawing/2014/main" id="{4A98AE84-656D-4728-9472-0B81E41A2617}"/>
                </a:ext>
              </a:extLst>
            </p:cNvPr>
            <p:cNvSpPr/>
            <p:nvPr/>
          </p:nvSpPr>
          <p:spPr>
            <a:xfrm>
              <a:off x="4572000" y="3731342"/>
              <a:ext cx="1676901" cy="864097"/>
            </a:xfrm>
            <a:custGeom>
              <a:avLst/>
              <a:gdLst>
                <a:gd name="connsiteX0" fmla="*/ 0 w 1872208"/>
                <a:gd name="connsiteY0" fmla="*/ 0 h 864096"/>
                <a:gd name="connsiteX1" fmla="*/ 1872208 w 1872208"/>
                <a:gd name="connsiteY1" fmla="*/ 0 h 864096"/>
                <a:gd name="connsiteX2" fmla="*/ 1872208 w 1872208"/>
                <a:gd name="connsiteY2" fmla="*/ 864096 h 864096"/>
                <a:gd name="connsiteX3" fmla="*/ 0 w 1872208"/>
                <a:gd name="connsiteY3" fmla="*/ 864096 h 864096"/>
                <a:gd name="connsiteX4" fmla="*/ 0 w 1872208"/>
                <a:gd name="connsiteY4" fmla="*/ 0 h 864096"/>
                <a:gd name="connsiteX0" fmla="*/ 0 w 1872208"/>
                <a:gd name="connsiteY0" fmla="*/ 0 h 1849518"/>
                <a:gd name="connsiteX1" fmla="*/ 1872208 w 1872208"/>
                <a:gd name="connsiteY1" fmla="*/ 0 h 1849518"/>
                <a:gd name="connsiteX2" fmla="*/ 1872208 w 1872208"/>
                <a:gd name="connsiteY2" fmla="*/ 864096 h 1849518"/>
                <a:gd name="connsiteX3" fmla="*/ 230819 w 1872208"/>
                <a:gd name="connsiteY3" fmla="*/ 1849518 h 1849518"/>
                <a:gd name="connsiteX4" fmla="*/ 0 w 1872208"/>
                <a:gd name="connsiteY4" fmla="*/ 0 h 1849518"/>
                <a:gd name="connsiteX0" fmla="*/ 0 w 1650267"/>
                <a:gd name="connsiteY0" fmla="*/ 1784411 h 1849518"/>
                <a:gd name="connsiteX1" fmla="*/ 1650267 w 1650267"/>
                <a:gd name="connsiteY1" fmla="*/ 0 h 1849518"/>
                <a:gd name="connsiteX2" fmla="*/ 1650267 w 1650267"/>
                <a:gd name="connsiteY2" fmla="*/ 864096 h 1849518"/>
                <a:gd name="connsiteX3" fmla="*/ 8878 w 1650267"/>
                <a:gd name="connsiteY3" fmla="*/ 1849518 h 1849518"/>
                <a:gd name="connsiteX4" fmla="*/ 0 w 1650267"/>
                <a:gd name="connsiteY4" fmla="*/ 1784411 h 1849518"/>
                <a:gd name="connsiteX0" fmla="*/ 0 w 1668022"/>
                <a:gd name="connsiteY0" fmla="*/ 1784411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84411 h 1849518"/>
                <a:gd name="connsiteX0" fmla="*/ 0 w 1659145"/>
                <a:gd name="connsiteY0" fmla="*/ 843378 h 1849518"/>
                <a:gd name="connsiteX1" fmla="*/ 1641390 w 1659145"/>
                <a:gd name="connsiteY1" fmla="*/ 0 h 1849518"/>
                <a:gd name="connsiteX2" fmla="*/ 1659145 w 1659145"/>
                <a:gd name="connsiteY2" fmla="*/ 855218 h 1849518"/>
                <a:gd name="connsiteX3" fmla="*/ 1 w 1659145"/>
                <a:gd name="connsiteY3" fmla="*/ 1849518 h 1849518"/>
                <a:gd name="connsiteX4" fmla="*/ 0 w 1659145"/>
                <a:gd name="connsiteY4" fmla="*/ 843378 h 1849518"/>
                <a:gd name="connsiteX0" fmla="*/ 0 w 1659145"/>
                <a:gd name="connsiteY0" fmla="*/ 843378 h 945987"/>
                <a:gd name="connsiteX1" fmla="*/ 1641390 w 1659145"/>
                <a:gd name="connsiteY1" fmla="*/ 0 h 945987"/>
                <a:gd name="connsiteX2" fmla="*/ 1659145 w 1659145"/>
                <a:gd name="connsiteY2" fmla="*/ 855218 h 945987"/>
                <a:gd name="connsiteX3" fmla="*/ 8878 w 1659145"/>
                <a:gd name="connsiteY3" fmla="*/ 890730 h 945987"/>
                <a:gd name="connsiteX4" fmla="*/ 0 w 1659145"/>
                <a:gd name="connsiteY4" fmla="*/ 843378 h 945987"/>
                <a:gd name="connsiteX0" fmla="*/ 17755 w 1676900"/>
                <a:gd name="connsiteY0" fmla="*/ 843378 h 948353"/>
                <a:gd name="connsiteX1" fmla="*/ 1659145 w 1676900"/>
                <a:gd name="connsiteY1" fmla="*/ 0 h 948353"/>
                <a:gd name="connsiteX2" fmla="*/ 1676900 w 1676900"/>
                <a:gd name="connsiteY2" fmla="*/ 855218 h 948353"/>
                <a:gd name="connsiteX3" fmla="*/ 0 w 1676900"/>
                <a:gd name="connsiteY3" fmla="*/ 908486 h 948353"/>
                <a:gd name="connsiteX4" fmla="*/ 17755 w 1676900"/>
                <a:gd name="connsiteY4" fmla="*/ 843378 h 948353"/>
                <a:gd name="connsiteX0" fmla="*/ 8878 w 1676900"/>
                <a:gd name="connsiteY0" fmla="*/ 923277 h 1018421"/>
                <a:gd name="connsiteX1" fmla="*/ 1659145 w 1676900"/>
                <a:gd name="connsiteY1" fmla="*/ 0 h 1018421"/>
                <a:gd name="connsiteX2" fmla="*/ 1676900 w 1676900"/>
                <a:gd name="connsiteY2" fmla="*/ 855218 h 1018421"/>
                <a:gd name="connsiteX3" fmla="*/ 0 w 1676900"/>
                <a:gd name="connsiteY3" fmla="*/ 908486 h 1018421"/>
                <a:gd name="connsiteX4" fmla="*/ 8878 w 1676900"/>
                <a:gd name="connsiteY4" fmla="*/ 923277 h 1018421"/>
                <a:gd name="connsiteX0" fmla="*/ 0 w 1685778"/>
                <a:gd name="connsiteY0" fmla="*/ 905521 h 1002679"/>
                <a:gd name="connsiteX1" fmla="*/ 1668023 w 1685778"/>
                <a:gd name="connsiteY1" fmla="*/ 0 h 1002679"/>
                <a:gd name="connsiteX2" fmla="*/ 1685778 w 1685778"/>
                <a:gd name="connsiteY2" fmla="*/ 855218 h 1002679"/>
                <a:gd name="connsiteX3" fmla="*/ 8878 w 1685778"/>
                <a:gd name="connsiteY3" fmla="*/ 908486 h 1002679"/>
                <a:gd name="connsiteX4" fmla="*/ 0 w 1685778"/>
                <a:gd name="connsiteY4" fmla="*/ 905521 h 1002679"/>
                <a:gd name="connsiteX0" fmla="*/ 0 w 1676900"/>
                <a:gd name="connsiteY0" fmla="*/ 35509 h 908486"/>
                <a:gd name="connsiteX1" fmla="*/ 1659145 w 1676900"/>
                <a:gd name="connsiteY1" fmla="*/ 0 h 908486"/>
                <a:gd name="connsiteX2" fmla="*/ 1676900 w 1676900"/>
                <a:gd name="connsiteY2" fmla="*/ 855218 h 908486"/>
                <a:gd name="connsiteX3" fmla="*/ 0 w 1676900"/>
                <a:gd name="connsiteY3" fmla="*/ 908486 h 908486"/>
                <a:gd name="connsiteX4" fmla="*/ 0 w 1676900"/>
                <a:gd name="connsiteY4" fmla="*/ 35509 h 908486"/>
                <a:gd name="connsiteX0" fmla="*/ 0 w 1676900"/>
                <a:gd name="connsiteY0" fmla="*/ 35509 h 855218"/>
                <a:gd name="connsiteX1" fmla="*/ 1659145 w 1676900"/>
                <a:gd name="connsiteY1" fmla="*/ 0 h 855218"/>
                <a:gd name="connsiteX2" fmla="*/ 1676900 w 1676900"/>
                <a:gd name="connsiteY2" fmla="*/ 855218 h 855218"/>
                <a:gd name="connsiteX3" fmla="*/ 26633 w 1676900"/>
                <a:gd name="connsiteY3" fmla="*/ 198272 h 855218"/>
                <a:gd name="connsiteX4" fmla="*/ 0 w 1676900"/>
                <a:gd name="connsiteY4" fmla="*/ 35509 h 855218"/>
                <a:gd name="connsiteX0" fmla="*/ 0 w 1676900"/>
                <a:gd name="connsiteY0" fmla="*/ 8876 h 855218"/>
                <a:gd name="connsiteX1" fmla="*/ 1659145 w 1676900"/>
                <a:gd name="connsiteY1" fmla="*/ 0 h 855218"/>
                <a:gd name="connsiteX2" fmla="*/ 1676900 w 1676900"/>
                <a:gd name="connsiteY2" fmla="*/ 855218 h 855218"/>
                <a:gd name="connsiteX3" fmla="*/ 26633 w 1676900"/>
                <a:gd name="connsiteY3" fmla="*/ 198272 h 855218"/>
                <a:gd name="connsiteX4" fmla="*/ 0 w 1676900"/>
                <a:gd name="connsiteY4" fmla="*/ 8876 h 855218"/>
                <a:gd name="connsiteX0" fmla="*/ 8878 w 1685778"/>
                <a:gd name="connsiteY0" fmla="*/ 8876 h 855218"/>
                <a:gd name="connsiteX1" fmla="*/ 1668023 w 1685778"/>
                <a:gd name="connsiteY1" fmla="*/ 0 h 855218"/>
                <a:gd name="connsiteX2" fmla="*/ 1685778 w 1685778"/>
                <a:gd name="connsiteY2" fmla="*/ 855218 h 855218"/>
                <a:gd name="connsiteX3" fmla="*/ 0 w 1685778"/>
                <a:gd name="connsiteY3" fmla="*/ 153884 h 855218"/>
                <a:gd name="connsiteX4" fmla="*/ 8878 w 1685778"/>
                <a:gd name="connsiteY4" fmla="*/ 8876 h 855218"/>
                <a:gd name="connsiteX0" fmla="*/ 8878 w 1685778"/>
                <a:gd name="connsiteY0" fmla="*/ 26632 h 872974"/>
                <a:gd name="connsiteX1" fmla="*/ 1676901 w 1685778"/>
                <a:gd name="connsiteY1" fmla="*/ 0 h 872974"/>
                <a:gd name="connsiteX2" fmla="*/ 1685778 w 1685778"/>
                <a:gd name="connsiteY2" fmla="*/ 872974 h 872974"/>
                <a:gd name="connsiteX3" fmla="*/ 0 w 1685778"/>
                <a:gd name="connsiteY3" fmla="*/ 171640 h 872974"/>
                <a:gd name="connsiteX4" fmla="*/ 8878 w 1685778"/>
                <a:gd name="connsiteY4" fmla="*/ 26632 h 872974"/>
                <a:gd name="connsiteX0" fmla="*/ 8878 w 1694655"/>
                <a:gd name="connsiteY0" fmla="*/ 26632 h 801953"/>
                <a:gd name="connsiteX1" fmla="*/ 1676901 w 1694655"/>
                <a:gd name="connsiteY1" fmla="*/ 0 h 801953"/>
                <a:gd name="connsiteX2" fmla="*/ 1694655 w 1694655"/>
                <a:gd name="connsiteY2" fmla="*/ 801953 h 801953"/>
                <a:gd name="connsiteX3" fmla="*/ 0 w 1694655"/>
                <a:gd name="connsiteY3" fmla="*/ 171640 h 801953"/>
                <a:gd name="connsiteX4" fmla="*/ 8878 w 1694655"/>
                <a:gd name="connsiteY4" fmla="*/ 26632 h 801953"/>
                <a:gd name="connsiteX0" fmla="*/ 8878 w 1721288"/>
                <a:gd name="connsiteY0" fmla="*/ 26632 h 872974"/>
                <a:gd name="connsiteX1" fmla="*/ 1676901 w 1721288"/>
                <a:gd name="connsiteY1" fmla="*/ 0 h 872974"/>
                <a:gd name="connsiteX2" fmla="*/ 1721288 w 1721288"/>
                <a:gd name="connsiteY2" fmla="*/ 872974 h 872974"/>
                <a:gd name="connsiteX3" fmla="*/ 0 w 1721288"/>
                <a:gd name="connsiteY3" fmla="*/ 171640 h 872974"/>
                <a:gd name="connsiteX4" fmla="*/ 8878 w 1721288"/>
                <a:gd name="connsiteY4" fmla="*/ 26632 h 872974"/>
                <a:gd name="connsiteX0" fmla="*/ 8878 w 1676901"/>
                <a:gd name="connsiteY0" fmla="*/ 26632 h 855219"/>
                <a:gd name="connsiteX1" fmla="*/ 1676901 w 1676901"/>
                <a:gd name="connsiteY1" fmla="*/ 0 h 855219"/>
                <a:gd name="connsiteX2" fmla="*/ 1676900 w 1676901"/>
                <a:gd name="connsiteY2" fmla="*/ 855219 h 855219"/>
                <a:gd name="connsiteX3" fmla="*/ 0 w 1676901"/>
                <a:gd name="connsiteY3" fmla="*/ 171640 h 855219"/>
                <a:gd name="connsiteX4" fmla="*/ 8878 w 1676901"/>
                <a:gd name="connsiteY4" fmla="*/ 26632 h 855219"/>
                <a:gd name="connsiteX0" fmla="*/ 8878 w 1676901"/>
                <a:gd name="connsiteY0" fmla="*/ 26632 h 943996"/>
                <a:gd name="connsiteX1" fmla="*/ 1676901 w 1676901"/>
                <a:gd name="connsiteY1" fmla="*/ 0 h 943996"/>
                <a:gd name="connsiteX2" fmla="*/ 1668023 w 1676901"/>
                <a:gd name="connsiteY2" fmla="*/ 943996 h 943996"/>
                <a:gd name="connsiteX3" fmla="*/ 0 w 1676901"/>
                <a:gd name="connsiteY3" fmla="*/ 171640 h 943996"/>
                <a:gd name="connsiteX4" fmla="*/ 8878 w 1676901"/>
                <a:gd name="connsiteY4" fmla="*/ 26632 h 943996"/>
                <a:gd name="connsiteX0" fmla="*/ 8878 w 1676901"/>
                <a:gd name="connsiteY0" fmla="*/ 26632 h 864097"/>
                <a:gd name="connsiteX1" fmla="*/ 1676901 w 1676901"/>
                <a:gd name="connsiteY1" fmla="*/ 0 h 864097"/>
                <a:gd name="connsiteX2" fmla="*/ 1659145 w 1676901"/>
                <a:gd name="connsiteY2" fmla="*/ 864097 h 864097"/>
                <a:gd name="connsiteX3" fmla="*/ 0 w 1676901"/>
                <a:gd name="connsiteY3" fmla="*/ 171640 h 864097"/>
                <a:gd name="connsiteX4" fmla="*/ 8878 w 1676901"/>
                <a:gd name="connsiteY4" fmla="*/ 26632 h 86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01" h="864097">
                  <a:moveTo>
                    <a:pt x="8878" y="26632"/>
                  </a:moveTo>
                  <a:lnTo>
                    <a:pt x="1676901" y="0"/>
                  </a:lnTo>
                  <a:cubicBezTo>
                    <a:pt x="1676901" y="285073"/>
                    <a:pt x="1659145" y="579024"/>
                    <a:pt x="1659145" y="864097"/>
                  </a:cubicBezTo>
                  <a:lnTo>
                    <a:pt x="0" y="171640"/>
                  </a:lnTo>
                  <a:lnTo>
                    <a:pt x="8878" y="26632"/>
                  </a:lnTo>
                  <a:close/>
                </a:path>
              </a:pathLst>
            </a:custGeom>
            <a:gradFill flip="none" rotWithShape="1">
              <a:gsLst>
                <a:gs pos="50000">
                  <a:schemeClr val="accent2">
                    <a:alpha val="0"/>
                  </a:schemeClr>
                </a:gs>
                <a:gs pos="80000">
                  <a:schemeClr val="accent2">
                    <a:alpha val="85000"/>
                  </a:schemeClr>
                </a:gs>
              </a:gsLst>
              <a:lin ang="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Al Tarikh" pitchFamily="2" charset="-78"/>
                <a:cs typeface="Al Tarikh" pitchFamily="2" charset="-78"/>
              </a:endParaRPr>
            </a:p>
          </p:txBody>
        </p:sp>
        <p:sp>
          <p:nvSpPr>
            <p:cNvPr id="6" name="Rectangle 5">
              <a:extLst>
                <a:ext uri="{FF2B5EF4-FFF2-40B4-BE49-F238E27FC236}">
                  <a16:creationId xmlns:a16="http://schemas.microsoft.com/office/drawing/2014/main" id="{F6AAE3FC-EF17-49F9-A877-0A3D03BF8675}"/>
                </a:ext>
              </a:extLst>
            </p:cNvPr>
            <p:cNvSpPr/>
            <p:nvPr/>
          </p:nvSpPr>
          <p:spPr>
            <a:xfrm>
              <a:off x="6228184" y="1844824"/>
              <a:ext cx="4451928" cy="8640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Al Tarikh" pitchFamily="2" charset="-78"/>
                <a:cs typeface="Al Tarikh" pitchFamily="2" charset="-78"/>
              </a:endParaRPr>
            </a:p>
          </p:txBody>
        </p:sp>
        <p:sp>
          <p:nvSpPr>
            <p:cNvPr id="7" name="Rectangle 4">
              <a:extLst>
                <a:ext uri="{FF2B5EF4-FFF2-40B4-BE49-F238E27FC236}">
                  <a16:creationId xmlns:a16="http://schemas.microsoft.com/office/drawing/2014/main" id="{4AC69767-9374-4A32-9A60-B196517D948D}"/>
                </a:ext>
              </a:extLst>
            </p:cNvPr>
            <p:cNvSpPr/>
            <p:nvPr/>
          </p:nvSpPr>
          <p:spPr>
            <a:xfrm>
              <a:off x="4577918" y="1844826"/>
              <a:ext cx="1668022" cy="1822884"/>
            </a:xfrm>
            <a:custGeom>
              <a:avLst/>
              <a:gdLst>
                <a:gd name="connsiteX0" fmla="*/ 0 w 1872208"/>
                <a:gd name="connsiteY0" fmla="*/ 0 h 864096"/>
                <a:gd name="connsiteX1" fmla="*/ 1872208 w 1872208"/>
                <a:gd name="connsiteY1" fmla="*/ 0 h 864096"/>
                <a:gd name="connsiteX2" fmla="*/ 1872208 w 1872208"/>
                <a:gd name="connsiteY2" fmla="*/ 864096 h 864096"/>
                <a:gd name="connsiteX3" fmla="*/ 0 w 1872208"/>
                <a:gd name="connsiteY3" fmla="*/ 864096 h 864096"/>
                <a:gd name="connsiteX4" fmla="*/ 0 w 1872208"/>
                <a:gd name="connsiteY4" fmla="*/ 0 h 864096"/>
                <a:gd name="connsiteX0" fmla="*/ 0 w 1872208"/>
                <a:gd name="connsiteY0" fmla="*/ 0 h 1849518"/>
                <a:gd name="connsiteX1" fmla="*/ 1872208 w 1872208"/>
                <a:gd name="connsiteY1" fmla="*/ 0 h 1849518"/>
                <a:gd name="connsiteX2" fmla="*/ 1872208 w 1872208"/>
                <a:gd name="connsiteY2" fmla="*/ 864096 h 1849518"/>
                <a:gd name="connsiteX3" fmla="*/ 230819 w 1872208"/>
                <a:gd name="connsiteY3" fmla="*/ 1849518 h 1849518"/>
                <a:gd name="connsiteX4" fmla="*/ 0 w 1872208"/>
                <a:gd name="connsiteY4" fmla="*/ 0 h 1849518"/>
                <a:gd name="connsiteX0" fmla="*/ 0 w 1650267"/>
                <a:gd name="connsiteY0" fmla="*/ 1784411 h 1849518"/>
                <a:gd name="connsiteX1" fmla="*/ 1650267 w 1650267"/>
                <a:gd name="connsiteY1" fmla="*/ 0 h 1849518"/>
                <a:gd name="connsiteX2" fmla="*/ 1650267 w 1650267"/>
                <a:gd name="connsiteY2" fmla="*/ 864096 h 1849518"/>
                <a:gd name="connsiteX3" fmla="*/ 8878 w 1650267"/>
                <a:gd name="connsiteY3" fmla="*/ 1849518 h 1849518"/>
                <a:gd name="connsiteX4" fmla="*/ 0 w 1650267"/>
                <a:gd name="connsiteY4" fmla="*/ 1784411 h 1849518"/>
                <a:gd name="connsiteX0" fmla="*/ 0 w 1668022"/>
                <a:gd name="connsiteY0" fmla="*/ 1784411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84411 h 1849518"/>
                <a:gd name="connsiteX0" fmla="*/ 0 w 1668022"/>
                <a:gd name="connsiteY0" fmla="*/ 1713390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13390 h 1849518"/>
                <a:gd name="connsiteX0" fmla="*/ 0 w 1668022"/>
                <a:gd name="connsiteY0" fmla="*/ 1713390 h 1787374"/>
                <a:gd name="connsiteX1" fmla="*/ 1650267 w 1668022"/>
                <a:gd name="connsiteY1" fmla="*/ 0 h 1787374"/>
                <a:gd name="connsiteX2" fmla="*/ 1668022 w 1668022"/>
                <a:gd name="connsiteY2" fmla="*/ 855218 h 1787374"/>
                <a:gd name="connsiteX3" fmla="*/ 26633 w 1668022"/>
                <a:gd name="connsiteY3" fmla="*/ 1787374 h 1787374"/>
                <a:gd name="connsiteX4" fmla="*/ 0 w 1668022"/>
                <a:gd name="connsiteY4" fmla="*/ 1713390 h 1787374"/>
                <a:gd name="connsiteX0" fmla="*/ 0 w 1668022"/>
                <a:gd name="connsiteY0" fmla="*/ 1713390 h 1805129"/>
                <a:gd name="connsiteX1" fmla="*/ 1650267 w 1668022"/>
                <a:gd name="connsiteY1" fmla="*/ 0 h 1805129"/>
                <a:gd name="connsiteX2" fmla="*/ 1668022 w 1668022"/>
                <a:gd name="connsiteY2" fmla="*/ 855218 h 1805129"/>
                <a:gd name="connsiteX3" fmla="*/ 35511 w 1668022"/>
                <a:gd name="connsiteY3" fmla="*/ 1805129 h 1805129"/>
                <a:gd name="connsiteX4" fmla="*/ 0 w 1668022"/>
                <a:gd name="connsiteY4" fmla="*/ 1713390 h 1805129"/>
                <a:gd name="connsiteX0" fmla="*/ 0 w 1668022"/>
                <a:gd name="connsiteY0" fmla="*/ 1713390 h 1822885"/>
                <a:gd name="connsiteX1" fmla="*/ 1650267 w 1668022"/>
                <a:gd name="connsiteY1" fmla="*/ 0 h 1822885"/>
                <a:gd name="connsiteX2" fmla="*/ 1668022 w 1668022"/>
                <a:gd name="connsiteY2" fmla="*/ 855218 h 1822885"/>
                <a:gd name="connsiteX3" fmla="*/ 35511 w 1668022"/>
                <a:gd name="connsiteY3" fmla="*/ 1822885 h 1822885"/>
                <a:gd name="connsiteX4" fmla="*/ 0 w 1668022"/>
                <a:gd name="connsiteY4" fmla="*/ 1713390 h 1822885"/>
                <a:gd name="connsiteX0" fmla="*/ 0 w 1668022"/>
                <a:gd name="connsiteY0" fmla="*/ 1702959 h 1812454"/>
                <a:gd name="connsiteX1" fmla="*/ 1657230 w 1668022"/>
                <a:gd name="connsiteY1" fmla="*/ 0 h 1812454"/>
                <a:gd name="connsiteX2" fmla="*/ 1668022 w 1668022"/>
                <a:gd name="connsiteY2" fmla="*/ 844787 h 1812454"/>
                <a:gd name="connsiteX3" fmla="*/ 35511 w 1668022"/>
                <a:gd name="connsiteY3" fmla="*/ 1812454 h 1812454"/>
                <a:gd name="connsiteX4" fmla="*/ 0 w 1668022"/>
                <a:gd name="connsiteY4" fmla="*/ 1702959 h 1812454"/>
                <a:gd name="connsiteX0" fmla="*/ 0 w 1668022"/>
                <a:gd name="connsiteY0" fmla="*/ 1720343 h 1829838"/>
                <a:gd name="connsiteX1" fmla="*/ 1664192 w 1668022"/>
                <a:gd name="connsiteY1" fmla="*/ 0 h 1829838"/>
                <a:gd name="connsiteX2" fmla="*/ 1668022 w 1668022"/>
                <a:gd name="connsiteY2" fmla="*/ 862171 h 1829838"/>
                <a:gd name="connsiteX3" fmla="*/ 35511 w 1668022"/>
                <a:gd name="connsiteY3" fmla="*/ 1829838 h 1829838"/>
                <a:gd name="connsiteX4" fmla="*/ 0 w 1668022"/>
                <a:gd name="connsiteY4" fmla="*/ 1720343 h 1829838"/>
                <a:gd name="connsiteX0" fmla="*/ 0 w 1668022"/>
                <a:gd name="connsiteY0" fmla="*/ 1713389 h 1822884"/>
                <a:gd name="connsiteX1" fmla="*/ 1664192 w 1668022"/>
                <a:gd name="connsiteY1" fmla="*/ 0 h 1822884"/>
                <a:gd name="connsiteX2" fmla="*/ 1668022 w 1668022"/>
                <a:gd name="connsiteY2" fmla="*/ 855217 h 1822884"/>
                <a:gd name="connsiteX3" fmla="*/ 35511 w 1668022"/>
                <a:gd name="connsiteY3" fmla="*/ 1822884 h 1822884"/>
                <a:gd name="connsiteX4" fmla="*/ 0 w 1668022"/>
                <a:gd name="connsiteY4" fmla="*/ 1713389 h 1822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8022" h="1822884">
                  <a:moveTo>
                    <a:pt x="0" y="1713389"/>
                  </a:moveTo>
                  <a:lnTo>
                    <a:pt x="1664192" y="0"/>
                  </a:lnTo>
                  <a:cubicBezTo>
                    <a:pt x="1665469" y="287390"/>
                    <a:pt x="1666745" y="567827"/>
                    <a:pt x="1668022" y="855217"/>
                  </a:cubicBezTo>
                  <a:lnTo>
                    <a:pt x="35511" y="1822884"/>
                  </a:lnTo>
                  <a:lnTo>
                    <a:pt x="0" y="1713389"/>
                  </a:lnTo>
                  <a:close/>
                </a:path>
              </a:pathLst>
            </a:custGeom>
            <a:gradFill flip="none" rotWithShape="1">
              <a:gsLst>
                <a:gs pos="35000">
                  <a:schemeClr val="accent2">
                    <a:alpha val="0"/>
                  </a:schemeClr>
                </a:gs>
                <a:gs pos="80000">
                  <a:schemeClr val="accent2">
                    <a:alpha val="8500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Al Tarikh" pitchFamily="2" charset="-78"/>
                <a:cs typeface="Al Tarikh" pitchFamily="2" charset="-78"/>
              </a:endParaRPr>
            </a:p>
          </p:txBody>
        </p:sp>
        <p:sp>
          <p:nvSpPr>
            <p:cNvPr id="8" name="Rectangle 7">
              <a:extLst>
                <a:ext uri="{FF2B5EF4-FFF2-40B4-BE49-F238E27FC236}">
                  <a16:creationId xmlns:a16="http://schemas.microsoft.com/office/drawing/2014/main" id="{F8953748-3BDE-4A40-AB9F-7C4B2631D26D}"/>
                </a:ext>
              </a:extLst>
            </p:cNvPr>
            <p:cNvSpPr/>
            <p:nvPr/>
          </p:nvSpPr>
          <p:spPr>
            <a:xfrm>
              <a:off x="6228184" y="2787832"/>
              <a:ext cx="4451928" cy="8640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Al Tarikh" pitchFamily="2" charset="-78"/>
                <a:cs typeface="Al Tarikh" pitchFamily="2" charset="-78"/>
              </a:endParaRPr>
            </a:p>
          </p:txBody>
        </p:sp>
        <p:sp>
          <p:nvSpPr>
            <p:cNvPr id="9" name="Rectangle 8">
              <a:extLst>
                <a:ext uri="{FF2B5EF4-FFF2-40B4-BE49-F238E27FC236}">
                  <a16:creationId xmlns:a16="http://schemas.microsoft.com/office/drawing/2014/main" id="{5FA22BD7-B0A6-4B1F-AB57-BB0D92C71D15}"/>
                </a:ext>
              </a:extLst>
            </p:cNvPr>
            <p:cNvSpPr/>
            <p:nvPr/>
          </p:nvSpPr>
          <p:spPr>
            <a:xfrm>
              <a:off x="6228184" y="3730840"/>
              <a:ext cx="4451928" cy="8640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Al Tarikh" pitchFamily="2" charset="-78"/>
                <a:cs typeface="Al Tarikh" pitchFamily="2" charset="-78"/>
              </a:endParaRPr>
            </a:p>
          </p:txBody>
        </p:sp>
        <p:sp>
          <p:nvSpPr>
            <p:cNvPr id="10" name="Rectangle 9">
              <a:extLst>
                <a:ext uri="{FF2B5EF4-FFF2-40B4-BE49-F238E27FC236}">
                  <a16:creationId xmlns:a16="http://schemas.microsoft.com/office/drawing/2014/main" id="{0B54CA86-EDED-4A5F-B621-B6895703D42D}"/>
                </a:ext>
              </a:extLst>
            </p:cNvPr>
            <p:cNvSpPr/>
            <p:nvPr/>
          </p:nvSpPr>
          <p:spPr>
            <a:xfrm>
              <a:off x="6228184" y="4673848"/>
              <a:ext cx="4451928" cy="8640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Al Tarikh" pitchFamily="2" charset="-78"/>
                <a:cs typeface="Al Tarikh" pitchFamily="2" charset="-78"/>
              </a:endParaRPr>
            </a:p>
          </p:txBody>
        </p:sp>
        <p:sp>
          <p:nvSpPr>
            <p:cNvPr id="11" name="Rectangle 4">
              <a:extLst>
                <a:ext uri="{FF2B5EF4-FFF2-40B4-BE49-F238E27FC236}">
                  <a16:creationId xmlns:a16="http://schemas.microsoft.com/office/drawing/2014/main" id="{9248A86A-3BA4-4063-B8BA-C904F6811415}"/>
                </a:ext>
              </a:extLst>
            </p:cNvPr>
            <p:cNvSpPr/>
            <p:nvPr/>
          </p:nvSpPr>
          <p:spPr>
            <a:xfrm>
              <a:off x="4567071" y="2791036"/>
              <a:ext cx="1685778" cy="1002679"/>
            </a:xfrm>
            <a:custGeom>
              <a:avLst/>
              <a:gdLst>
                <a:gd name="connsiteX0" fmla="*/ 0 w 1872208"/>
                <a:gd name="connsiteY0" fmla="*/ 0 h 864096"/>
                <a:gd name="connsiteX1" fmla="*/ 1872208 w 1872208"/>
                <a:gd name="connsiteY1" fmla="*/ 0 h 864096"/>
                <a:gd name="connsiteX2" fmla="*/ 1872208 w 1872208"/>
                <a:gd name="connsiteY2" fmla="*/ 864096 h 864096"/>
                <a:gd name="connsiteX3" fmla="*/ 0 w 1872208"/>
                <a:gd name="connsiteY3" fmla="*/ 864096 h 864096"/>
                <a:gd name="connsiteX4" fmla="*/ 0 w 1872208"/>
                <a:gd name="connsiteY4" fmla="*/ 0 h 864096"/>
                <a:gd name="connsiteX0" fmla="*/ 0 w 1872208"/>
                <a:gd name="connsiteY0" fmla="*/ 0 h 1849518"/>
                <a:gd name="connsiteX1" fmla="*/ 1872208 w 1872208"/>
                <a:gd name="connsiteY1" fmla="*/ 0 h 1849518"/>
                <a:gd name="connsiteX2" fmla="*/ 1872208 w 1872208"/>
                <a:gd name="connsiteY2" fmla="*/ 864096 h 1849518"/>
                <a:gd name="connsiteX3" fmla="*/ 230819 w 1872208"/>
                <a:gd name="connsiteY3" fmla="*/ 1849518 h 1849518"/>
                <a:gd name="connsiteX4" fmla="*/ 0 w 1872208"/>
                <a:gd name="connsiteY4" fmla="*/ 0 h 1849518"/>
                <a:gd name="connsiteX0" fmla="*/ 0 w 1650267"/>
                <a:gd name="connsiteY0" fmla="*/ 1784411 h 1849518"/>
                <a:gd name="connsiteX1" fmla="*/ 1650267 w 1650267"/>
                <a:gd name="connsiteY1" fmla="*/ 0 h 1849518"/>
                <a:gd name="connsiteX2" fmla="*/ 1650267 w 1650267"/>
                <a:gd name="connsiteY2" fmla="*/ 864096 h 1849518"/>
                <a:gd name="connsiteX3" fmla="*/ 8878 w 1650267"/>
                <a:gd name="connsiteY3" fmla="*/ 1849518 h 1849518"/>
                <a:gd name="connsiteX4" fmla="*/ 0 w 1650267"/>
                <a:gd name="connsiteY4" fmla="*/ 1784411 h 1849518"/>
                <a:gd name="connsiteX0" fmla="*/ 0 w 1668022"/>
                <a:gd name="connsiteY0" fmla="*/ 1784411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84411 h 1849518"/>
                <a:gd name="connsiteX0" fmla="*/ 0 w 1659145"/>
                <a:gd name="connsiteY0" fmla="*/ 843378 h 1849518"/>
                <a:gd name="connsiteX1" fmla="*/ 1641390 w 1659145"/>
                <a:gd name="connsiteY1" fmla="*/ 0 h 1849518"/>
                <a:gd name="connsiteX2" fmla="*/ 1659145 w 1659145"/>
                <a:gd name="connsiteY2" fmla="*/ 855218 h 1849518"/>
                <a:gd name="connsiteX3" fmla="*/ 1 w 1659145"/>
                <a:gd name="connsiteY3" fmla="*/ 1849518 h 1849518"/>
                <a:gd name="connsiteX4" fmla="*/ 0 w 1659145"/>
                <a:gd name="connsiteY4" fmla="*/ 843378 h 1849518"/>
                <a:gd name="connsiteX0" fmla="*/ 0 w 1659145"/>
                <a:gd name="connsiteY0" fmla="*/ 843378 h 945987"/>
                <a:gd name="connsiteX1" fmla="*/ 1641390 w 1659145"/>
                <a:gd name="connsiteY1" fmla="*/ 0 h 945987"/>
                <a:gd name="connsiteX2" fmla="*/ 1659145 w 1659145"/>
                <a:gd name="connsiteY2" fmla="*/ 855218 h 945987"/>
                <a:gd name="connsiteX3" fmla="*/ 8878 w 1659145"/>
                <a:gd name="connsiteY3" fmla="*/ 890730 h 945987"/>
                <a:gd name="connsiteX4" fmla="*/ 0 w 1659145"/>
                <a:gd name="connsiteY4" fmla="*/ 843378 h 945987"/>
                <a:gd name="connsiteX0" fmla="*/ 17755 w 1676900"/>
                <a:gd name="connsiteY0" fmla="*/ 843378 h 948353"/>
                <a:gd name="connsiteX1" fmla="*/ 1659145 w 1676900"/>
                <a:gd name="connsiteY1" fmla="*/ 0 h 948353"/>
                <a:gd name="connsiteX2" fmla="*/ 1676900 w 1676900"/>
                <a:gd name="connsiteY2" fmla="*/ 855218 h 948353"/>
                <a:gd name="connsiteX3" fmla="*/ 0 w 1676900"/>
                <a:gd name="connsiteY3" fmla="*/ 908486 h 948353"/>
                <a:gd name="connsiteX4" fmla="*/ 17755 w 1676900"/>
                <a:gd name="connsiteY4" fmla="*/ 843378 h 948353"/>
                <a:gd name="connsiteX0" fmla="*/ 8878 w 1676900"/>
                <a:gd name="connsiteY0" fmla="*/ 923277 h 1018421"/>
                <a:gd name="connsiteX1" fmla="*/ 1659145 w 1676900"/>
                <a:gd name="connsiteY1" fmla="*/ 0 h 1018421"/>
                <a:gd name="connsiteX2" fmla="*/ 1676900 w 1676900"/>
                <a:gd name="connsiteY2" fmla="*/ 855218 h 1018421"/>
                <a:gd name="connsiteX3" fmla="*/ 0 w 1676900"/>
                <a:gd name="connsiteY3" fmla="*/ 908486 h 1018421"/>
                <a:gd name="connsiteX4" fmla="*/ 8878 w 1676900"/>
                <a:gd name="connsiteY4" fmla="*/ 923277 h 1018421"/>
                <a:gd name="connsiteX0" fmla="*/ 0 w 1685778"/>
                <a:gd name="connsiteY0" fmla="*/ 905521 h 1002679"/>
                <a:gd name="connsiteX1" fmla="*/ 1668023 w 1685778"/>
                <a:gd name="connsiteY1" fmla="*/ 0 h 1002679"/>
                <a:gd name="connsiteX2" fmla="*/ 1685778 w 1685778"/>
                <a:gd name="connsiteY2" fmla="*/ 855218 h 1002679"/>
                <a:gd name="connsiteX3" fmla="*/ 8878 w 1685778"/>
                <a:gd name="connsiteY3" fmla="*/ 908486 h 1002679"/>
                <a:gd name="connsiteX4" fmla="*/ 0 w 1685778"/>
                <a:gd name="connsiteY4" fmla="*/ 905521 h 1002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778" h="1002679">
                  <a:moveTo>
                    <a:pt x="0" y="905521"/>
                  </a:moveTo>
                  <a:lnTo>
                    <a:pt x="1668023" y="0"/>
                  </a:lnTo>
                  <a:lnTo>
                    <a:pt x="1685778" y="855218"/>
                  </a:lnTo>
                  <a:lnTo>
                    <a:pt x="8878" y="908486"/>
                  </a:lnTo>
                  <a:cubicBezTo>
                    <a:pt x="8878" y="573106"/>
                    <a:pt x="0" y="1240901"/>
                    <a:pt x="0" y="905521"/>
                  </a:cubicBezTo>
                  <a:close/>
                </a:path>
              </a:pathLst>
            </a:custGeom>
            <a:gradFill flip="none" rotWithShape="1">
              <a:gsLst>
                <a:gs pos="50000">
                  <a:schemeClr val="accent2">
                    <a:alpha val="0"/>
                  </a:schemeClr>
                </a:gs>
                <a:gs pos="80000">
                  <a:schemeClr val="accent2">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Al Tarikh" pitchFamily="2" charset="-78"/>
                <a:cs typeface="Al Tarikh" pitchFamily="2" charset="-78"/>
              </a:endParaRPr>
            </a:p>
          </p:txBody>
        </p:sp>
      </p:grpSp>
      <p:grpSp>
        <p:nvGrpSpPr>
          <p:cNvPr id="12" name="Group 11">
            <a:extLst>
              <a:ext uri="{FF2B5EF4-FFF2-40B4-BE49-F238E27FC236}">
                <a16:creationId xmlns:a16="http://schemas.microsoft.com/office/drawing/2014/main" id="{97CB2212-8327-466F-AA34-D386B8E42B07}"/>
              </a:ext>
            </a:extLst>
          </p:cNvPr>
          <p:cNvGrpSpPr/>
          <p:nvPr/>
        </p:nvGrpSpPr>
        <p:grpSpPr>
          <a:xfrm flipH="1">
            <a:off x="2020" y="2066674"/>
            <a:ext cx="6114323" cy="3702808"/>
            <a:chOff x="4474601" y="1837871"/>
            <a:chExt cx="6121796" cy="3702808"/>
          </a:xfrm>
        </p:grpSpPr>
        <p:sp>
          <p:nvSpPr>
            <p:cNvPr id="13" name="Rectangle 4">
              <a:extLst>
                <a:ext uri="{FF2B5EF4-FFF2-40B4-BE49-F238E27FC236}">
                  <a16:creationId xmlns:a16="http://schemas.microsoft.com/office/drawing/2014/main" id="{0BBEC5BA-9DB8-44BB-B5C9-7A6DD0818C26}"/>
                </a:ext>
              </a:extLst>
            </p:cNvPr>
            <p:cNvSpPr/>
            <p:nvPr/>
          </p:nvSpPr>
          <p:spPr>
            <a:xfrm>
              <a:off x="4488401" y="3921979"/>
              <a:ext cx="1676901" cy="1618700"/>
            </a:xfrm>
            <a:custGeom>
              <a:avLst/>
              <a:gdLst>
                <a:gd name="connsiteX0" fmla="*/ 0 w 1872208"/>
                <a:gd name="connsiteY0" fmla="*/ 0 h 864096"/>
                <a:gd name="connsiteX1" fmla="*/ 1872208 w 1872208"/>
                <a:gd name="connsiteY1" fmla="*/ 0 h 864096"/>
                <a:gd name="connsiteX2" fmla="*/ 1872208 w 1872208"/>
                <a:gd name="connsiteY2" fmla="*/ 864096 h 864096"/>
                <a:gd name="connsiteX3" fmla="*/ 0 w 1872208"/>
                <a:gd name="connsiteY3" fmla="*/ 864096 h 864096"/>
                <a:gd name="connsiteX4" fmla="*/ 0 w 1872208"/>
                <a:gd name="connsiteY4" fmla="*/ 0 h 864096"/>
                <a:gd name="connsiteX0" fmla="*/ 0 w 1872208"/>
                <a:gd name="connsiteY0" fmla="*/ 0 h 1849518"/>
                <a:gd name="connsiteX1" fmla="*/ 1872208 w 1872208"/>
                <a:gd name="connsiteY1" fmla="*/ 0 h 1849518"/>
                <a:gd name="connsiteX2" fmla="*/ 1872208 w 1872208"/>
                <a:gd name="connsiteY2" fmla="*/ 864096 h 1849518"/>
                <a:gd name="connsiteX3" fmla="*/ 230819 w 1872208"/>
                <a:gd name="connsiteY3" fmla="*/ 1849518 h 1849518"/>
                <a:gd name="connsiteX4" fmla="*/ 0 w 1872208"/>
                <a:gd name="connsiteY4" fmla="*/ 0 h 1849518"/>
                <a:gd name="connsiteX0" fmla="*/ 0 w 1650267"/>
                <a:gd name="connsiteY0" fmla="*/ 1784411 h 1849518"/>
                <a:gd name="connsiteX1" fmla="*/ 1650267 w 1650267"/>
                <a:gd name="connsiteY1" fmla="*/ 0 h 1849518"/>
                <a:gd name="connsiteX2" fmla="*/ 1650267 w 1650267"/>
                <a:gd name="connsiteY2" fmla="*/ 864096 h 1849518"/>
                <a:gd name="connsiteX3" fmla="*/ 8878 w 1650267"/>
                <a:gd name="connsiteY3" fmla="*/ 1849518 h 1849518"/>
                <a:gd name="connsiteX4" fmla="*/ 0 w 1650267"/>
                <a:gd name="connsiteY4" fmla="*/ 1784411 h 1849518"/>
                <a:gd name="connsiteX0" fmla="*/ 0 w 1668022"/>
                <a:gd name="connsiteY0" fmla="*/ 1784411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84411 h 1849518"/>
                <a:gd name="connsiteX0" fmla="*/ 0 w 1659145"/>
                <a:gd name="connsiteY0" fmla="*/ 843378 h 1849518"/>
                <a:gd name="connsiteX1" fmla="*/ 1641390 w 1659145"/>
                <a:gd name="connsiteY1" fmla="*/ 0 h 1849518"/>
                <a:gd name="connsiteX2" fmla="*/ 1659145 w 1659145"/>
                <a:gd name="connsiteY2" fmla="*/ 855218 h 1849518"/>
                <a:gd name="connsiteX3" fmla="*/ 1 w 1659145"/>
                <a:gd name="connsiteY3" fmla="*/ 1849518 h 1849518"/>
                <a:gd name="connsiteX4" fmla="*/ 0 w 1659145"/>
                <a:gd name="connsiteY4" fmla="*/ 843378 h 1849518"/>
                <a:gd name="connsiteX0" fmla="*/ 0 w 1659145"/>
                <a:gd name="connsiteY0" fmla="*/ 843378 h 945987"/>
                <a:gd name="connsiteX1" fmla="*/ 1641390 w 1659145"/>
                <a:gd name="connsiteY1" fmla="*/ 0 h 945987"/>
                <a:gd name="connsiteX2" fmla="*/ 1659145 w 1659145"/>
                <a:gd name="connsiteY2" fmla="*/ 855218 h 945987"/>
                <a:gd name="connsiteX3" fmla="*/ 8878 w 1659145"/>
                <a:gd name="connsiteY3" fmla="*/ 890730 h 945987"/>
                <a:gd name="connsiteX4" fmla="*/ 0 w 1659145"/>
                <a:gd name="connsiteY4" fmla="*/ 843378 h 945987"/>
                <a:gd name="connsiteX0" fmla="*/ 17755 w 1676900"/>
                <a:gd name="connsiteY0" fmla="*/ 843378 h 948353"/>
                <a:gd name="connsiteX1" fmla="*/ 1659145 w 1676900"/>
                <a:gd name="connsiteY1" fmla="*/ 0 h 948353"/>
                <a:gd name="connsiteX2" fmla="*/ 1676900 w 1676900"/>
                <a:gd name="connsiteY2" fmla="*/ 855218 h 948353"/>
                <a:gd name="connsiteX3" fmla="*/ 0 w 1676900"/>
                <a:gd name="connsiteY3" fmla="*/ 908486 h 948353"/>
                <a:gd name="connsiteX4" fmla="*/ 17755 w 1676900"/>
                <a:gd name="connsiteY4" fmla="*/ 843378 h 948353"/>
                <a:gd name="connsiteX0" fmla="*/ 8878 w 1676900"/>
                <a:gd name="connsiteY0" fmla="*/ 923277 h 1018421"/>
                <a:gd name="connsiteX1" fmla="*/ 1659145 w 1676900"/>
                <a:gd name="connsiteY1" fmla="*/ 0 h 1018421"/>
                <a:gd name="connsiteX2" fmla="*/ 1676900 w 1676900"/>
                <a:gd name="connsiteY2" fmla="*/ 855218 h 1018421"/>
                <a:gd name="connsiteX3" fmla="*/ 0 w 1676900"/>
                <a:gd name="connsiteY3" fmla="*/ 908486 h 1018421"/>
                <a:gd name="connsiteX4" fmla="*/ 8878 w 1676900"/>
                <a:gd name="connsiteY4" fmla="*/ 923277 h 1018421"/>
                <a:gd name="connsiteX0" fmla="*/ 0 w 1685778"/>
                <a:gd name="connsiteY0" fmla="*/ 905521 h 1002679"/>
                <a:gd name="connsiteX1" fmla="*/ 1668023 w 1685778"/>
                <a:gd name="connsiteY1" fmla="*/ 0 h 1002679"/>
                <a:gd name="connsiteX2" fmla="*/ 1685778 w 1685778"/>
                <a:gd name="connsiteY2" fmla="*/ 855218 h 1002679"/>
                <a:gd name="connsiteX3" fmla="*/ 8878 w 1685778"/>
                <a:gd name="connsiteY3" fmla="*/ 908486 h 1002679"/>
                <a:gd name="connsiteX4" fmla="*/ 0 w 1685778"/>
                <a:gd name="connsiteY4" fmla="*/ 905521 h 1002679"/>
                <a:gd name="connsiteX0" fmla="*/ 0 w 1676900"/>
                <a:gd name="connsiteY0" fmla="*/ 35509 h 908486"/>
                <a:gd name="connsiteX1" fmla="*/ 1659145 w 1676900"/>
                <a:gd name="connsiteY1" fmla="*/ 0 h 908486"/>
                <a:gd name="connsiteX2" fmla="*/ 1676900 w 1676900"/>
                <a:gd name="connsiteY2" fmla="*/ 855218 h 908486"/>
                <a:gd name="connsiteX3" fmla="*/ 0 w 1676900"/>
                <a:gd name="connsiteY3" fmla="*/ 908486 h 908486"/>
                <a:gd name="connsiteX4" fmla="*/ 0 w 1676900"/>
                <a:gd name="connsiteY4" fmla="*/ 35509 h 908486"/>
                <a:gd name="connsiteX0" fmla="*/ 0 w 1676900"/>
                <a:gd name="connsiteY0" fmla="*/ 35509 h 855218"/>
                <a:gd name="connsiteX1" fmla="*/ 1659145 w 1676900"/>
                <a:gd name="connsiteY1" fmla="*/ 0 h 855218"/>
                <a:gd name="connsiteX2" fmla="*/ 1676900 w 1676900"/>
                <a:gd name="connsiteY2" fmla="*/ 855218 h 855218"/>
                <a:gd name="connsiteX3" fmla="*/ 26633 w 1676900"/>
                <a:gd name="connsiteY3" fmla="*/ 198272 h 855218"/>
                <a:gd name="connsiteX4" fmla="*/ 0 w 1676900"/>
                <a:gd name="connsiteY4" fmla="*/ 35509 h 855218"/>
                <a:gd name="connsiteX0" fmla="*/ 0 w 1676900"/>
                <a:gd name="connsiteY0" fmla="*/ 8876 h 855218"/>
                <a:gd name="connsiteX1" fmla="*/ 1659145 w 1676900"/>
                <a:gd name="connsiteY1" fmla="*/ 0 h 855218"/>
                <a:gd name="connsiteX2" fmla="*/ 1676900 w 1676900"/>
                <a:gd name="connsiteY2" fmla="*/ 855218 h 855218"/>
                <a:gd name="connsiteX3" fmla="*/ 26633 w 1676900"/>
                <a:gd name="connsiteY3" fmla="*/ 198272 h 855218"/>
                <a:gd name="connsiteX4" fmla="*/ 0 w 1676900"/>
                <a:gd name="connsiteY4" fmla="*/ 8876 h 855218"/>
                <a:gd name="connsiteX0" fmla="*/ 8878 w 1685778"/>
                <a:gd name="connsiteY0" fmla="*/ 8876 h 855218"/>
                <a:gd name="connsiteX1" fmla="*/ 1668023 w 1685778"/>
                <a:gd name="connsiteY1" fmla="*/ 0 h 855218"/>
                <a:gd name="connsiteX2" fmla="*/ 1685778 w 1685778"/>
                <a:gd name="connsiteY2" fmla="*/ 855218 h 855218"/>
                <a:gd name="connsiteX3" fmla="*/ 0 w 1685778"/>
                <a:gd name="connsiteY3" fmla="*/ 153884 h 855218"/>
                <a:gd name="connsiteX4" fmla="*/ 8878 w 1685778"/>
                <a:gd name="connsiteY4" fmla="*/ 8876 h 855218"/>
                <a:gd name="connsiteX0" fmla="*/ 8878 w 1685778"/>
                <a:gd name="connsiteY0" fmla="*/ 26632 h 872974"/>
                <a:gd name="connsiteX1" fmla="*/ 1676901 w 1685778"/>
                <a:gd name="connsiteY1" fmla="*/ 0 h 872974"/>
                <a:gd name="connsiteX2" fmla="*/ 1685778 w 1685778"/>
                <a:gd name="connsiteY2" fmla="*/ 872974 h 872974"/>
                <a:gd name="connsiteX3" fmla="*/ 0 w 1685778"/>
                <a:gd name="connsiteY3" fmla="*/ 171640 h 872974"/>
                <a:gd name="connsiteX4" fmla="*/ 8878 w 1685778"/>
                <a:gd name="connsiteY4" fmla="*/ 26632 h 872974"/>
                <a:gd name="connsiteX0" fmla="*/ 8878 w 1694655"/>
                <a:gd name="connsiteY0" fmla="*/ 26632 h 801953"/>
                <a:gd name="connsiteX1" fmla="*/ 1676901 w 1694655"/>
                <a:gd name="connsiteY1" fmla="*/ 0 h 801953"/>
                <a:gd name="connsiteX2" fmla="*/ 1694655 w 1694655"/>
                <a:gd name="connsiteY2" fmla="*/ 801953 h 801953"/>
                <a:gd name="connsiteX3" fmla="*/ 0 w 1694655"/>
                <a:gd name="connsiteY3" fmla="*/ 171640 h 801953"/>
                <a:gd name="connsiteX4" fmla="*/ 8878 w 1694655"/>
                <a:gd name="connsiteY4" fmla="*/ 26632 h 801953"/>
                <a:gd name="connsiteX0" fmla="*/ 8878 w 1721288"/>
                <a:gd name="connsiteY0" fmla="*/ 26632 h 872974"/>
                <a:gd name="connsiteX1" fmla="*/ 1676901 w 1721288"/>
                <a:gd name="connsiteY1" fmla="*/ 0 h 872974"/>
                <a:gd name="connsiteX2" fmla="*/ 1721288 w 1721288"/>
                <a:gd name="connsiteY2" fmla="*/ 872974 h 872974"/>
                <a:gd name="connsiteX3" fmla="*/ 0 w 1721288"/>
                <a:gd name="connsiteY3" fmla="*/ 171640 h 872974"/>
                <a:gd name="connsiteX4" fmla="*/ 8878 w 1721288"/>
                <a:gd name="connsiteY4" fmla="*/ 26632 h 872974"/>
                <a:gd name="connsiteX0" fmla="*/ 8878 w 1676901"/>
                <a:gd name="connsiteY0" fmla="*/ 26632 h 855219"/>
                <a:gd name="connsiteX1" fmla="*/ 1676901 w 1676901"/>
                <a:gd name="connsiteY1" fmla="*/ 0 h 855219"/>
                <a:gd name="connsiteX2" fmla="*/ 1676900 w 1676901"/>
                <a:gd name="connsiteY2" fmla="*/ 855219 h 855219"/>
                <a:gd name="connsiteX3" fmla="*/ 0 w 1676901"/>
                <a:gd name="connsiteY3" fmla="*/ 171640 h 855219"/>
                <a:gd name="connsiteX4" fmla="*/ 8878 w 1676901"/>
                <a:gd name="connsiteY4" fmla="*/ 26632 h 855219"/>
                <a:gd name="connsiteX0" fmla="*/ 8878 w 1676901"/>
                <a:gd name="connsiteY0" fmla="*/ 26632 h 943996"/>
                <a:gd name="connsiteX1" fmla="*/ 1676901 w 1676901"/>
                <a:gd name="connsiteY1" fmla="*/ 0 h 943996"/>
                <a:gd name="connsiteX2" fmla="*/ 1668023 w 1676901"/>
                <a:gd name="connsiteY2" fmla="*/ 943996 h 943996"/>
                <a:gd name="connsiteX3" fmla="*/ 0 w 1676901"/>
                <a:gd name="connsiteY3" fmla="*/ 171640 h 943996"/>
                <a:gd name="connsiteX4" fmla="*/ 8878 w 1676901"/>
                <a:gd name="connsiteY4" fmla="*/ 26632 h 943996"/>
                <a:gd name="connsiteX0" fmla="*/ 8878 w 1676901"/>
                <a:gd name="connsiteY0" fmla="*/ 26632 h 864097"/>
                <a:gd name="connsiteX1" fmla="*/ 1676901 w 1676901"/>
                <a:gd name="connsiteY1" fmla="*/ 0 h 864097"/>
                <a:gd name="connsiteX2" fmla="*/ 1659145 w 1676901"/>
                <a:gd name="connsiteY2" fmla="*/ 864097 h 864097"/>
                <a:gd name="connsiteX3" fmla="*/ 0 w 1676901"/>
                <a:gd name="connsiteY3" fmla="*/ 171640 h 864097"/>
                <a:gd name="connsiteX4" fmla="*/ 8878 w 1676901"/>
                <a:gd name="connsiteY4" fmla="*/ 26632 h 864097"/>
                <a:gd name="connsiteX0" fmla="*/ 8878 w 1676901"/>
                <a:gd name="connsiteY0" fmla="*/ 26632 h 997262"/>
                <a:gd name="connsiteX1" fmla="*/ 1676901 w 1676901"/>
                <a:gd name="connsiteY1" fmla="*/ 0 h 997262"/>
                <a:gd name="connsiteX2" fmla="*/ 1641390 w 1676901"/>
                <a:gd name="connsiteY2" fmla="*/ 997262 h 997262"/>
                <a:gd name="connsiteX3" fmla="*/ 0 w 1676901"/>
                <a:gd name="connsiteY3" fmla="*/ 171640 h 997262"/>
                <a:gd name="connsiteX4" fmla="*/ 8878 w 1676901"/>
                <a:gd name="connsiteY4" fmla="*/ 26632 h 997262"/>
                <a:gd name="connsiteX0" fmla="*/ 8878 w 1676901"/>
                <a:gd name="connsiteY0" fmla="*/ 26632 h 855219"/>
                <a:gd name="connsiteX1" fmla="*/ 1676901 w 1676901"/>
                <a:gd name="connsiteY1" fmla="*/ 0 h 855219"/>
                <a:gd name="connsiteX2" fmla="*/ 1650267 w 1676901"/>
                <a:gd name="connsiteY2" fmla="*/ 855219 h 855219"/>
                <a:gd name="connsiteX3" fmla="*/ 0 w 1676901"/>
                <a:gd name="connsiteY3" fmla="*/ 171640 h 855219"/>
                <a:gd name="connsiteX4" fmla="*/ 8878 w 1676901"/>
                <a:gd name="connsiteY4" fmla="*/ 26632 h 855219"/>
                <a:gd name="connsiteX0" fmla="*/ 8878 w 1676901"/>
                <a:gd name="connsiteY0" fmla="*/ 26632 h 935118"/>
                <a:gd name="connsiteX1" fmla="*/ 1676901 w 1676901"/>
                <a:gd name="connsiteY1" fmla="*/ 0 h 935118"/>
                <a:gd name="connsiteX2" fmla="*/ 1668023 w 1676901"/>
                <a:gd name="connsiteY2" fmla="*/ 935118 h 935118"/>
                <a:gd name="connsiteX3" fmla="*/ 0 w 1676901"/>
                <a:gd name="connsiteY3" fmla="*/ 171640 h 935118"/>
                <a:gd name="connsiteX4" fmla="*/ 8878 w 1676901"/>
                <a:gd name="connsiteY4" fmla="*/ 26632 h 935118"/>
                <a:gd name="connsiteX0" fmla="*/ 8878 w 1676901"/>
                <a:gd name="connsiteY0" fmla="*/ 26632 h 855219"/>
                <a:gd name="connsiteX1" fmla="*/ 1676901 w 1676901"/>
                <a:gd name="connsiteY1" fmla="*/ 0 h 855219"/>
                <a:gd name="connsiteX2" fmla="*/ 1659145 w 1676901"/>
                <a:gd name="connsiteY2" fmla="*/ 855219 h 855219"/>
                <a:gd name="connsiteX3" fmla="*/ 0 w 1676901"/>
                <a:gd name="connsiteY3" fmla="*/ 171640 h 855219"/>
                <a:gd name="connsiteX4" fmla="*/ 8878 w 1676901"/>
                <a:gd name="connsiteY4" fmla="*/ 26632 h 855219"/>
                <a:gd name="connsiteX0" fmla="*/ 8878 w 1676901"/>
                <a:gd name="connsiteY0" fmla="*/ 26632 h 864097"/>
                <a:gd name="connsiteX1" fmla="*/ 1676901 w 1676901"/>
                <a:gd name="connsiteY1" fmla="*/ 0 h 864097"/>
                <a:gd name="connsiteX2" fmla="*/ 1668023 w 1676901"/>
                <a:gd name="connsiteY2" fmla="*/ 864097 h 864097"/>
                <a:gd name="connsiteX3" fmla="*/ 0 w 1676901"/>
                <a:gd name="connsiteY3" fmla="*/ 171640 h 864097"/>
                <a:gd name="connsiteX4" fmla="*/ 8878 w 1676901"/>
                <a:gd name="connsiteY4" fmla="*/ 26632 h 864097"/>
                <a:gd name="connsiteX0" fmla="*/ 8878 w 1676901"/>
                <a:gd name="connsiteY0" fmla="*/ 26632 h 642156"/>
                <a:gd name="connsiteX1" fmla="*/ 1676901 w 1676901"/>
                <a:gd name="connsiteY1" fmla="*/ 0 h 642156"/>
                <a:gd name="connsiteX2" fmla="*/ 1659145 w 1676901"/>
                <a:gd name="connsiteY2" fmla="*/ 642156 h 642156"/>
                <a:gd name="connsiteX3" fmla="*/ 0 w 1676901"/>
                <a:gd name="connsiteY3" fmla="*/ 171640 h 642156"/>
                <a:gd name="connsiteX4" fmla="*/ 8878 w 1676901"/>
                <a:gd name="connsiteY4" fmla="*/ 26632 h 642156"/>
                <a:gd name="connsiteX0" fmla="*/ 8878 w 1676901"/>
                <a:gd name="connsiteY0" fmla="*/ 26632 h 864097"/>
                <a:gd name="connsiteX1" fmla="*/ 1676901 w 1676901"/>
                <a:gd name="connsiteY1" fmla="*/ 0 h 864097"/>
                <a:gd name="connsiteX2" fmla="*/ 1659145 w 1676901"/>
                <a:gd name="connsiteY2" fmla="*/ 864097 h 864097"/>
                <a:gd name="connsiteX3" fmla="*/ 0 w 1676901"/>
                <a:gd name="connsiteY3" fmla="*/ 171640 h 864097"/>
                <a:gd name="connsiteX4" fmla="*/ 8878 w 1676901"/>
                <a:gd name="connsiteY4" fmla="*/ 26632 h 864097"/>
                <a:gd name="connsiteX0" fmla="*/ 8878 w 1676901"/>
                <a:gd name="connsiteY0" fmla="*/ 26632 h 943996"/>
                <a:gd name="connsiteX1" fmla="*/ 1676901 w 1676901"/>
                <a:gd name="connsiteY1" fmla="*/ 0 h 943996"/>
                <a:gd name="connsiteX2" fmla="*/ 1659145 w 1676901"/>
                <a:gd name="connsiteY2" fmla="*/ 943996 h 943996"/>
                <a:gd name="connsiteX3" fmla="*/ 0 w 1676901"/>
                <a:gd name="connsiteY3" fmla="*/ 171640 h 943996"/>
                <a:gd name="connsiteX4" fmla="*/ 8878 w 1676901"/>
                <a:gd name="connsiteY4" fmla="*/ 26632 h 943996"/>
                <a:gd name="connsiteX0" fmla="*/ 8878 w 1676901"/>
                <a:gd name="connsiteY0" fmla="*/ 26632 h 872975"/>
                <a:gd name="connsiteX1" fmla="*/ 1676901 w 1676901"/>
                <a:gd name="connsiteY1" fmla="*/ 0 h 872975"/>
                <a:gd name="connsiteX2" fmla="*/ 1668022 w 1676901"/>
                <a:gd name="connsiteY2" fmla="*/ 872975 h 872975"/>
                <a:gd name="connsiteX3" fmla="*/ 0 w 1676901"/>
                <a:gd name="connsiteY3" fmla="*/ 171640 h 872975"/>
                <a:gd name="connsiteX4" fmla="*/ 8878 w 1676901"/>
                <a:gd name="connsiteY4" fmla="*/ 26632 h 872975"/>
                <a:gd name="connsiteX0" fmla="*/ 0 w 1676901"/>
                <a:gd name="connsiteY0" fmla="*/ 0 h 1618700"/>
                <a:gd name="connsiteX1" fmla="*/ 1676901 w 1676901"/>
                <a:gd name="connsiteY1" fmla="*/ 745725 h 1618700"/>
                <a:gd name="connsiteX2" fmla="*/ 1668022 w 1676901"/>
                <a:gd name="connsiteY2" fmla="*/ 1618700 h 1618700"/>
                <a:gd name="connsiteX3" fmla="*/ 0 w 1676901"/>
                <a:gd name="connsiteY3" fmla="*/ 917365 h 1618700"/>
                <a:gd name="connsiteX4" fmla="*/ 0 w 1676901"/>
                <a:gd name="connsiteY4" fmla="*/ 0 h 1618700"/>
                <a:gd name="connsiteX0" fmla="*/ 0 w 1676901"/>
                <a:gd name="connsiteY0" fmla="*/ 0 h 1618700"/>
                <a:gd name="connsiteX1" fmla="*/ 1676901 w 1676901"/>
                <a:gd name="connsiteY1" fmla="*/ 745725 h 1618700"/>
                <a:gd name="connsiteX2" fmla="*/ 1668022 w 1676901"/>
                <a:gd name="connsiteY2" fmla="*/ 1618700 h 1618700"/>
                <a:gd name="connsiteX3" fmla="*/ 0 w 1676901"/>
                <a:gd name="connsiteY3" fmla="*/ 100620 h 1618700"/>
                <a:gd name="connsiteX4" fmla="*/ 0 w 1676901"/>
                <a:gd name="connsiteY4" fmla="*/ 0 h 1618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01" h="1618700">
                  <a:moveTo>
                    <a:pt x="0" y="0"/>
                  </a:moveTo>
                  <a:lnTo>
                    <a:pt x="1676901" y="745725"/>
                  </a:lnTo>
                  <a:cubicBezTo>
                    <a:pt x="1676901" y="1030798"/>
                    <a:pt x="1668022" y="1333627"/>
                    <a:pt x="1668022" y="1618700"/>
                  </a:cubicBezTo>
                  <a:lnTo>
                    <a:pt x="0" y="100620"/>
                  </a:lnTo>
                  <a:lnTo>
                    <a:pt x="0" y="0"/>
                  </a:lnTo>
                  <a:close/>
                </a:path>
              </a:pathLst>
            </a:custGeom>
            <a:gradFill flip="none" rotWithShape="1">
              <a:gsLst>
                <a:gs pos="35000">
                  <a:schemeClr val="accent1">
                    <a:alpha val="50000"/>
                  </a:schemeClr>
                </a:gs>
                <a:gs pos="80000">
                  <a:schemeClr val="accent1"/>
                </a:gs>
              </a:gsLst>
              <a:lin ang="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Al Tarikh" pitchFamily="2" charset="-78"/>
                <a:cs typeface="Al Tarikh" pitchFamily="2" charset="-78"/>
              </a:endParaRPr>
            </a:p>
          </p:txBody>
        </p:sp>
        <p:sp>
          <p:nvSpPr>
            <p:cNvPr id="14" name="Rectangle 4">
              <a:extLst>
                <a:ext uri="{FF2B5EF4-FFF2-40B4-BE49-F238E27FC236}">
                  <a16:creationId xmlns:a16="http://schemas.microsoft.com/office/drawing/2014/main" id="{DE70E74F-5CD7-4D34-B960-353AE4D1CE83}"/>
                </a:ext>
              </a:extLst>
            </p:cNvPr>
            <p:cNvSpPr/>
            <p:nvPr/>
          </p:nvSpPr>
          <p:spPr>
            <a:xfrm>
              <a:off x="4479520" y="3731342"/>
              <a:ext cx="1676901" cy="864097"/>
            </a:xfrm>
            <a:custGeom>
              <a:avLst/>
              <a:gdLst>
                <a:gd name="connsiteX0" fmla="*/ 0 w 1872208"/>
                <a:gd name="connsiteY0" fmla="*/ 0 h 864096"/>
                <a:gd name="connsiteX1" fmla="*/ 1872208 w 1872208"/>
                <a:gd name="connsiteY1" fmla="*/ 0 h 864096"/>
                <a:gd name="connsiteX2" fmla="*/ 1872208 w 1872208"/>
                <a:gd name="connsiteY2" fmla="*/ 864096 h 864096"/>
                <a:gd name="connsiteX3" fmla="*/ 0 w 1872208"/>
                <a:gd name="connsiteY3" fmla="*/ 864096 h 864096"/>
                <a:gd name="connsiteX4" fmla="*/ 0 w 1872208"/>
                <a:gd name="connsiteY4" fmla="*/ 0 h 864096"/>
                <a:gd name="connsiteX0" fmla="*/ 0 w 1872208"/>
                <a:gd name="connsiteY0" fmla="*/ 0 h 1849518"/>
                <a:gd name="connsiteX1" fmla="*/ 1872208 w 1872208"/>
                <a:gd name="connsiteY1" fmla="*/ 0 h 1849518"/>
                <a:gd name="connsiteX2" fmla="*/ 1872208 w 1872208"/>
                <a:gd name="connsiteY2" fmla="*/ 864096 h 1849518"/>
                <a:gd name="connsiteX3" fmla="*/ 230819 w 1872208"/>
                <a:gd name="connsiteY3" fmla="*/ 1849518 h 1849518"/>
                <a:gd name="connsiteX4" fmla="*/ 0 w 1872208"/>
                <a:gd name="connsiteY4" fmla="*/ 0 h 1849518"/>
                <a:gd name="connsiteX0" fmla="*/ 0 w 1650267"/>
                <a:gd name="connsiteY0" fmla="*/ 1784411 h 1849518"/>
                <a:gd name="connsiteX1" fmla="*/ 1650267 w 1650267"/>
                <a:gd name="connsiteY1" fmla="*/ 0 h 1849518"/>
                <a:gd name="connsiteX2" fmla="*/ 1650267 w 1650267"/>
                <a:gd name="connsiteY2" fmla="*/ 864096 h 1849518"/>
                <a:gd name="connsiteX3" fmla="*/ 8878 w 1650267"/>
                <a:gd name="connsiteY3" fmla="*/ 1849518 h 1849518"/>
                <a:gd name="connsiteX4" fmla="*/ 0 w 1650267"/>
                <a:gd name="connsiteY4" fmla="*/ 1784411 h 1849518"/>
                <a:gd name="connsiteX0" fmla="*/ 0 w 1668022"/>
                <a:gd name="connsiteY0" fmla="*/ 1784411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84411 h 1849518"/>
                <a:gd name="connsiteX0" fmla="*/ 0 w 1659145"/>
                <a:gd name="connsiteY0" fmla="*/ 843378 h 1849518"/>
                <a:gd name="connsiteX1" fmla="*/ 1641390 w 1659145"/>
                <a:gd name="connsiteY1" fmla="*/ 0 h 1849518"/>
                <a:gd name="connsiteX2" fmla="*/ 1659145 w 1659145"/>
                <a:gd name="connsiteY2" fmla="*/ 855218 h 1849518"/>
                <a:gd name="connsiteX3" fmla="*/ 1 w 1659145"/>
                <a:gd name="connsiteY3" fmla="*/ 1849518 h 1849518"/>
                <a:gd name="connsiteX4" fmla="*/ 0 w 1659145"/>
                <a:gd name="connsiteY4" fmla="*/ 843378 h 1849518"/>
                <a:gd name="connsiteX0" fmla="*/ 0 w 1659145"/>
                <a:gd name="connsiteY0" fmla="*/ 843378 h 945987"/>
                <a:gd name="connsiteX1" fmla="*/ 1641390 w 1659145"/>
                <a:gd name="connsiteY1" fmla="*/ 0 h 945987"/>
                <a:gd name="connsiteX2" fmla="*/ 1659145 w 1659145"/>
                <a:gd name="connsiteY2" fmla="*/ 855218 h 945987"/>
                <a:gd name="connsiteX3" fmla="*/ 8878 w 1659145"/>
                <a:gd name="connsiteY3" fmla="*/ 890730 h 945987"/>
                <a:gd name="connsiteX4" fmla="*/ 0 w 1659145"/>
                <a:gd name="connsiteY4" fmla="*/ 843378 h 945987"/>
                <a:gd name="connsiteX0" fmla="*/ 17755 w 1676900"/>
                <a:gd name="connsiteY0" fmla="*/ 843378 h 948353"/>
                <a:gd name="connsiteX1" fmla="*/ 1659145 w 1676900"/>
                <a:gd name="connsiteY1" fmla="*/ 0 h 948353"/>
                <a:gd name="connsiteX2" fmla="*/ 1676900 w 1676900"/>
                <a:gd name="connsiteY2" fmla="*/ 855218 h 948353"/>
                <a:gd name="connsiteX3" fmla="*/ 0 w 1676900"/>
                <a:gd name="connsiteY3" fmla="*/ 908486 h 948353"/>
                <a:gd name="connsiteX4" fmla="*/ 17755 w 1676900"/>
                <a:gd name="connsiteY4" fmla="*/ 843378 h 948353"/>
                <a:gd name="connsiteX0" fmla="*/ 8878 w 1676900"/>
                <a:gd name="connsiteY0" fmla="*/ 923277 h 1018421"/>
                <a:gd name="connsiteX1" fmla="*/ 1659145 w 1676900"/>
                <a:gd name="connsiteY1" fmla="*/ 0 h 1018421"/>
                <a:gd name="connsiteX2" fmla="*/ 1676900 w 1676900"/>
                <a:gd name="connsiteY2" fmla="*/ 855218 h 1018421"/>
                <a:gd name="connsiteX3" fmla="*/ 0 w 1676900"/>
                <a:gd name="connsiteY3" fmla="*/ 908486 h 1018421"/>
                <a:gd name="connsiteX4" fmla="*/ 8878 w 1676900"/>
                <a:gd name="connsiteY4" fmla="*/ 923277 h 1018421"/>
                <a:gd name="connsiteX0" fmla="*/ 0 w 1685778"/>
                <a:gd name="connsiteY0" fmla="*/ 905521 h 1002679"/>
                <a:gd name="connsiteX1" fmla="*/ 1668023 w 1685778"/>
                <a:gd name="connsiteY1" fmla="*/ 0 h 1002679"/>
                <a:gd name="connsiteX2" fmla="*/ 1685778 w 1685778"/>
                <a:gd name="connsiteY2" fmla="*/ 855218 h 1002679"/>
                <a:gd name="connsiteX3" fmla="*/ 8878 w 1685778"/>
                <a:gd name="connsiteY3" fmla="*/ 908486 h 1002679"/>
                <a:gd name="connsiteX4" fmla="*/ 0 w 1685778"/>
                <a:gd name="connsiteY4" fmla="*/ 905521 h 1002679"/>
                <a:gd name="connsiteX0" fmla="*/ 0 w 1676900"/>
                <a:gd name="connsiteY0" fmla="*/ 35509 h 908486"/>
                <a:gd name="connsiteX1" fmla="*/ 1659145 w 1676900"/>
                <a:gd name="connsiteY1" fmla="*/ 0 h 908486"/>
                <a:gd name="connsiteX2" fmla="*/ 1676900 w 1676900"/>
                <a:gd name="connsiteY2" fmla="*/ 855218 h 908486"/>
                <a:gd name="connsiteX3" fmla="*/ 0 w 1676900"/>
                <a:gd name="connsiteY3" fmla="*/ 908486 h 908486"/>
                <a:gd name="connsiteX4" fmla="*/ 0 w 1676900"/>
                <a:gd name="connsiteY4" fmla="*/ 35509 h 908486"/>
                <a:gd name="connsiteX0" fmla="*/ 0 w 1676900"/>
                <a:gd name="connsiteY0" fmla="*/ 35509 h 855218"/>
                <a:gd name="connsiteX1" fmla="*/ 1659145 w 1676900"/>
                <a:gd name="connsiteY1" fmla="*/ 0 h 855218"/>
                <a:gd name="connsiteX2" fmla="*/ 1676900 w 1676900"/>
                <a:gd name="connsiteY2" fmla="*/ 855218 h 855218"/>
                <a:gd name="connsiteX3" fmla="*/ 26633 w 1676900"/>
                <a:gd name="connsiteY3" fmla="*/ 198272 h 855218"/>
                <a:gd name="connsiteX4" fmla="*/ 0 w 1676900"/>
                <a:gd name="connsiteY4" fmla="*/ 35509 h 855218"/>
                <a:gd name="connsiteX0" fmla="*/ 0 w 1676900"/>
                <a:gd name="connsiteY0" fmla="*/ 8876 h 855218"/>
                <a:gd name="connsiteX1" fmla="*/ 1659145 w 1676900"/>
                <a:gd name="connsiteY1" fmla="*/ 0 h 855218"/>
                <a:gd name="connsiteX2" fmla="*/ 1676900 w 1676900"/>
                <a:gd name="connsiteY2" fmla="*/ 855218 h 855218"/>
                <a:gd name="connsiteX3" fmla="*/ 26633 w 1676900"/>
                <a:gd name="connsiteY3" fmla="*/ 198272 h 855218"/>
                <a:gd name="connsiteX4" fmla="*/ 0 w 1676900"/>
                <a:gd name="connsiteY4" fmla="*/ 8876 h 855218"/>
                <a:gd name="connsiteX0" fmla="*/ 8878 w 1685778"/>
                <a:gd name="connsiteY0" fmla="*/ 8876 h 855218"/>
                <a:gd name="connsiteX1" fmla="*/ 1668023 w 1685778"/>
                <a:gd name="connsiteY1" fmla="*/ 0 h 855218"/>
                <a:gd name="connsiteX2" fmla="*/ 1685778 w 1685778"/>
                <a:gd name="connsiteY2" fmla="*/ 855218 h 855218"/>
                <a:gd name="connsiteX3" fmla="*/ 0 w 1685778"/>
                <a:gd name="connsiteY3" fmla="*/ 153884 h 855218"/>
                <a:gd name="connsiteX4" fmla="*/ 8878 w 1685778"/>
                <a:gd name="connsiteY4" fmla="*/ 8876 h 855218"/>
                <a:gd name="connsiteX0" fmla="*/ 8878 w 1685778"/>
                <a:gd name="connsiteY0" fmla="*/ 26632 h 872974"/>
                <a:gd name="connsiteX1" fmla="*/ 1676901 w 1685778"/>
                <a:gd name="connsiteY1" fmla="*/ 0 h 872974"/>
                <a:gd name="connsiteX2" fmla="*/ 1685778 w 1685778"/>
                <a:gd name="connsiteY2" fmla="*/ 872974 h 872974"/>
                <a:gd name="connsiteX3" fmla="*/ 0 w 1685778"/>
                <a:gd name="connsiteY3" fmla="*/ 171640 h 872974"/>
                <a:gd name="connsiteX4" fmla="*/ 8878 w 1685778"/>
                <a:gd name="connsiteY4" fmla="*/ 26632 h 872974"/>
                <a:gd name="connsiteX0" fmla="*/ 8878 w 1694655"/>
                <a:gd name="connsiteY0" fmla="*/ 26632 h 801953"/>
                <a:gd name="connsiteX1" fmla="*/ 1676901 w 1694655"/>
                <a:gd name="connsiteY1" fmla="*/ 0 h 801953"/>
                <a:gd name="connsiteX2" fmla="*/ 1694655 w 1694655"/>
                <a:gd name="connsiteY2" fmla="*/ 801953 h 801953"/>
                <a:gd name="connsiteX3" fmla="*/ 0 w 1694655"/>
                <a:gd name="connsiteY3" fmla="*/ 171640 h 801953"/>
                <a:gd name="connsiteX4" fmla="*/ 8878 w 1694655"/>
                <a:gd name="connsiteY4" fmla="*/ 26632 h 801953"/>
                <a:gd name="connsiteX0" fmla="*/ 8878 w 1721288"/>
                <a:gd name="connsiteY0" fmla="*/ 26632 h 872974"/>
                <a:gd name="connsiteX1" fmla="*/ 1676901 w 1721288"/>
                <a:gd name="connsiteY1" fmla="*/ 0 h 872974"/>
                <a:gd name="connsiteX2" fmla="*/ 1721288 w 1721288"/>
                <a:gd name="connsiteY2" fmla="*/ 872974 h 872974"/>
                <a:gd name="connsiteX3" fmla="*/ 0 w 1721288"/>
                <a:gd name="connsiteY3" fmla="*/ 171640 h 872974"/>
                <a:gd name="connsiteX4" fmla="*/ 8878 w 1721288"/>
                <a:gd name="connsiteY4" fmla="*/ 26632 h 872974"/>
                <a:gd name="connsiteX0" fmla="*/ 8878 w 1676901"/>
                <a:gd name="connsiteY0" fmla="*/ 26632 h 855219"/>
                <a:gd name="connsiteX1" fmla="*/ 1676901 w 1676901"/>
                <a:gd name="connsiteY1" fmla="*/ 0 h 855219"/>
                <a:gd name="connsiteX2" fmla="*/ 1676900 w 1676901"/>
                <a:gd name="connsiteY2" fmla="*/ 855219 h 855219"/>
                <a:gd name="connsiteX3" fmla="*/ 0 w 1676901"/>
                <a:gd name="connsiteY3" fmla="*/ 171640 h 855219"/>
                <a:gd name="connsiteX4" fmla="*/ 8878 w 1676901"/>
                <a:gd name="connsiteY4" fmla="*/ 26632 h 855219"/>
                <a:gd name="connsiteX0" fmla="*/ 8878 w 1676901"/>
                <a:gd name="connsiteY0" fmla="*/ 26632 h 943996"/>
                <a:gd name="connsiteX1" fmla="*/ 1676901 w 1676901"/>
                <a:gd name="connsiteY1" fmla="*/ 0 h 943996"/>
                <a:gd name="connsiteX2" fmla="*/ 1668023 w 1676901"/>
                <a:gd name="connsiteY2" fmla="*/ 943996 h 943996"/>
                <a:gd name="connsiteX3" fmla="*/ 0 w 1676901"/>
                <a:gd name="connsiteY3" fmla="*/ 171640 h 943996"/>
                <a:gd name="connsiteX4" fmla="*/ 8878 w 1676901"/>
                <a:gd name="connsiteY4" fmla="*/ 26632 h 943996"/>
                <a:gd name="connsiteX0" fmla="*/ 8878 w 1676901"/>
                <a:gd name="connsiteY0" fmla="*/ 26632 h 864097"/>
                <a:gd name="connsiteX1" fmla="*/ 1676901 w 1676901"/>
                <a:gd name="connsiteY1" fmla="*/ 0 h 864097"/>
                <a:gd name="connsiteX2" fmla="*/ 1659145 w 1676901"/>
                <a:gd name="connsiteY2" fmla="*/ 864097 h 864097"/>
                <a:gd name="connsiteX3" fmla="*/ 0 w 1676901"/>
                <a:gd name="connsiteY3" fmla="*/ 171640 h 864097"/>
                <a:gd name="connsiteX4" fmla="*/ 8878 w 1676901"/>
                <a:gd name="connsiteY4" fmla="*/ 26632 h 86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01" h="864097">
                  <a:moveTo>
                    <a:pt x="8878" y="26632"/>
                  </a:moveTo>
                  <a:lnTo>
                    <a:pt x="1676901" y="0"/>
                  </a:lnTo>
                  <a:cubicBezTo>
                    <a:pt x="1676901" y="285073"/>
                    <a:pt x="1659145" y="579024"/>
                    <a:pt x="1659145" y="864097"/>
                  </a:cubicBezTo>
                  <a:lnTo>
                    <a:pt x="0" y="171640"/>
                  </a:lnTo>
                  <a:lnTo>
                    <a:pt x="8878" y="26632"/>
                  </a:lnTo>
                  <a:close/>
                </a:path>
              </a:pathLst>
            </a:custGeom>
            <a:gradFill flip="none" rotWithShape="1">
              <a:gsLst>
                <a:gs pos="50000">
                  <a:schemeClr val="accent1">
                    <a:alpha val="85000"/>
                  </a:schemeClr>
                </a:gs>
                <a:gs pos="80000">
                  <a:schemeClr val="accent1"/>
                </a:gs>
              </a:gsLst>
              <a:lin ang="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Al Tarikh" pitchFamily="2" charset="-78"/>
                <a:cs typeface="Al Tarikh" pitchFamily="2" charset="-78"/>
              </a:endParaRPr>
            </a:p>
          </p:txBody>
        </p:sp>
        <p:sp>
          <p:nvSpPr>
            <p:cNvPr id="15" name="Rectangle 14">
              <a:extLst>
                <a:ext uri="{FF2B5EF4-FFF2-40B4-BE49-F238E27FC236}">
                  <a16:creationId xmlns:a16="http://schemas.microsoft.com/office/drawing/2014/main" id="{7A869C57-0C54-433E-9E08-C7B55C3E5060}"/>
                </a:ext>
              </a:extLst>
            </p:cNvPr>
            <p:cNvSpPr/>
            <p:nvPr/>
          </p:nvSpPr>
          <p:spPr>
            <a:xfrm rot="10800000">
              <a:off x="6144963" y="1844824"/>
              <a:ext cx="4451434" cy="864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Al Tarikh" pitchFamily="2" charset="-78"/>
                <a:cs typeface="Al Tarikh" pitchFamily="2" charset="-78"/>
              </a:endParaRPr>
            </a:p>
          </p:txBody>
        </p:sp>
        <p:sp>
          <p:nvSpPr>
            <p:cNvPr id="16" name="Rectangle 4">
              <a:extLst>
                <a:ext uri="{FF2B5EF4-FFF2-40B4-BE49-F238E27FC236}">
                  <a16:creationId xmlns:a16="http://schemas.microsoft.com/office/drawing/2014/main" id="{A2D2F69C-B106-471A-ACE7-3C987B07A98F}"/>
                </a:ext>
              </a:extLst>
            </p:cNvPr>
            <p:cNvSpPr/>
            <p:nvPr/>
          </p:nvSpPr>
          <p:spPr>
            <a:xfrm>
              <a:off x="4485442" y="1837871"/>
              <a:ext cx="1670406" cy="1829838"/>
            </a:xfrm>
            <a:custGeom>
              <a:avLst/>
              <a:gdLst>
                <a:gd name="connsiteX0" fmla="*/ 0 w 1872208"/>
                <a:gd name="connsiteY0" fmla="*/ 0 h 864096"/>
                <a:gd name="connsiteX1" fmla="*/ 1872208 w 1872208"/>
                <a:gd name="connsiteY1" fmla="*/ 0 h 864096"/>
                <a:gd name="connsiteX2" fmla="*/ 1872208 w 1872208"/>
                <a:gd name="connsiteY2" fmla="*/ 864096 h 864096"/>
                <a:gd name="connsiteX3" fmla="*/ 0 w 1872208"/>
                <a:gd name="connsiteY3" fmla="*/ 864096 h 864096"/>
                <a:gd name="connsiteX4" fmla="*/ 0 w 1872208"/>
                <a:gd name="connsiteY4" fmla="*/ 0 h 864096"/>
                <a:gd name="connsiteX0" fmla="*/ 0 w 1872208"/>
                <a:gd name="connsiteY0" fmla="*/ 0 h 1849518"/>
                <a:gd name="connsiteX1" fmla="*/ 1872208 w 1872208"/>
                <a:gd name="connsiteY1" fmla="*/ 0 h 1849518"/>
                <a:gd name="connsiteX2" fmla="*/ 1872208 w 1872208"/>
                <a:gd name="connsiteY2" fmla="*/ 864096 h 1849518"/>
                <a:gd name="connsiteX3" fmla="*/ 230819 w 1872208"/>
                <a:gd name="connsiteY3" fmla="*/ 1849518 h 1849518"/>
                <a:gd name="connsiteX4" fmla="*/ 0 w 1872208"/>
                <a:gd name="connsiteY4" fmla="*/ 0 h 1849518"/>
                <a:gd name="connsiteX0" fmla="*/ 0 w 1650267"/>
                <a:gd name="connsiteY0" fmla="*/ 1784411 h 1849518"/>
                <a:gd name="connsiteX1" fmla="*/ 1650267 w 1650267"/>
                <a:gd name="connsiteY1" fmla="*/ 0 h 1849518"/>
                <a:gd name="connsiteX2" fmla="*/ 1650267 w 1650267"/>
                <a:gd name="connsiteY2" fmla="*/ 864096 h 1849518"/>
                <a:gd name="connsiteX3" fmla="*/ 8878 w 1650267"/>
                <a:gd name="connsiteY3" fmla="*/ 1849518 h 1849518"/>
                <a:gd name="connsiteX4" fmla="*/ 0 w 1650267"/>
                <a:gd name="connsiteY4" fmla="*/ 1784411 h 1849518"/>
                <a:gd name="connsiteX0" fmla="*/ 0 w 1668022"/>
                <a:gd name="connsiteY0" fmla="*/ 1784411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84411 h 1849518"/>
                <a:gd name="connsiteX0" fmla="*/ 0 w 1668022"/>
                <a:gd name="connsiteY0" fmla="*/ 1713390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13390 h 1849518"/>
                <a:gd name="connsiteX0" fmla="*/ 0 w 1668022"/>
                <a:gd name="connsiteY0" fmla="*/ 1713390 h 1787374"/>
                <a:gd name="connsiteX1" fmla="*/ 1650267 w 1668022"/>
                <a:gd name="connsiteY1" fmla="*/ 0 h 1787374"/>
                <a:gd name="connsiteX2" fmla="*/ 1668022 w 1668022"/>
                <a:gd name="connsiteY2" fmla="*/ 855218 h 1787374"/>
                <a:gd name="connsiteX3" fmla="*/ 26633 w 1668022"/>
                <a:gd name="connsiteY3" fmla="*/ 1787374 h 1787374"/>
                <a:gd name="connsiteX4" fmla="*/ 0 w 1668022"/>
                <a:gd name="connsiteY4" fmla="*/ 1713390 h 1787374"/>
                <a:gd name="connsiteX0" fmla="*/ 0 w 1668022"/>
                <a:gd name="connsiteY0" fmla="*/ 1713390 h 1805129"/>
                <a:gd name="connsiteX1" fmla="*/ 1650267 w 1668022"/>
                <a:gd name="connsiteY1" fmla="*/ 0 h 1805129"/>
                <a:gd name="connsiteX2" fmla="*/ 1668022 w 1668022"/>
                <a:gd name="connsiteY2" fmla="*/ 855218 h 1805129"/>
                <a:gd name="connsiteX3" fmla="*/ 35511 w 1668022"/>
                <a:gd name="connsiteY3" fmla="*/ 1805129 h 1805129"/>
                <a:gd name="connsiteX4" fmla="*/ 0 w 1668022"/>
                <a:gd name="connsiteY4" fmla="*/ 1713390 h 1805129"/>
                <a:gd name="connsiteX0" fmla="*/ 0 w 1668022"/>
                <a:gd name="connsiteY0" fmla="*/ 1713390 h 1822885"/>
                <a:gd name="connsiteX1" fmla="*/ 1650267 w 1668022"/>
                <a:gd name="connsiteY1" fmla="*/ 0 h 1822885"/>
                <a:gd name="connsiteX2" fmla="*/ 1668022 w 1668022"/>
                <a:gd name="connsiteY2" fmla="*/ 855218 h 1822885"/>
                <a:gd name="connsiteX3" fmla="*/ 35511 w 1668022"/>
                <a:gd name="connsiteY3" fmla="*/ 1822885 h 1822885"/>
                <a:gd name="connsiteX4" fmla="*/ 0 w 1668022"/>
                <a:gd name="connsiteY4" fmla="*/ 1713390 h 1822885"/>
                <a:gd name="connsiteX0" fmla="*/ 0 w 1668022"/>
                <a:gd name="connsiteY0" fmla="*/ 1720343 h 1829838"/>
                <a:gd name="connsiteX1" fmla="*/ 1660710 w 1668022"/>
                <a:gd name="connsiteY1" fmla="*/ 0 h 1829838"/>
                <a:gd name="connsiteX2" fmla="*/ 1668022 w 1668022"/>
                <a:gd name="connsiteY2" fmla="*/ 862171 h 1829838"/>
                <a:gd name="connsiteX3" fmla="*/ 35511 w 1668022"/>
                <a:gd name="connsiteY3" fmla="*/ 1829838 h 1829838"/>
                <a:gd name="connsiteX4" fmla="*/ 0 w 1668022"/>
                <a:gd name="connsiteY4" fmla="*/ 1720343 h 1829838"/>
                <a:gd name="connsiteX0" fmla="*/ 0 w 1670406"/>
                <a:gd name="connsiteY0" fmla="*/ 1720343 h 1829838"/>
                <a:gd name="connsiteX1" fmla="*/ 1669865 w 1670406"/>
                <a:gd name="connsiteY1" fmla="*/ 0 h 1829838"/>
                <a:gd name="connsiteX2" fmla="*/ 1668022 w 1670406"/>
                <a:gd name="connsiteY2" fmla="*/ 862171 h 1829838"/>
                <a:gd name="connsiteX3" fmla="*/ 35511 w 1670406"/>
                <a:gd name="connsiteY3" fmla="*/ 1829838 h 1829838"/>
                <a:gd name="connsiteX4" fmla="*/ 0 w 1670406"/>
                <a:gd name="connsiteY4" fmla="*/ 1720343 h 1829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0406" h="1829838">
                  <a:moveTo>
                    <a:pt x="0" y="1720343"/>
                  </a:moveTo>
                  <a:lnTo>
                    <a:pt x="1669865" y="0"/>
                  </a:lnTo>
                  <a:cubicBezTo>
                    <a:pt x="1672302" y="287390"/>
                    <a:pt x="1665585" y="574781"/>
                    <a:pt x="1668022" y="862171"/>
                  </a:cubicBezTo>
                  <a:lnTo>
                    <a:pt x="35511" y="1829838"/>
                  </a:lnTo>
                  <a:lnTo>
                    <a:pt x="0" y="1720343"/>
                  </a:lnTo>
                  <a:close/>
                </a:path>
              </a:pathLst>
            </a:custGeom>
            <a:gradFill flip="none" rotWithShape="1">
              <a:gsLst>
                <a:gs pos="35000">
                  <a:schemeClr val="accent1">
                    <a:alpha val="50000"/>
                  </a:schemeClr>
                </a:gs>
                <a:gs pos="80000">
                  <a:schemeClr val="accent1"/>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Al Tarikh" pitchFamily="2" charset="-78"/>
                <a:cs typeface="Al Tarikh" pitchFamily="2" charset="-78"/>
              </a:endParaRPr>
            </a:p>
          </p:txBody>
        </p:sp>
        <p:sp>
          <p:nvSpPr>
            <p:cNvPr id="17" name="Rectangle 16">
              <a:extLst>
                <a:ext uri="{FF2B5EF4-FFF2-40B4-BE49-F238E27FC236}">
                  <a16:creationId xmlns:a16="http://schemas.microsoft.com/office/drawing/2014/main" id="{0160D9C0-0F57-47B4-B627-5ABDFC229131}"/>
                </a:ext>
              </a:extLst>
            </p:cNvPr>
            <p:cNvSpPr/>
            <p:nvPr/>
          </p:nvSpPr>
          <p:spPr>
            <a:xfrm rot="10800000">
              <a:off x="6144962" y="2787832"/>
              <a:ext cx="4451434" cy="864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Al Tarikh" pitchFamily="2" charset="-78"/>
                <a:cs typeface="Al Tarikh" pitchFamily="2" charset="-78"/>
              </a:endParaRPr>
            </a:p>
          </p:txBody>
        </p:sp>
        <p:sp>
          <p:nvSpPr>
            <p:cNvPr id="18" name="Rectangle 17">
              <a:extLst>
                <a:ext uri="{FF2B5EF4-FFF2-40B4-BE49-F238E27FC236}">
                  <a16:creationId xmlns:a16="http://schemas.microsoft.com/office/drawing/2014/main" id="{C86EBDE5-99F7-4707-994B-1201375692FD}"/>
                </a:ext>
              </a:extLst>
            </p:cNvPr>
            <p:cNvSpPr/>
            <p:nvPr/>
          </p:nvSpPr>
          <p:spPr>
            <a:xfrm rot="10800000">
              <a:off x="6135715" y="3730840"/>
              <a:ext cx="4451434" cy="864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Al Tarikh" pitchFamily="2" charset="-78"/>
                <a:cs typeface="Al Tarikh" pitchFamily="2" charset="-78"/>
              </a:endParaRPr>
            </a:p>
          </p:txBody>
        </p:sp>
        <p:sp>
          <p:nvSpPr>
            <p:cNvPr id="19" name="Rectangle 18">
              <a:extLst>
                <a:ext uri="{FF2B5EF4-FFF2-40B4-BE49-F238E27FC236}">
                  <a16:creationId xmlns:a16="http://schemas.microsoft.com/office/drawing/2014/main" id="{7CC976CC-A82F-4938-BB14-F3248481FCC3}"/>
                </a:ext>
              </a:extLst>
            </p:cNvPr>
            <p:cNvSpPr/>
            <p:nvPr/>
          </p:nvSpPr>
          <p:spPr>
            <a:xfrm rot="10800000">
              <a:off x="6135715" y="4673848"/>
              <a:ext cx="4451434" cy="864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Al Tarikh" pitchFamily="2" charset="-78"/>
                <a:cs typeface="Al Tarikh" pitchFamily="2" charset="-78"/>
              </a:endParaRPr>
            </a:p>
          </p:txBody>
        </p:sp>
        <p:sp>
          <p:nvSpPr>
            <p:cNvPr id="20" name="Rectangle 4">
              <a:extLst>
                <a:ext uri="{FF2B5EF4-FFF2-40B4-BE49-F238E27FC236}">
                  <a16:creationId xmlns:a16="http://schemas.microsoft.com/office/drawing/2014/main" id="{CAD9C25E-BB5A-4E14-97E0-6298C214D2FF}"/>
                </a:ext>
              </a:extLst>
            </p:cNvPr>
            <p:cNvSpPr/>
            <p:nvPr/>
          </p:nvSpPr>
          <p:spPr>
            <a:xfrm>
              <a:off x="4474601" y="2791036"/>
              <a:ext cx="1685778" cy="1002679"/>
            </a:xfrm>
            <a:custGeom>
              <a:avLst/>
              <a:gdLst>
                <a:gd name="connsiteX0" fmla="*/ 0 w 1872208"/>
                <a:gd name="connsiteY0" fmla="*/ 0 h 864096"/>
                <a:gd name="connsiteX1" fmla="*/ 1872208 w 1872208"/>
                <a:gd name="connsiteY1" fmla="*/ 0 h 864096"/>
                <a:gd name="connsiteX2" fmla="*/ 1872208 w 1872208"/>
                <a:gd name="connsiteY2" fmla="*/ 864096 h 864096"/>
                <a:gd name="connsiteX3" fmla="*/ 0 w 1872208"/>
                <a:gd name="connsiteY3" fmla="*/ 864096 h 864096"/>
                <a:gd name="connsiteX4" fmla="*/ 0 w 1872208"/>
                <a:gd name="connsiteY4" fmla="*/ 0 h 864096"/>
                <a:gd name="connsiteX0" fmla="*/ 0 w 1872208"/>
                <a:gd name="connsiteY0" fmla="*/ 0 h 1849518"/>
                <a:gd name="connsiteX1" fmla="*/ 1872208 w 1872208"/>
                <a:gd name="connsiteY1" fmla="*/ 0 h 1849518"/>
                <a:gd name="connsiteX2" fmla="*/ 1872208 w 1872208"/>
                <a:gd name="connsiteY2" fmla="*/ 864096 h 1849518"/>
                <a:gd name="connsiteX3" fmla="*/ 230819 w 1872208"/>
                <a:gd name="connsiteY3" fmla="*/ 1849518 h 1849518"/>
                <a:gd name="connsiteX4" fmla="*/ 0 w 1872208"/>
                <a:gd name="connsiteY4" fmla="*/ 0 h 1849518"/>
                <a:gd name="connsiteX0" fmla="*/ 0 w 1650267"/>
                <a:gd name="connsiteY0" fmla="*/ 1784411 h 1849518"/>
                <a:gd name="connsiteX1" fmla="*/ 1650267 w 1650267"/>
                <a:gd name="connsiteY1" fmla="*/ 0 h 1849518"/>
                <a:gd name="connsiteX2" fmla="*/ 1650267 w 1650267"/>
                <a:gd name="connsiteY2" fmla="*/ 864096 h 1849518"/>
                <a:gd name="connsiteX3" fmla="*/ 8878 w 1650267"/>
                <a:gd name="connsiteY3" fmla="*/ 1849518 h 1849518"/>
                <a:gd name="connsiteX4" fmla="*/ 0 w 1650267"/>
                <a:gd name="connsiteY4" fmla="*/ 1784411 h 1849518"/>
                <a:gd name="connsiteX0" fmla="*/ 0 w 1668022"/>
                <a:gd name="connsiteY0" fmla="*/ 1784411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84411 h 1849518"/>
                <a:gd name="connsiteX0" fmla="*/ 0 w 1659145"/>
                <a:gd name="connsiteY0" fmla="*/ 843378 h 1849518"/>
                <a:gd name="connsiteX1" fmla="*/ 1641390 w 1659145"/>
                <a:gd name="connsiteY1" fmla="*/ 0 h 1849518"/>
                <a:gd name="connsiteX2" fmla="*/ 1659145 w 1659145"/>
                <a:gd name="connsiteY2" fmla="*/ 855218 h 1849518"/>
                <a:gd name="connsiteX3" fmla="*/ 1 w 1659145"/>
                <a:gd name="connsiteY3" fmla="*/ 1849518 h 1849518"/>
                <a:gd name="connsiteX4" fmla="*/ 0 w 1659145"/>
                <a:gd name="connsiteY4" fmla="*/ 843378 h 1849518"/>
                <a:gd name="connsiteX0" fmla="*/ 0 w 1659145"/>
                <a:gd name="connsiteY0" fmla="*/ 843378 h 945987"/>
                <a:gd name="connsiteX1" fmla="*/ 1641390 w 1659145"/>
                <a:gd name="connsiteY1" fmla="*/ 0 h 945987"/>
                <a:gd name="connsiteX2" fmla="*/ 1659145 w 1659145"/>
                <a:gd name="connsiteY2" fmla="*/ 855218 h 945987"/>
                <a:gd name="connsiteX3" fmla="*/ 8878 w 1659145"/>
                <a:gd name="connsiteY3" fmla="*/ 890730 h 945987"/>
                <a:gd name="connsiteX4" fmla="*/ 0 w 1659145"/>
                <a:gd name="connsiteY4" fmla="*/ 843378 h 945987"/>
                <a:gd name="connsiteX0" fmla="*/ 17755 w 1676900"/>
                <a:gd name="connsiteY0" fmla="*/ 843378 h 948353"/>
                <a:gd name="connsiteX1" fmla="*/ 1659145 w 1676900"/>
                <a:gd name="connsiteY1" fmla="*/ 0 h 948353"/>
                <a:gd name="connsiteX2" fmla="*/ 1676900 w 1676900"/>
                <a:gd name="connsiteY2" fmla="*/ 855218 h 948353"/>
                <a:gd name="connsiteX3" fmla="*/ 0 w 1676900"/>
                <a:gd name="connsiteY3" fmla="*/ 908486 h 948353"/>
                <a:gd name="connsiteX4" fmla="*/ 17755 w 1676900"/>
                <a:gd name="connsiteY4" fmla="*/ 843378 h 948353"/>
                <a:gd name="connsiteX0" fmla="*/ 8878 w 1676900"/>
                <a:gd name="connsiteY0" fmla="*/ 923277 h 1018421"/>
                <a:gd name="connsiteX1" fmla="*/ 1659145 w 1676900"/>
                <a:gd name="connsiteY1" fmla="*/ 0 h 1018421"/>
                <a:gd name="connsiteX2" fmla="*/ 1676900 w 1676900"/>
                <a:gd name="connsiteY2" fmla="*/ 855218 h 1018421"/>
                <a:gd name="connsiteX3" fmla="*/ 0 w 1676900"/>
                <a:gd name="connsiteY3" fmla="*/ 908486 h 1018421"/>
                <a:gd name="connsiteX4" fmla="*/ 8878 w 1676900"/>
                <a:gd name="connsiteY4" fmla="*/ 923277 h 1018421"/>
                <a:gd name="connsiteX0" fmla="*/ 0 w 1685778"/>
                <a:gd name="connsiteY0" fmla="*/ 905521 h 1002679"/>
                <a:gd name="connsiteX1" fmla="*/ 1668023 w 1685778"/>
                <a:gd name="connsiteY1" fmla="*/ 0 h 1002679"/>
                <a:gd name="connsiteX2" fmla="*/ 1685778 w 1685778"/>
                <a:gd name="connsiteY2" fmla="*/ 855218 h 1002679"/>
                <a:gd name="connsiteX3" fmla="*/ 8878 w 1685778"/>
                <a:gd name="connsiteY3" fmla="*/ 908486 h 1002679"/>
                <a:gd name="connsiteX4" fmla="*/ 0 w 1685778"/>
                <a:gd name="connsiteY4" fmla="*/ 905521 h 1002679"/>
                <a:gd name="connsiteX0" fmla="*/ 0 w 1685778"/>
                <a:gd name="connsiteY0" fmla="*/ 905521 h 1002679"/>
                <a:gd name="connsiteX1" fmla="*/ 1678467 w 1685778"/>
                <a:gd name="connsiteY1" fmla="*/ 0 h 1002679"/>
                <a:gd name="connsiteX2" fmla="*/ 1685778 w 1685778"/>
                <a:gd name="connsiteY2" fmla="*/ 855218 h 1002679"/>
                <a:gd name="connsiteX3" fmla="*/ 8878 w 1685778"/>
                <a:gd name="connsiteY3" fmla="*/ 908486 h 1002679"/>
                <a:gd name="connsiteX4" fmla="*/ 0 w 1685778"/>
                <a:gd name="connsiteY4" fmla="*/ 905521 h 1002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778" h="1002679">
                  <a:moveTo>
                    <a:pt x="0" y="905521"/>
                  </a:moveTo>
                  <a:lnTo>
                    <a:pt x="1678467" y="0"/>
                  </a:lnTo>
                  <a:lnTo>
                    <a:pt x="1685778" y="855218"/>
                  </a:lnTo>
                  <a:lnTo>
                    <a:pt x="8878" y="908486"/>
                  </a:lnTo>
                  <a:cubicBezTo>
                    <a:pt x="8878" y="573106"/>
                    <a:pt x="0" y="1240901"/>
                    <a:pt x="0" y="905521"/>
                  </a:cubicBezTo>
                  <a:close/>
                </a:path>
              </a:pathLst>
            </a:custGeom>
            <a:gradFill flip="none" rotWithShape="1">
              <a:gsLst>
                <a:gs pos="50000">
                  <a:schemeClr val="accent1">
                    <a:alpha val="85000"/>
                  </a:schemeClr>
                </a:gs>
                <a:gs pos="8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Al Tarikh" pitchFamily="2" charset="-78"/>
                <a:cs typeface="Al Tarikh" pitchFamily="2" charset="-78"/>
              </a:endParaRPr>
            </a:p>
          </p:txBody>
        </p:sp>
      </p:grpSp>
      <p:grpSp>
        <p:nvGrpSpPr>
          <p:cNvPr id="21" name="Group 20">
            <a:extLst>
              <a:ext uri="{FF2B5EF4-FFF2-40B4-BE49-F238E27FC236}">
                <a16:creationId xmlns:a16="http://schemas.microsoft.com/office/drawing/2014/main" id="{19482B52-5448-4694-9A84-CC8A29194056}"/>
              </a:ext>
            </a:extLst>
          </p:cNvPr>
          <p:cNvGrpSpPr/>
          <p:nvPr/>
        </p:nvGrpSpPr>
        <p:grpSpPr>
          <a:xfrm>
            <a:off x="7944259" y="2146922"/>
            <a:ext cx="3434935" cy="492845"/>
            <a:chOff x="6417575" y="2011204"/>
            <a:chExt cx="2232250" cy="471992"/>
          </a:xfrm>
        </p:grpSpPr>
        <p:sp>
          <p:nvSpPr>
            <p:cNvPr id="22" name="TextBox 21">
              <a:extLst>
                <a:ext uri="{FF2B5EF4-FFF2-40B4-BE49-F238E27FC236}">
                  <a16:creationId xmlns:a16="http://schemas.microsoft.com/office/drawing/2014/main" id="{C28F2EA8-9B4B-4772-9189-1A5290C6E149}"/>
                </a:ext>
              </a:extLst>
            </p:cNvPr>
            <p:cNvSpPr txBox="1"/>
            <p:nvPr/>
          </p:nvSpPr>
          <p:spPr>
            <a:xfrm>
              <a:off x="6417576" y="2217917"/>
              <a:ext cx="2232249" cy="265279"/>
            </a:xfrm>
            <a:prstGeom prst="rect">
              <a:avLst/>
            </a:prstGeom>
            <a:noFill/>
          </p:spPr>
          <p:txBody>
            <a:bodyPr wrap="square" rtlCol="0">
              <a:spAutoFit/>
            </a:bodyPr>
            <a:lstStyle/>
            <a:p>
              <a:pPr algn="r" rtl="1"/>
              <a:r>
                <a:rPr lang="ar-DZ" altLang="ko-KR" sz="1200" dirty="0">
                  <a:solidFill>
                    <a:schemeClr val="bg1"/>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bg1"/>
                </a:solidFill>
                <a:latin typeface="Al Tarikh" pitchFamily="2" charset="-78"/>
                <a:cs typeface="Al Tarikh" pitchFamily="2" charset="-78"/>
              </a:endParaRPr>
            </a:p>
          </p:txBody>
        </p:sp>
        <p:sp>
          <p:nvSpPr>
            <p:cNvPr id="23" name="TextBox 22">
              <a:extLst>
                <a:ext uri="{FF2B5EF4-FFF2-40B4-BE49-F238E27FC236}">
                  <a16:creationId xmlns:a16="http://schemas.microsoft.com/office/drawing/2014/main" id="{D97DB242-FE53-4F52-9E2A-B1C3D9C457B9}"/>
                </a:ext>
              </a:extLst>
            </p:cNvPr>
            <p:cNvSpPr txBox="1"/>
            <p:nvPr/>
          </p:nvSpPr>
          <p:spPr>
            <a:xfrm>
              <a:off x="6417575" y="2011204"/>
              <a:ext cx="2232249" cy="265279"/>
            </a:xfrm>
            <a:prstGeom prst="rect">
              <a:avLst/>
            </a:prstGeom>
            <a:noFill/>
          </p:spPr>
          <p:txBody>
            <a:bodyPr wrap="square" rtlCol="0">
              <a:spAutoFit/>
            </a:bodyPr>
            <a:lstStyle/>
            <a:p>
              <a:pPr algn="r" rtl="1"/>
              <a:r>
                <a:rPr lang="ar-DZ" altLang="ko-KR" sz="1200" b="1" dirty="0">
                  <a:solidFill>
                    <a:schemeClr val="bg1"/>
                  </a:solidFill>
                  <a:latin typeface="Al Tarikh" pitchFamily="2" charset="-78"/>
                  <a:cs typeface="Al Tarikh" pitchFamily="2" charset="-78"/>
                </a:rPr>
                <a:t>أكتب هنا عنوان ثانوي</a:t>
              </a:r>
              <a:endParaRPr lang="ko-KR" altLang="en-US" sz="1200" b="1" dirty="0">
                <a:solidFill>
                  <a:schemeClr val="bg1"/>
                </a:solidFill>
                <a:latin typeface="Al Tarikh" pitchFamily="2" charset="-78"/>
                <a:cs typeface="Al Tarikh" pitchFamily="2" charset="-78"/>
              </a:endParaRPr>
            </a:p>
          </p:txBody>
        </p:sp>
      </p:grpSp>
      <p:grpSp>
        <p:nvGrpSpPr>
          <p:cNvPr id="24" name="Group 23">
            <a:extLst>
              <a:ext uri="{FF2B5EF4-FFF2-40B4-BE49-F238E27FC236}">
                <a16:creationId xmlns:a16="http://schemas.microsoft.com/office/drawing/2014/main" id="{8C8A1576-F61F-4B43-ACB9-7DABDDCBE506}"/>
              </a:ext>
            </a:extLst>
          </p:cNvPr>
          <p:cNvGrpSpPr/>
          <p:nvPr/>
        </p:nvGrpSpPr>
        <p:grpSpPr>
          <a:xfrm>
            <a:off x="7944260" y="3098072"/>
            <a:ext cx="3434935" cy="492845"/>
            <a:chOff x="6417575" y="2011204"/>
            <a:chExt cx="2232250" cy="471992"/>
          </a:xfrm>
        </p:grpSpPr>
        <p:sp>
          <p:nvSpPr>
            <p:cNvPr id="25" name="TextBox 24">
              <a:extLst>
                <a:ext uri="{FF2B5EF4-FFF2-40B4-BE49-F238E27FC236}">
                  <a16:creationId xmlns:a16="http://schemas.microsoft.com/office/drawing/2014/main" id="{726CB171-28ED-4961-AC91-E0BC73D684E9}"/>
                </a:ext>
              </a:extLst>
            </p:cNvPr>
            <p:cNvSpPr txBox="1"/>
            <p:nvPr/>
          </p:nvSpPr>
          <p:spPr>
            <a:xfrm>
              <a:off x="6417576" y="2217917"/>
              <a:ext cx="2232249" cy="265279"/>
            </a:xfrm>
            <a:prstGeom prst="rect">
              <a:avLst/>
            </a:prstGeom>
            <a:noFill/>
          </p:spPr>
          <p:txBody>
            <a:bodyPr wrap="square" rtlCol="0">
              <a:spAutoFit/>
            </a:bodyPr>
            <a:lstStyle/>
            <a:p>
              <a:pPr algn="r" rtl="1"/>
              <a:r>
                <a:rPr lang="ar-DZ" altLang="ko-KR" sz="1200" dirty="0">
                  <a:solidFill>
                    <a:schemeClr val="bg1"/>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bg1"/>
                </a:solidFill>
                <a:latin typeface="Al Tarikh" pitchFamily="2" charset="-78"/>
                <a:cs typeface="Al Tarikh" pitchFamily="2" charset="-78"/>
              </a:endParaRPr>
            </a:p>
          </p:txBody>
        </p:sp>
        <p:sp>
          <p:nvSpPr>
            <p:cNvPr id="26" name="TextBox 25">
              <a:extLst>
                <a:ext uri="{FF2B5EF4-FFF2-40B4-BE49-F238E27FC236}">
                  <a16:creationId xmlns:a16="http://schemas.microsoft.com/office/drawing/2014/main" id="{BE3AE5BB-F193-4551-A7DF-32A88BF932D8}"/>
                </a:ext>
              </a:extLst>
            </p:cNvPr>
            <p:cNvSpPr txBox="1"/>
            <p:nvPr/>
          </p:nvSpPr>
          <p:spPr>
            <a:xfrm>
              <a:off x="6417575" y="2011204"/>
              <a:ext cx="2232249" cy="265279"/>
            </a:xfrm>
            <a:prstGeom prst="rect">
              <a:avLst/>
            </a:prstGeom>
            <a:noFill/>
          </p:spPr>
          <p:txBody>
            <a:bodyPr wrap="square" rtlCol="0">
              <a:spAutoFit/>
            </a:bodyPr>
            <a:lstStyle/>
            <a:p>
              <a:pPr algn="r" rtl="1"/>
              <a:r>
                <a:rPr lang="ar-DZ" altLang="ko-KR" sz="1200" b="1" dirty="0">
                  <a:solidFill>
                    <a:schemeClr val="bg1"/>
                  </a:solidFill>
                  <a:latin typeface="Al Tarikh" pitchFamily="2" charset="-78"/>
                  <a:cs typeface="Al Tarikh" pitchFamily="2" charset="-78"/>
                </a:rPr>
                <a:t>أكتب هنا عنوان ثانوي</a:t>
              </a:r>
              <a:endParaRPr lang="ko-KR" altLang="en-US" sz="1200" b="1" dirty="0">
                <a:solidFill>
                  <a:schemeClr val="bg1"/>
                </a:solidFill>
                <a:latin typeface="Al Tarikh" pitchFamily="2" charset="-78"/>
                <a:cs typeface="Al Tarikh" pitchFamily="2" charset="-78"/>
              </a:endParaRPr>
            </a:p>
          </p:txBody>
        </p:sp>
      </p:grpSp>
      <p:grpSp>
        <p:nvGrpSpPr>
          <p:cNvPr id="27" name="Group 26">
            <a:extLst>
              <a:ext uri="{FF2B5EF4-FFF2-40B4-BE49-F238E27FC236}">
                <a16:creationId xmlns:a16="http://schemas.microsoft.com/office/drawing/2014/main" id="{BE056BF8-835C-423B-B84E-8A55AB0F1076}"/>
              </a:ext>
            </a:extLst>
          </p:cNvPr>
          <p:cNvGrpSpPr/>
          <p:nvPr/>
        </p:nvGrpSpPr>
        <p:grpSpPr>
          <a:xfrm>
            <a:off x="7944261" y="4040347"/>
            <a:ext cx="3434935" cy="492845"/>
            <a:chOff x="6417575" y="2011204"/>
            <a:chExt cx="2232250" cy="471992"/>
          </a:xfrm>
        </p:grpSpPr>
        <p:sp>
          <p:nvSpPr>
            <p:cNvPr id="28" name="TextBox 27">
              <a:extLst>
                <a:ext uri="{FF2B5EF4-FFF2-40B4-BE49-F238E27FC236}">
                  <a16:creationId xmlns:a16="http://schemas.microsoft.com/office/drawing/2014/main" id="{548E458D-C2AF-4118-8B80-D3DD6BAF80CD}"/>
                </a:ext>
              </a:extLst>
            </p:cNvPr>
            <p:cNvSpPr txBox="1"/>
            <p:nvPr/>
          </p:nvSpPr>
          <p:spPr>
            <a:xfrm>
              <a:off x="6417576" y="2217917"/>
              <a:ext cx="2232249" cy="265279"/>
            </a:xfrm>
            <a:prstGeom prst="rect">
              <a:avLst/>
            </a:prstGeom>
            <a:noFill/>
          </p:spPr>
          <p:txBody>
            <a:bodyPr wrap="square" rtlCol="0">
              <a:spAutoFit/>
            </a:bodyPr>
            <a:lstStyle/>
            <a:p>
              <a:pPr algn="r" rtl="1"/>
              <a:r>
                <a:rPr lang="ar-DZ" altLang="ko-KR" sz="1200" dirty="0">
                  <a:solidFill>
                    <a:schemeClr val="bg1"/>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bg1"/>
                </a:solidFill>
                <a:latin typeface="Al Tarikh" pitchFamily="2" charset="-78"/>
                <a:cs typeface="Al Tarikh" pitchFamily="2" charset="-78"/>
              </a:endParaRPr>
            </a:p>
          </p:txBody>
        </p:sp>
        <p:sp>
          <p:nvSpPr>
            <p:cNvPr id="29" name="TextBox 28">
              <a:extLst>
                <a:ext uri="{FF2B5EF4-FFF2-40B4-BE49-F238E27FC236}">
                  <a16:creationId xmlns:a16="http://schemas.microsoft.com/office/drawing/2014/main" id="{03855702-112A-4C39-AE8D-6879484399A2}"/>
                </a:ext>
              </a:extLst>
            </p:cNvPr>
            <p:cNvSpPr txBox="1"/>
            <p:nvPr/>
          </p:nvSpPr>
          <p:spPr>
            <a:xfrm>
              <a:off x="6417575" y="2011204"/>
              <a:ext cx="2232249" cy="265279"/>
            </a:xfrm>
            <a:prstGeom prst="rect">
              <a:avLst/>
            </a:prstGeom>
            <a:noFill/>
          </p:spPr>
          <p:txBody>
            <a:bodyPr wrap="square" rtlCol="0">
              <a:spAutoFit/>
            </a:bodyPr>
            <a:lstStyle/>
            <a:p>
              <a:pPr algn="r" rtl="1"/>
              <a:r>
                <a:rPr lang="ar-DZ" altLang="ko-KR" sz="1200" b="1" dirty="0">
                  <a:solidFill>
                    <a:schemeClr val="bg1"/>
                  </a:solidFill>
                  <a:latin typeface="Al Tarikh" pitchFamily="2" charset="-78"/>
                  <a:cs typeface="Al Tarikh" pitchFamily="2" charset="-78"/>
                </a:rPr>
                <a:t>أكتب هنا عنوان ثانوي</a:t>
              </a:r>
              <a:endParaRPr lang="ko-KR" altLang="en-US" sz="1200" b="1" dirty="0">
                <a:solidFill>
                  <a:schemeClr val="bg1"/>
                </a:solidFill>
                <a:latin typeface="Al Tarikh" pitchFamily="2" charset="-78"/>
                <a:cs typeface="Al Tarikh" pitchFamily="2" charset="-78"/>
              </a:endParaRPr>
            </a:p>
          </p:txBody>
        </p:sp>
      </p:grpSp>
      <p:grpSp>
        <p:nvGrpSpPr>
          <p:cNvPr id="30" name="Group 29">
            <a:extLst>
              <a:ext uri="{FF2B5EF4-FFF2-40B4-BE49-F238E27FC236}">
                <a16:creationId xmlns:a16="http://schemas.microsoft.com/office/drawing/2014/main" id="{8A9EDC6A-5EC3-4087-9F0E-F5B1843FB42D}"/>
              </a:ext>
            </a:extLst>
          </p:cNvPr>
          <p:cNvGrpSpPr/>
          <p:nvPr/>
        </p:nvGrpSpPr>
        <p:grpSpPr>
          <a:xfrm>
            <a:off x="7944262" y="4982616"/>
            <a:ext cx="3434935" cy="492845"/>
            <a:chOff x="6417575" y="2011204"/>
            <a:chExt cx="2232250" cy="471992"/>
          </a:xfrm>
        </p:grpSpPr>
        <p:sp>
          <p:nvSpPr>
            <p:cNvPr id="31" name="TextBox 30">
              <a:extLst>
                <a:ext uri="{FF2B5EF4-FFF2-40B4-BE49-F238E27FC236}">
                  <a16:creationId xmlns:a16="http://schemas.microsoft.com/office/drawing/2014/main" id="{47E6DC8E-5B60-4F1C-B900-E2D8047BA446}"/>
                </a:ext>
              </a:extLst>
            </p:cNvPr>
            <p:cNvSpPr txBox="1"/>
            <p:nvPr/>
          </p:nvSpPr>
          <p:spPr>
            <a:xfrm>
              <a:off x="6417576" y="2217917"/>
              <a:ext cx="2232249" cy="265279"/>
            </a:xfrm>
            <a:prstGeom prst="rect">
              <a:avLst/>
            </a:prstGeom>
            <a:noFill/>
          </p:spPr>
          <p:txBody>
            <a:bodyPr wrap="square" rtlCol="0">
              <a:spAutoFit/>
            </a:bodyPr>
            <a:lstStyle/>
            <a:p>
              <a:pPr algn="r" rtl="1"/>
              <a:r>
                <a:rPr lang="ar-DZ" altLang="ko-KR" sz="1200" dirty="0">
                  <a:solidFill>
                    <a:schemeClr val="bg1"/>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bg1"/>
                </a:solidFill>
                <a:latin typeface="Al Tarikh" pitchFamily="2" charset="-78"/>
                <a:cs typeface="Al Tarikh" pitchFamily="2" charset="-78"/>
              </a:endParaRPr>
            </a:p>
          </p:txBody>
        </p:sp>
        <p:sp>
          <p:nvSpPr>
            <p:cNvPr id="32" name="TextBox 31">
              <a:extLst>
                <a:ext uri="{FF2B5EF4-FFF2-40B4-BE49-F238E27FC236}">
                  <a16:creationId xmlns:a16="http://schemas.microsoft.com/office/drawing/2014/main" id="{8DD1E2BD-AE30-464D-9335-72799F7B1DF6}"/>
                </a:ext>
              </a:extLst>
            </p:cNvPr>
            <p:cNvSpPr txBox="1"/>
            <p:nvPr/>
          </p:nvSpPr>
          <p:spPr>
            <a:xfrm>
              <a:off x="6417575" y="2011204"/>
              <a:ext cx="2232249" cy="265279"/>
            </a:xfrm>
            <a:prstGeom prst="rect">
              <a:avLst/>
            </a:prstGeom>
            <a:noFill/>
          </p:spPr>
          <p:txBody>
            <a:bodyPr wrap="square" rtlCol="0">
              <a:spAutoFit/>
            </a:bodyPr>
            <a:lstStyle/>
            <a:p>
              <a:pPr algn="r" rtl="1"/>
              <a:r>
                <a:rPr lang="ar-DZ" altLang="ko-KR" sz="1200" b="1" dirty="0">
                  <a:solidFill>
                    <a:schemeClr val="bg1"/>
                  </a:solidFill>
                  <a:latin typeface="Al Tarikh" pitchFamily="2" charset="-78"/>
                  <a:cs typeface="Al Tarikh" pitchFamily="2" charset="-78"/>
                </a:rPr>
                <a:t>أكتب هنا عنوان ثانوي</a:t>
              </a:r>
              <a:endParaRPr lang="ko-KR" altLang="en-US" sz="1200" b="1" dirty="0">
                <a:solidFill>
                  <a:schemeClr val="bg1"/>
                </a:solidFill>
                <a:latin typeface="Al Tarikh" pitchFamily="2" charset="-78"/>
                <a:cs typeface="Al Tarikh" pitchFamily="2" charset="-78"/>
              </a:endParaRPr>
            </a:p>
          </p:txBody>
        </p:sp>
      </p:grpSp>
      <p:grpSp>
        <p:nvGrpSpPr>
          <p:cNvPr id="33" name="Group 32">
            <a:extLst>
              <a:ext uri="{FF2B5EF4-FFF2-40B4-BE49-F238E27FC236}">
                <a16:creationId xmlns:a16="http://schemas.microsoft.com/office/drawing/2014/main" id="{B9F068DD-2773-432C-85D6-99AE4FFF412B}"/>
              </a:ext>
            </a:extLst>
          </p:cNvPr>
          <p:cNvGrpSpPr/>
          <p:nvPr/>
        </p:nvGrpSpPr>
        <p:grpSpPr>
          <a:xfrm>
            <a:off x="796352" y="2167534"/>
            <a:ext cx="3376706" cy="492845"/>
            <a:chOff x="6417575" y="2011204"/>
            <a:chExt cx="2232250" cy="471992"/>
          </a:xfrm>
        </p:grpSpPr>
        <p:sp>
          <p:nvSpPr>
            <p:cNvPr id="34" name="TextBox 33">
              <a:extLst>
                <a:ext uri="{FF2B5EF4-FFF2-40B4-BE49-F238E27FC236}">
                  <a16:creationId xmlns:a16="http://schemas.microsoft.com/office/drawing/2014/main" id="{F189C86F-408D-4B72-822D-E2BD8593DFCB}"/>
                </a:ext>
              </a:extLst>
            </p:cNvPr>
            <p:cNvSpPr txBox="1"/>
            <p:nvPr/>
          </p:nvSpPr>
          <p:spPr>
            <a:xfrm>
              <a:off x="6417576" y="2217917"/>
              <a:ext cx="2232249" cy="265279"/>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bg1"/>
                </a:solidFill>
                <a:latin typeface="Al Tarikh" pitchFamily="2" charset="-78"/>
                <a:cs typeface="Al Tarikh" pitchFamily="2" charset="-78"/>
              </a:endParaRPr>
            </a:p>
          </p:txBody>
        </p:sp>
        <p:sp>
          <p:nvSpPr>
            <p:cNvPr id="35" name="TextBox 34">
              <a:extLst>
                <a:ext uri="{FF2B5EF4-FFF2-40B4-BE49-F238E27FC236}">
                  <a16:creationId xmlns:a16="http://schemas.microsoft.com/office/drawing/2014/main" id="{8F3AAD9F-22B9-463D-B823-C0583D497528}"/>
                </a:ext>
              </a:extLst>
            </p:cNvPr>
            <p:cNvSpPr txBox="1"/>
            <p:nvPr/>
          </p:nvSpPr>
          <p:spPr>
            <a:xfrm>
              <a:off x="6417575" y="2011204"/>
              <a:ext cx="2232249" cy="265279"/>
            </a:xfrm>
            <a:prstGeom prst="rect">
              <a:avLst/>
            </a:prstGeom>
            <a:noFill/>
          </p:spPr>
          <p:txBody>
            <a:bodyPr wrap="square" rtlCol="0">
              <a:spAutoFit/>
            </a:bodyPr>
            <a:lstStyle/>
            <a:p>
              <a:pPr algn="r" rtl="1"/>
              <a:r>
                <a:rPr lang="ar-DZ" altLang="ko-KR" sz="1200" b="1" dirty="0">
                  <a:solidFill>
                    <a:schemeClr val="bg1"/>
                  </a:solidFill>
                  <a:latin typeface="Al Tarikh" pitchFamily="2" charset="-78"/>
                  <a:cs typeface="Al Tarikh" pitchFamily="2" charset="-78"/>
                </a:rPr>
                <a:t>أكتب هنا عنوان ثانوي</a:t>
              </a:r>
              <a:endParaRPr lang="ko-KR" altLang="en-US" sz="1200" b="1" dirty="0">
                <a:solidFill>
                  <a:schemeClr val="bg1"/>
                </a:solidFill>
                <a:latin typeface="Al Tarikh" pitchFamily="2" charset="-78"/>
                <a:cs typeface="Al Tarikh" pitchFamily="2" charset="-78"/>
              </a:endParaRPr>
            </a:p>
          </p:txBody>
        </p:sp>
      </p:grpSp>
      <p:grpSp>
        <p:nvGrpSpPr>
          <p:cNvPr id="36" name="Group 35">
            <a:extLst>
              <a:ext uri="{FF2B5EF4-FFF2-40B4-BE49-F238E27FC236}">
                <a16:creationId xmlns:a16="http://schemas.microsoft.com/office/drawing/2014/main" id="{9CB9DB4B-F62B-48CC-9652-6933AFEC5B5E}"/>
              </a:ext>
            </a:extLst>
          </p:cNvPr>
          <p:cNvGrpSpPr/>
          <p:nvPr/>
        </p:nvGrpSpPr>
        <p:grpSpPr>
          <a:xfrm>
            <a:off x="801836" y="3115828"/>
            <a:ext cx="3376706" cy="492845"/>
            <a:chOff x="6417575" y="2011204"/>
            <a:chExt cx="2232250" cy="471992"/>
          </a:xfrm>
        </p:grpSpPr>
        <p:sp>
          <p:nvSpPr>
            <p:cNvPr id="37" name="TextBox 36">
              <a:extLst>
                <a:ext uri="{FF2B5EF4-FFF2-40B4-BE49-F238E27FC236}">
                  <a16:creationId xmlns:a16="http://schemas.microsoft.com/office/drawing/2014/main" id="{359F5E1D-980E-43AD-A76E-112DC35F7BD9}"/>
                </a:ext>
              </a:extLst>
            </p:cNvPr>
            <p:cNvSpPr txBox="1"/>
            <p:nvPr/>
          </p:nvSpPr>
          <p:spPr>
            <a:xfrm>
              <a:off x="6417576" y="2217917"/>
              <a:ext cx="2232249" cy="265279"/>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bg1"/>
                </a:solidFill>
                <a:latin typeface="Al Tarikh" pitchFamily="2" charset="-78"/>
                <a:cs typeface="Al Tarikh" pitchFamily="2" charset="-78"/>
              </a:endParaRPr>
            </a:p>
          </p:txBody>
        </p:sp>
        <p:sp>
          <p:nvSpPr>
            <p:cNvPr id="38" name="TextBox 37">
              <a:extLst>
                <a:ext uri="{FF2B5EF4-FFF2-40B4-BE49-F238E27FC236}">
                  <a16:creationId xmlns:a16="http://schemas.microsoft.com/office/drawing/2014/main" id="{585A49D3-5482-409D-A4E1-61B87AFFC889}"/>
                </a:ext>
              </a:extLst>
            </p:cNvPr>
            <p:cNvSpPr txBox="1"/>
            <p:nvPr/>
          </p:nvSpPr>
          <p:spPr>
            <a:xfrm>
              <a:off x="6417575" y="2011204"/>
              <a:ext cx="2232249" cy="265279"/>
            </a:xfrm>
            <a:prstGeom prst="rect">
              <a:avLst/>
            </a:prstGeom>
            <a:noFill/>
          </p:spPr>
          <p:txBody>
            <a:bodyPr wrap="square" rtlCol="0">
              <a:spAutoFit/>
            </a:bodyPr>
            <a:lstStyle/>
            <a:p>
              <a:pPr algn="r" rtl="1"/>
              <a:r>
                <a:rPr lang="ar-DZ" altLang="ko-KR" sz="1200" b="1" dirty="0">
                  <a:solidFill>
                    <a:schemeClr val="bg1"/>
                  </a:solidFill>
                  <a:latin typeface="Al Tarikh" pitchFamily="2" charset="-78"/>
                  <a:cs typeface="Al Tarikh" pitchFamily="2" charset="-78"/>
                </a:rPr>
                <a:t>أكتب هنا عنوان ثانوي</a:t>
              </a:r>
              <a:endParaRPr lang="ko-KR" altLang="en-US" sz="1200" b="1" dirty="0">
                <a:solidFill>
                  <a:schemeClr val="bg1"/>
                </a:solidFill>
                <a:latin typeface="Al Tarikh" pitchFamily="2" charset="-78"/>
                <a:cs typeface="Al Tarikh" pitchFamily="2" charset="-78"/>
              </a:endParaRPr>
            </a:p>
          </p:txBody>
        </p:sp>
      </p:grpSp>
      <p:grpSp>
        <p:nvGrpSpPr>
          <p:cNvPr id="39" name="Group 38">
            <a:extLst>
              <a:ext uri="{FF2B5EF4-FFF2-40B4-BE49-F238E27FC236}">
                <a16:creationId xmlns:a16="http://schemas.microsoft.com/office/drawing/2014/main" id="{7DC90A03-E1A4-46C4-9F3E-B414D0F101A1}"/>
              </a:ext>
            </a:extLst>
          </p:cNvPr>
          <p:cNvGrpSpPr/>
          <p:nvPr/>
        </p:nvGrpSpPr>
        <p:grpSpPr>
          <a:xfrm>
            <a:off x="807318" y="4055244"/>
            <a:ext cx="3376706" cy="492845"/>
            <a:chOff x="6417575" y="2011204"/>
            <a:chExt cx="2232250" cy="471992"/>
          </a:xfrm>
        </p:grpSpPr>
        <p:sp>
          <p:nvSpPr>
            <p:cNvPr id="40" name="TextBox 39">
              <a:extLst>
                <a:ext uri="{FF2B5EF4-FFF2-40B4-BE49-F238E27FC236}">
                  <a16:creationId xmlns:a16="http://schemas.microsoft.com/office/drawing/2014/main" id="{5F3E6616-510D-49F1-AAEB-80EA73D21E51}"/>
                </a:ext>
              </a:extLst>
            </p:cNvPr>
            <p:cNvSpPr txBox="1"/>
            <p:nvPr/>
          </p:nvSpPr>
          <p:spPr>
            <a:xfrm>
              <a:off x="6417576" y="2217917"/>
              <a:ext cx="2232249" cy="265279"/>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bg1"/>
                </a:solidFill>
                <a:latin typeface="Al Tarikh" pitchFamily="2" charset="-78"/>
                <a:cs typeface="Al Tarikh" pitchFamily="2" charset="-78"/>
              </a:endParaRPr>
            </a:p>
          </p:txBody>
        </p:sp>
        <p:sp>
          <p:nvSpPr>
            <p:cNvPr id="41" name="TextBox 40">
              <a:extLst>
                <a:ext uri="{FF2B5EF4-FFF2-40B4-BE49-F238E27FC236}">
                  <a16:creationId xmlns:a16="http://schemas.microsoft.com/office/drawing/2014/main" id="{239135F9-E55A-45E7-8F42-53B441A40E8E}"/>
                </a:ext>
              </a:extLst>
            </p:cNvPr>
            <p:cNvSpPr txBox="1"/>
            <p:nvPr/>
          </p:nvSpPr>
          <p:spPr>
            <a:xfrm>
              <a:off x="6417575" y="2011204"/>
              <a:ext cx="2232249" cy="265279"/>
            </a:xfrm>
            <a:prstGeom prst="rect">
              <a:avLst/>
            </a:prstGeom>
            <a:noFill/>
          </p:spPr>
          <p:txBody>
            <a:bodyPr wrap="square" rtlCol="0">
              <a:spAutoFit/>
            </a:bodyPr>
            <a:lstStyle/>
            <a:p>
              <a:pPr algn="r" rtl="1"/>
              <a:r>
                <a:rPr lang="ar-DZ" altLang="ko-KR" sz="1200" b="1" dirty="0">
                  <a:solidFill>
                    <a:schemeClr val="bg1"/>
                  </a:solidFill>
                  <a:latin typeface="Al Tarikh" pitchFamily="2" charset="-78"/>
                  <a:cs typeface="Al Tarikh" pitchFamily="2" charset="-78"/>
                </a:rPr>
                <a:t>أكتب هنا عنوان ثانوي</a:t>
              </a:r>
              <a:endParaRPr lang="ko-KR" altLang="en-US" sz="1200" b="1" dirty="0">
                <a:solidFill>
                  <a:schemeClr val="bg1"/>
                </a:solidFill>
                <a:latin typeface="Al Tarikh" pitchFamily="2" charset="-78"/>
                <a:cs typeface="Al Tarikh" pitchFamily="2" charset="-78"/>
              </a:endParaRPr>
            </a:p>
          </p:txBody>
        </p:sp>
      </p:grpSp>
      <p:grpSp>
        <p:nvGrpSpPr>
          <p:cNvPr id="42" name="Group 41">
            <a:extLst>
              <a:ext uri="{FF2B5EF4-FFF2-40B4-BE49-F238E27FC236}">
                <a16:creationId xmlns:a16="http://schemas.microsoft.com/office/drawing/2014/main" id="{12A93074-0C49-40C7-AAED-71999EBDEB89}"/>
              </a:ext>
            </a:extLst>
          </p:cNvPr>
          <p:cNvGrpSpPr/>
          <p:nvPr/>
        </p:nvGrpSpPr>
        <p:grpSpPr>
          <a:xfrm>
            <a:off x="812802" y="4994660"/>
            <a:ext cx="3376706" cy="492845"/>
            <a:chOff x="6417575" y="2011204"/>
            <a:chExt cx="2232250" cy="471992"/>
          </a:xfrm>
        </p:grpSpPr>
        <p:sp>
          <p:nvSpPr>
            <p:cNvPr id="43" name="TextBox 42">
              <a:extLst>
                <a:ext uri="{FF2B5EF4-FFF2-40B4-BE49-F238E27FC236}">
                  <a16:creationId xmlns:a16="http://schemas.microsoft.com/office/drawing/2014/main" id="{543F417B-25DA-45F9-87C3-BED3D63EC8CF}"/>
                </a:ext>
              </a:extLst>
            </p:cNvPr>
            <p:cNvSpPr txBox="1"/>
            <p:nvPr/>
          </p:nvSpPr>
          <p:spPr>
            <a:xfrm>
              <a:off x="6417576" y="2217917"/>
              <a:ext cx="2232249" cy="265279"/>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bg1"/>
                </a:solidFill>
                <a:latin typeface="Al Tarikh" pitchFamily="2" charset="-78"/>
                <a:cs typeface="Al Tarikh" pitchFamily="2" charset="-78"/>
              </a:endParaRPr>
            </a:p>
          </p:txBody>
        </p:sp>
        <p:sp>
          <p:nvSpPr>
            <p:cNvPr id="44" name="TextBox 43">
              <a:extLst>
                <a:ext uri="{FF2B5EF4-FFF2-40B4-BE49-F238E27FC236}">
                  <a16:creationId xmlns:a16="http://schemas.microsoft.com/office/drawing/2014/main" id="{B64939B4-27AC-4D62-9882-8C3342956B8B}"/>
                </a:ext>
              </a:extLst>
            </p:cNvPr>
            <p:cNvSpPr txBox="1"/>
            <p:nvPr/>
          </p:nvSpPr>
          <p:spPr>
            <a:xfrm>
              <a:off x="6417575" y="2011204"/>
              <a:ext cx="2232249" cy="265279"/>
            </a:xfrm>
            <a:prstGeom prst="rect">
              <a:avLst/>
            </a:prstGeom>
            <a:noFill/>
          </p:spPr>
          <p:txBody>
            <a:bodyPr wrap="square" rtlCol="0">
              <a:spAutoFit/>
            </a:bodyPr>
            <a:lstStyle/>
            <a:p>
              <a:pPr algn="r" rtl="1"/>
              <a:r>
                <a:rPr lang="ar-DZ" altLang="ko-KR" sz="1200" b="1" dirty="0">
                  <a:solidFill>
                    <a:schemeClr val="bg1"/>
                  </a:solidFill>
                  <a:latin typeface="Al Tarikh" pitchFamily="2" charset="-78"/>
                  <a:cs typeface="Al Tarikh" pitchFamily="2" charset="-78"/>
                </a:rPr>
                <a:t>أكتب هنا عنوان ثانوي</a:t>
              </a:r>
              <a:endParaRPr lang="ko-KR" altLang="en-US" sz="1200" b="1" dirty="0">
                <a:solidFill>
                  <a:schemeClr val="bg1"/>
                </a:solidFill>
                <a:latin typeface="Al Tarikh" pitchFamily="2" charset="-78"/>
                <a:cs typeface="Al Tarikh" pitchFamily="2" charset="-78"/>
              </a:endParaRPr>
            </a:p>
          </p:txBody>
        </p:sp>
      </p:grpSp>
      <p:grpSp>
        <p:nvGrpSpPr>
          <p:cNvPr id="45" name="Group 44">
            <a:extLst>
              <a:ext uri="{FF2B5EF4-FFF2-40B4-BE49-F238E27FC236}">
                <a16:creationId xmlns:a16="http://schemas.microsoft.com/office/drawing/2014/main" id="{82C4AFE6-1B37-4ABB-A619-FA1D7FCB02BA}"/>
              </a:ext>
            </a:extLst>
          </p:cNvPr>
          <p:cNvGrpSpPr/>
          <p:nvPr/>
        </p:nvGrpSpPr>
        <p:grpSpPr>
          <a:xfrm>
            <a:off x="4973772" y="2797798"/>
            <a:ext cx="2237674" cy="2237674"/>
            <a:chOff x="3467528" y="2657377"/>
            <a:chExt cx="2237674" cy="2237674"/>
          </a:xfrm>
        </p:grpSpPr>
        <p:grpSp>
          <p:nvGrpSpPr>
            <p:cNvPr id="46" name="Group 45">
              <a:extLst>
                <a:ext uri="{FF2B5EF4-FFF2-40B4-BE49-F238E27FC236}">
                  <a16:creationId xmlns:a16="http://schemas.microsoft.com/office/drawing/2014/main" id="{19C7981B-09DB-4ADF-8BA7-6107841FD5B9}"/>
                </a:ext>
              </a:extLst>
            </p:cNvPr>
            <p:cNvGrpSpPr/>
            <p:nvPr/>
          </p:nvGrpSpPr>
          <p:grpSpPr>
            <a:xfrm>
              <a:off x="3467528" y="2657377"/>
              <a:ext cx="2237674" cy="2237674"/>
              <a:chOff x="3436380" y="2612003"/>
              <a:chExt cx="2237674" cy="2237674"/>
            </a:xfrm>
          </p:grpSpPr>
          <p:sp>
            <p:nvSpPr>
              <p:cNvPr id="48" name="Oval 47">
                <a:extLst>
                  <a:ext uri="{FF2B5EF4-FFF2-40B4-BE49-F238E27FC236}">
                    <a16:creationId xmlns:a16="http://schemas.microsoft.com/office/drawing/2014/main" id="{D5CA3035-3CCC-48E0-B534-6BAA75D8F9B7}"/>
                  </a:ext>
                </a:extLst>
              </p:cNvPr>
              <p:cNvSpPr/>
              <p:nvPr/>
            </p:nvSpPr>
            <p:spPr>
              <a:xfrm>
                <a:off x="3436380" y="2612003"/>
                <a:ext cx="2237674" cy="2237674"/>
              </a:xfrm>
              <a:prstGeom prst="ellipse">
                <a:avLst/>
              </a:prstGeom>
              <a:solidFill>
                <a:schemeClr val="bg1">
                  <a:alpha val="57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Al Tarikh" pitchFamily="2" charset="-78"/>
                  <a:cs typeface="Al Tarikh" pitchFamily="2" charset="-78"/>
                </a:endParaRPr>
              </a:p>
            </p:txBody>
          </p:sp>
          <p:sp>
            <p:nvSpPr>
              <p:cNvPr id="49" name="Oval 48">
                <a:extLst>
                  <a:ext uri="{FF2B5EF4-FFF2-40B4-BE49-F238E27FC236}">
                    <a16:creationId xmlns:a16="http://schemas.microsoft.com/office/drawing/2014/main" id="{89018DE1-EE7F-45C3-BCB0-E7296833D616}"/>
                  </a:ext>
                </a:extLst>
              </p:cNvPr>
              <p:cNvSpPr/>
              <p:nvPr/>
            </p:nvSpPr>
            <p:spPr>
              <a:xfrm>
                <a:off x="3914050" y="3089673"/>
                <a:ext cx="1282335" cy="12823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Al Tarikh" pitchFamily="2" charset="-78"/>
                  <a:cs typeface="Al Tarikh" pitchFamily="2" charset="-78"/>
                </a:endParaRPr>
              </a:p>
            </p:txBody>
          </p:sp>
        </p:grpSp>
        <p:sp>
          <p:nvSpPr>
            <p:cNvPr id="47" name="Oval 46">
              <a:extLst>
                <a:ext uri="{FF2B5EF4-FFF2-40B4-BE49-F238E27FC236}">
                  <a16:creationId xmlns:a16="http://schemas.microsoft.com/office/drawing/2014/main" id="{10E37FD5-6548-4292-B27C-22F9A1A96C6E}"/>
                </a:ext>
              </a:extLst>
            </p:cNvPr>
            <p:cNvSpPr/>
            <p:nvPr/>
          </p:nvSpPr>
          <p:spPr>
            <a:xfrm>
              <a:off x="3695636" y="2885485"/>
              <a:ext cx="1781460" cy="1781460"/>
            </a:xfrm>
            <a:prstGeom prst="ellipse">
              <a:avLst/>
            </a:prstGeom>
            <a:noFill/>
            <a:ln w="1905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Al Tarikh" pitchFamily="2" charset="-78"/>
                <a:cs typeface="Al Tarikh" pitchFamily="2" charset="-78"/>
              </a:endParaRPr>
            </a:p>
          </p:txBody>
        </p:sp>
      </p:grpSp>
      <p:sp>
        <p:nvSpPr>
          <p:cNvPr id="50" name="TextBox 49">
            <a:extLst>
              <a:ext uri="{FF2B5EF4-FFF2-40B4-BE49-F238E27FC236}">
                <a16:creationId xmlns:a16="http://schemas.microsoft.com/office/drawing/2014/main" id="{37FDB11D-8CF6-48A6-B4D9-052E1C076DDB}"/>
              </a:ext>
            </a:extLst>
          </p:cNvPr>
          <p:cNvSpPr txBox="1"/>
          <p:nvPr/>
        </p:nvSpPr>
        <p:spPr>
          <a:xfrm>
            <a:off x="5451960" y="3640446"/>
            <a:ext cx="1281819" cy="584775"/>
          </a:xfrm>
          <a:prstGeom prst="rect">
            <a:avLst/>
          </a:prstGeom>
          <a:noFill/>
        </p:spPr>
        <p:txBody>
          <a:bodyPr wrap="square" rtlCol="0">
            <a:spAutoFit/>
          </a:bodyPr>
          <a:lstStyle/>
          <a:p>
            <a:pPr algn="ctr"/>
            <a:r>
              <a:rPr lang="ar-DZ" altLang="ko-KR" sz="1600" b="1" dirty="0">
                <a:solidFill>
                  <a:schemeClr val="bg1"/>
                </a:solidFill>
                <a:latin typeface="Al Tarikh" pitchFamily="2" charset="-78"/>
                <a:cs typeface="Al Tarikh" pitchFamily="2" charset="-78"/>
              </a:rPr>
              <a:t>محتوى</a:t>
            </a:r>
            <a:endParaRPr lang="en-US" altLang="ko-KR" sz="1600" b="1" dirty="0">
              <a:solidFill>
                <a:schemeClr val="bg1"/>
              </a:solidFill>
              <a:latin typeface="Al Tarikh" pitchFamily="2" charset="-78"/>
              <a:cs typeface="Al Tarikh" pitchFamily="2" charset="-78"/>
            </a:endParaRPr>
          </a:p>
          <a:p>
            <a:pPr algn="ctr"/>
            <a:r>
              <a:rPr lang="ar-DZ" altLang="ko-KR" sz="1600" b="1" dirty="0">
                <a:solidFill>
                  <a:schemeClr val="bg1"/>
                </a:solidFill>
                <a:latin typeface="Al Tarikh" pitchFamily="2" charset="-78"/>
                <a:cs typeface="Al Tarikh" pitchFamily="2" charset="-78"/>
              </a:rPr>
              <a:t>هنا</a:t>
            </a:r>
            <a:endParaRPr lang="ko-KR" altLang="en-US" sz="1600" b="1" dirty="0">
              <a:solidFill>
                <a:schemeClr val="bg1"/>
              </a:solidFill>
              <a:latin typeface="Al Tarikh" pitchFamily="2" charset="-78"/>
              <a:cs typeface="Al Tarikh" pitchFamily="2" charset="-78"/>
            </a:endParaRPr>
          </a:p>
        </p:txBody>
      </p:sp>
      <p:sp>
        <p:nvSpPr>
          <p:cNvPr id="51" name="TextBox 50">
            <a:extLst>
              <a:ext uri="{FF2B5EF4-FFF2-40B4-BE49-F238E27FC236}">
                <a16:creationId xmlns:a16="http://schemas.microsoft.com/office/drawing/2014/main" id="{F6980219-6E2C-4E86-B625-C66BAAF959C1}"/>
              </a:ext>
            </a:extLst>
          </p:cNvPr>
          <p:cNvSpPr txBox="1"/>
          <p:nvPr/>
        </p:nvSpPr>
        <p:spPr>
          <a:xfrm>
            <a:off x="4876592" y="1880552"/>
            <a:ext cx="2418372" cy="646331"/>
          </a:xfrm>
          <a:prstGeom prst="rect">
            <a:avLst/>
          </a:prstGeom>
          <a:noFill/>
        </p:spPr>
        <p:txBody>
          <a:bodyPr wrap="square" rtlCol="0">
            <a:spAutoFit/>
          </a:bodyPr>
          <a:lstStyle/>
          <a:p>
            <a:pPr algn="ctr"/>
            <a:r>
              <a:rPr lang="ar-DZ" altLang="ko-KR" b="1" dirty="0">
                <a:solidFill>
                  <a:schemeClr val="tx1">
                    <a:lumMod val="75000"/>
                    <a:lumOff val="25000"/>
                  </a:schemeClr>
                </a:solidFill>
                <a:latin typeface="Al Tarikh" pitchFamily="2" charset="-78"/>
                <a:cs typeface="Al Tarikh" pitchFamily="2" charset="-78"/>
              </a:rPr>
              <a:t>أكتب محتوى</a:t>
            </a:r>
            <a:endParaRPr lang="en-US" altLang="ko-KR" b="1" dirty="0">
              <a:solidFill>
                <a:schemeClr val="tx1">
                  <a:lumMod val="75000"/>
                  <a:lumOff val="25000"/>
                </a:schemeClr>
              </a:solidFill>
              <a:latin typeface="Al Tarikh" pitchFamily="2" charset="-78"/>
              <a:cs typeface="Al Tarikh" pitchFamily="2" charset="-78"/>
            </a:endParaRPr>
          </a:p>
          <a:p>
            <a:pPr algn="ctr"/>
            <a:r>
              <a:rPr lang="ar-DZ" altLang="ko-KR" b="1" dirty="0">
                <a:solidFill>
                  <a:schemeClr val="tx1">
                    <a:lumMod val="75000"/>
                    <a:lumOff val="25000"/>
                  </a:schemeClr>
                </a:solidFill>
                <a:latin typeface="Al Tarikh" pitchFamily="2" charset="-78"/>
                <a:cs typeface="Al Tarikh" pitchFamily="2" charset="-78"/>
              </a:rPr>
              <a:t>هنا</a:t>
            </a:r>
            <a:endParaRPr lang="ko-KR" altLang="en-US" b="1" dirty="0">
              <a:solidFill>
                <a:schemeClr val="tx1">
                  <a:lumMod val="75000"/>
                  <a:lumOff val="25000"/>
                </a:schemeClr>
              </a:solidFill>
              <a:latin typeface="Al Tarikh" pitchFamily="2" charset="-78"/>
              <a:cs typeface="Al Tarikh" pitchFamily="2" charset="-78"/>
            </a:endParaRPr>
          </a:p>
        </p:txBody>
      </p:sp>
      <p:grpSp>
        <p:nvGrpSpPr>
          <p:cNvPr id="52" name="Group 51">
            <a:extLst>
              <a:ext uri="{FF2B5EF4-FFF2-40B4-BE49-F238E27FC236}">
                <a16:creationId xmlns:a16="http://schemas.microsoft.com/office/drawing/2014/main" id="{7CB7A1AA-FB67-43F4-9396-A35BF2B4C0E8}"/>
              </a:ext>
            </a:extLst>
          </p:cNvPr>
          <p:cNvGrpSpPr/>
          <p:nvPr/>
        </p:nvGrpSpPr>
        <p:grpSpPr>
          <a:xfrm>
            <a:off x="4960112" y="5230177"/>
            <a:ext cx="2251334" cy="668379"/>
            <a:chOff x="1579264" y="5496925"/>
            <a:chExt cx="2251334" cy="668379"/>
          </a:xfrm>
        </p:grpSpPr>
        <p:sp>
          <p:nvSpPr>
            <p:cNvPr id="53" name="TextBox 52">
              <a:extLst>
                <a:ext uri="{FF2B5EF4-FFF2-40B4-BE49-F238E27FC236}">
                  <a16:creationId xmlns:a16="http://schemas.microsoft.com/office/drawing/2014/main" id="{BF268193-6765-4181-B0E7-BF09F6E7AC7A}"/>
                </a:ext>
              </a:extLst>
            </p:cNvPr>
            <p:cNvSpPr txBox="1"/>
            <p:nvPr/>
          </p:nvSpPr>
          <p:spPr>
            <a:xfrm>
              <a:off x="1579265" y="5703639"/>
              <a:ext cx="2251333"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ko-KR" altLang="en-US" sz="1200" dirty="0">
                <a:solidFill>
                  <a:schemeClr val="tx1">
                    <a:lumMod val="75000"/>
                    <a:lumOff val="25000"/>
                  </a:schemeClr>
                </a:solidFill>
                <a:latin typeface="Al Tarikh" pitchFamily="2" charset="-78"/>
                <a:cs typeface="Al Tarikh" pitchFamily="2" charset="-78"/>
              </a:endParaRPr>
            </a:p>
          </p:txBody>
        </p:sp>
        <p:sp>
          <p:nvSpPr>
            <p:cNvPr id="54" name="TextBox 53">
              <a:extLst>
                <a:ext uri="{FF2B5EF4-FFF2-40B4-BE49-F238E27FC236}">
                  <a16:creationId xmlns:a16="http://schemas.microsoft.com/office/drawing/2014/main" id="{F4E3925A-E5B9-41E7-8379-74FC98A4B395}"/>
                </a:ext>
              </a:extLst>
            </p:cNvPr>
            <p:cNvSpPr txBox="1"/>
            <p:nvPr/>
          </p:nvSpPr>
          <p:spPr>
            <a:xfrm>
              <a:off x="1579264" y="5496925"/>
              <a:ext cx="2251333"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أكتب محتوى هنا</a:t>
              </a:r>
              <a:endParaRPr lang="ko-KR" altLang="en-US" sz="1200" b="1"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13097826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Effect transition="in" filter="fade">
                                      <p:cBhvr>
                                        <p:cTn id="51" dur="500"/>
                                        <p:tgtEl>
                                          <p:spTgt spid="33"/>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p:cTn id="55" dur="500" fill="hold"/>
                                        <p:tgtEl>
                                          <p:spTgt spid="36"/>
                                        </p:tgtEl>
                                        <p:attrNameLst>
                                          <p:attrName>ppt_w</p:attrName>
                                        </p:attrNameLst>
                                      </p:cBhvr>
                                      <p:tavLst>
                                        <p:tav tm="0">
                                          <p:val>
                                            <p:fltVal val="0"/>
                                          </p:val>
                                        </p:tav>
                                        <p:tav tm="100000">
                                          <p:val>
                                            <p:strVal val="#ppt_w"/>
                                          </p:val>
                                        </p:tav>
                                      </p:tavLst>
                                    </p:anim>
                                    <p:anim calcmode="lin" valueType="num">
                                      <p:cBhvr>
                                        <p:cTn id="56" dur="500" fill="hold"/>
                                        <p:tgtEl>
                                          <p:spTgt spid="36"/>
                                        </p:tgtEl>
                                        <p:attrNameLst>
                                          <p:attrName>ppt_h</p:attrName>
                                        </p:attrNameLst>
                                      </p:cBhvr>
                                      <p:tavLst>
                                        <p:tav tm="0">
                                          <p:val>
                                            <p:fltVal val="0"/>
                                          </p:val>
                                        </p:tav>
                                        <p:tav tm="100000">
                                          <p:val>
                                            <p:strVal val="#ppt_h"/>
                                          </p:val>
                                        </p:tav>
                                      </p:tavLst>
                                    </p:anim>
                                    <p:animEffect transition="in" filter="fade">
                                      <p:cBhvr>
                                        <p:cTn id="57" dur="500"/>
                                        <p:tgtEl>
                                          <p:spTgt spid="36"/>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p:cTn id="61" dur="500" fill="hold"/>
                                        <p:tgtEl>
                                          <p:spTgt spid="39"/>
                                        </p:tgtEl>
                                        <p:attrNameLst>
                                          <p:attrName>ppt_w</p:attrName>
                                        </p:attrNameLst>
                                      </p:cBhvr>
                                      <p:tavLst>
                                        <p:tav tm="0">
                                          <p:val>
                                            <p:fltVal val="0"/>
                                          </p:val>
                                        </p:tav>
                                        <p:tav tm="100000">
                                          <p:val>
                                            <p:strVal val="#ppt_w"/>
                                          </p:val>
                                        </p:tav>
                                      </p:tavLst>
                                    </p:anim>
                                    <p:anim calcmode="lin" valueType="num">
                                      <p:cBhvr>
                                        <p:cTn id="62" dur="500" fill="hold"/>
                                        <p:tgtEl>
                                          <p:spTgt spid="39"/>
                                        </p:tgtEl>
                                        <p:attrNameLst>
                                          <p:attrName>ppt_h</p:attrName>
                                        </p:attrNameLst>
                                      </p:cBhvr>
                                      <p:tavLst>
                                        <p:tav tm="0">
                                          <p:val>
                                            <p:fltVal val="0"/>
                                          </p:val>
                                        </p:tav>
                                        <p:tav tm="100000">
                                          <p:val>
                                            <p:strVal val="#ppt_h"/>
                                          </p:val>
                                        </p:tav>
                                      </p:tavLst>
                                    </p:anim>
                                    <p:animEffect transition="in" filter="fade">
                                      <p:cBhvr>
                                        <p:cTn id="63" dur="500"/>
                                        <p:tgtEl>
                                          <p:spTgt spid="39"/>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p:cTn id="67" dur="500" fill="hold"/>
                                        <p:tgtEl>
                                          <p:spTgt spid="42"/>
                                        </p:tgtEl>
                                        <p:attrNameLst>
                                          <p:attrName>ppt_w</p:attrName>
                                        </p:attrNameLst>
                                      </p:cBhvr>
                                      <p:tavLst>
                                        <p:tav tm="0">
                                          <p:val>
                                            <p:fltVal val="0"/>
                                          </p:val>
                                        </p:tav>
                                        <p:tav tm="100000">
                                          <p:val>
                                            <p:strVal val="#ppt_w"/>
                                          </p:val>
                                        </p:tav>
                                      </p:tavLst>
                                    </p:anim>
                                    <p:anim calcmode="lin" valueType="num">
                                      <p:cBhvr>
                                        <p:cTn id="68" dur="500" fill="hold"/>
                                        <p:tgtEl>
                                          <p:spTgt spid="42"/>
                                        </p:tgtEl>
                                        <p:attrNameLst>
                                          <p:attrName>ppt_h</p:attrName>
                                        </p:attrNameLst>
                                      </p:cBhvr>
                                      <p:tavLst>
                                        <p:tav tm="0">
                                          <p:val>
                                            <p:fltVal val="0"/>
                                          </p:val>
                                        </p:tav>
                                        <p:tav tm="100000">
                                          <p:val>
                                            <p:strVal val="#ppt_h"/>
                                          </p:val>
                                        </p:tav>
                                      </p:tavLst>
                                    </p:anim>
                                    <p:animEffect transition="in" filter="fade">
                                      <p:cBhvr>
                                        <p:cTn id="69" dur="500"/>
                                        <p:tgtEl>
                                          <p:spTgt spid="42"/>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45"/>
                                        </p:tgtEl>
                                        <p:attrNameLst>
                                          <p:attrName>style.visibility</p:attrName>
                                        </p:attrNameLst>
                                      </p:cBhvr>
                                      <p:to>
                                        <p:strVal val="visible"/>
                                      </p:to>
                                    </p:set>
                                    <p:anim calcmode="lin" valueType="num">
                                      <p:cBhvr>
                                        <p:cTn id="73" dur="500" fill="hold"/>
                                        <p:tgtEl>
                                          <p:spTgt spid="45"/>
                                        </p:tgtEl>
                                        <p:attrNameLst>
                                          <p:attrName>ppt_w</p:attrName>
                                        </p:attrNameLst>
                                      </p:cBhvr>
                                      <p:tavLst>
                                        <p:tav tm="0">
                                          <p:val>
                                            <p:fltVal val="0"/>
                                          </p:val>
                                        </p:tav>
                                        <p:tav tm="100000">
                                          <p:val>
                                            <p:strVal val="#ppt_w"/>
                                          </p:val>
                                        </p:tav>
                                      </p:tavLst>
                                    </p:anim>
                                    <p:anim calcmode="lin" valueType="num">
                                      <p:cBhvr>
                                        <p:cTn id="74" dur="500" fill="hold"/>
                                        <p:tgtEl>
                                          <p:spTgt spid="45"/>
                                        </p:tgtEl>
                                        <p:attrNameLst>
                                          <p:attrName>ppt_h</p:attrName>
                                        </p:attrNameLst>
                                      </p:cBhvr>
                                      <p:tavLst>
                                        <p:tav tm="0">
                                          <p:val>
                                            <p:fltVal val="0"/>
                                          </p:val>
                                        </p:tav>
                                        <p:tav tm="100000">
                                          <p:val>
                                            <p:strVal val="#ppt_h"/>
                                          </p:val>
                                        </p:tav>
                                      </p:tavLst>
                                    </p:anim>
                                    <p:animEffect transition="in" filter="fade">
                                      <p:cBhvr>
                                        <p:cTn id="75" dur="500"/>
                                        <p:tgtEl>
                                          <p:spTgt spid="45"/>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50"/>
                                        </p:tgtEl>
                                        <p:attrNameLst>
                                          <p:attrName>style.visibility</p:attrName>
                                        </p:attrNameLst>
                                      </p:cBhvr>
                                      <p:to>
                                        <p:strVal val="visible"/>
                                      </p:to>
                                    </p:set>
                                    <p:anim calcmode="lin" valueType="num">
                                      <p:cBhvr>
                                        <p:cTn id="79" dur="500" fill="hold"/>
                                        <p:tgtEl>
                                          <p:spTgt spid="50"/>
                                        </p:tgtEl>
                                        <p:attrNameLst>
                                          <p:attrName>ppt_w</p:attrName>
                                        </p:attrNameLst>
                                      </p:cBhvr>
                                      <p:tavLst>
                                        <p:tav tm="0">
                                          <p:val>
                                            <p:fltVal val="0"/>
                                          </p:val>
                                        </p:tav>
                                        <p:tav tm="100000">
                                          <p:val>
                                            <p:strVal val="#ppt_w"/>
                                          </p:val>
                                        </p:tav>
                                      </p:tavLst>
                                    </p:anim>
                                    <p:anim calcmode="lin" valueType="num">
                                      <p:cBhvr>
                                        <p:cTn id="80" dur="500" fill="hold"/>
                                        <p:tgtEl>
                                          <p:spTgt spid="50"/>
                                        </p:tgtEl>
                                        <p:attrNameLst>
                                          <p:attrName>ppt_h</p:attrName>
                                        </p:attrNameLst>
                                      </p:cBhvr>
                                      <p:tavLst>
                                        <p:tav tm="0">
                                          <p:val>
                                            <p:fltVal val="0"/>
                                          </p:val>
                                        </p:tav>
                                        <p:tav tm="100000">
                                          <p:val>
                                            <p:strVal val="#ppt_h"/>
                                          </p:val>
                                        </p:tav>
                                      </p:tavLst>
                                    </p:anim>
                                    <p:animEffect transition="in" filter="fade">
                                      <p:cBhvr>
                                        <p:cTn id="81" dur="500"/>
                                        <p:tgtEl>
                                          <p:spTgt spid="50"/>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51"/>
                                        </p:tgtEl>
                                        <p:attrNameLst>
                                          <p:attrName>style.visibility</p:attrName>
                                        </p:attrNameLst>
                                      </p:cBhvr>
                                      <p:to>
                                        <p:strVal val="visible"/>
                                      </p:to>
                                    </p:set>
                                    <p:anim calcmode="lin" valueType="num">
                                      <p:cBhvr>
                                        <p:cTn id="85" dur="500" fill="hold"/>
                                        <p:tgtEl>
                                          <p:spTgt spid="51"/>
                                        </p:tgtEl>
                                        <p:attrNameLst>
                                          <p:attrName>ppt_w</p:attrName>
                                        </p:attrNameLst>
                                      </p:cBhvr>
                                      <p:tavLst>
                                        <p:tav tm="0">
                                          <p:val>
                                            <p:fltVal val="0"/>
                                          </p:val>
                                        </p:tav>
                                        <p:tav tm="100000">
                                          <p:val>
                                            <p:strVal val="#ppt_w"/>
                                          </p:val>
                                        </p:tav>
                                      </p:tavLst>
                                    </p:anim>
                                    <p:anim calcmode="lin" valueType="num">
                                      <p:cBhvr>
                                        <p:cTn id="86" dur="500" fill="hold"/>
                                        <p:tgtEl>
                                          <p:spTgt spid="51"/>
                                        </p:tgtEl>
                                        <p:attrNameLst>
                                          <p:attrName>ppt_h</p:attrName>
                                        </p:attrNameLst>
                                      </p:cBhvr>
                                      <p:tavLst>
                                        <p:tav tm="0">
                                          <p:val>
                                            <p:fltVal val="0"/>
                                          </p:val>
                                        </p:tav>
                                        <p:tav tm="100000">
                                          <p:val>
                                            <p:strVal val="#ppt_h"/>
                                          </p:val>
                                        </p:tav>
                                      </p:tavLst>
                                    </p:anim>
                                    <p:animEffect transition="in" filter="fade">
                                      <p:cBhvr>
                                        <p:cTn id="87" dur="500"/>
                                        <p:tgtEl>
                                          <p:spTgt spid="51"/>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52"/>
                                        </p:tgtEl>
                                        <p:attrNameLst>
                                          <p:attrName>style.visibility</p:attrName>
                                        </p:attrNameLst>
                                      </p:cBhvr>
                                      <p:to>
                                        <p:strVal val="visible"/>
                                      </p:to>
                                    </p:set>
                                    <p:anim calcmode="lin" valueType="num">
                                      <p:cBhvr>
                                        <p:cTn id="91" dur="500" fill="hold"/>
                                        <p:tgtEl>
                                          <p:spTgt spid="52"/>
                                        </p:tgtEl>
                                        <p:attrNameLst>
                                          <p:attrName>ppt_w</p:attrName>
                                        </p:attrNameLst>
                                      </p:cBhvr>
                                      <p:tavLst>
                                        <p:tav tm="0">
                                          <p:val>
                                            <p:fltVal val="0"/>
                                          </p:val>
                                        </p:tav>
                                        <p:tav tm="100000">
                                          <p:val>
                                            <p:strVal val="#ppt_w"/>
                                          </p:val>
                                        </p:tav>
                                      </p:tavLst>
                                    </p:anim>
                                    <p:anim calcmode="lin" valueType="num">
                                      <p:cBhvr>
                                        <p:cTn id="92" dur="500" fill="hold"/>
                                        <p:tgtEl>
                                          <p:spTgt spid="52"/>
                                        </p:tgtEl>
                                        <p:attrNameLst>
                                          <p:attrName>ppt_h</p:attrName>
                                        </p:attrNameLst>
                                      </p:cBhvr>
                                      <p:tavLst>
                                        <p:tav tm="0">
                                          <p:val>
                                            <p:fltVal val="0"/>
                                          </p:val>
                                        </p:tav>
                                        <p:tav tm="100000">
                                          <p:val>
                                            <p:strVal val="#ppt_h"/>
                                          </p:val>
                                        </p:tav>
                                      </p:tavLst>
                                    </p:anim>
                                    <p:animEffect transition="in" filter="fade">
                                      <p:cBhvr>
                                        <p:cTn id="9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0" grpId="0"/>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عنوان المحتوى</a:t>
            </a:r>
            <a:endParaRPr lang="en-US" dirty="0">
              <a:solidFill>
                <a:schemeClr val="accent5">
                  <a:lumMod val="50000"/>
                </a:schemeClr>
              </a:solidFill>
              <a:latin typeface="Al Tarikh" pitchFamily="2" charset="-78"/>
              <a:cs typeface="Al Tarikh" pitchFamily="2" charset="-78"/>
            </a:endParaRPr>
          </a:p>
        </p:txBody>
      </p:sp>
      <p:sp>
        <p:nvSpPr>
          <p:cNvPr id="3" name="L-Shape 2">
            <a:extLst>
              <a:ext uri="{FF2B5EF4-FFF2-40B4-BE49-F238E27FC236}">
                <a16:creationId xmlns:a16="http://schemas.microsoft.com/office/drawing/2014/main" id="{DC808D9D-8B55-41B8-AE1F-61EC3746C38C}"/>
              </a:ext>
            </a:extLst>
          </p:cNvPr>
          <p:cNvSpPr/>
          <p:nvPr/>
        </p:nvSpPr>
        <p:spPr>
          <a:xfrm rot="10800000">
            <a:off x="1005590" y="4215340"/>
            <a:ext cx="1855486" cy="1855485"/>
          </a:xfrm>
          <a:custGeom>
            <a:avLst/>
            <a:gdLst/>
            <a:ahLst/>
            <a:cxnLst/>
            <a:rect l="l" t="t" r="r" b="b"/>
            <a:pathLst>
              <a:path w="1639462" h="1639461">
                <a:moveTo>
                  <a:pt x="254587" y="1639461"/>
                </a:moveTo>
                <a:lnTo>
                  <a:pt x="254587" y="1639461"/>
                </a:lnTo>
                <a:lnTo>
                  <a:pt x="0" y="1639461"/>
                </a:lnTo>
                <a:lnTo>
                  <a:pt x="0" y="343317"/>
                </a:lnTo>
                <a:lnTo>
                  <a:pt x="358513" y="343317"/>
                </a:lnTo>
                <a:lnTo>
                  <a:pt x="358513" y="1026362"/>
                </a:lnTo>
                <a:lnTo>
                  <a:pt x="1384875" y="0"/>
                </a:lnTo>
                <a:lnTo>
                  <a:pt x="1639462" y="254586"/>
                </a:lnTo>
                <a:lnTo>
                  <a:pt x="590237" y="1303812"/>
                </a:lnTo>
                <a:lnTo>
                  <a:pt x="1296144" y="1303812"/>
                </a:lnTo>
                <a:lnTo>
                  <a:pt x="1296144" y="1639461"/>
                </a:lnTo>
                <a:lnTo>
                  <a:pt x="254588" y="1639461"/>
                </a:lnTo>
                <a:close/>
              </a:path>
            </a:pathLst>
          </a:custGeom>
          <a:solidFill>
            <a:schemeClr val="accent1"/>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4" name="L-Shape 2">
            <a:extLst>
              <a:ext uri="{FF2B5EF4-FFF2-40B4-BE49-F238E27FC236}">
                <a16:creationId xmlns:a16="http://schemas.microsoft.com/office/drawing/2014/main" id="{2DB8E229-C9D9-408D-8811-7327FFBB0AB4}"/>
              </a:ext>
            </a:extLst>
          </p:cNvPr>
          <p:cNvSpPr/>
          <p:nvPr/>
        </p:nvSpPr>
        <p:spPr>
          <a:xfrm rot="10800000">
            <a:off x="3691192" y="3415007"/>
            <a:ext cx="1855486" cy="1855485"/>
          </a:xfrm>
          <a:custGeom>
            <a:avLst/>
            <a:gdLst/>
            <a:ahLst/>
            <a:cxnLst/>
            <a:rect l="l" t="t" r="r" b="b"/>
            <a:pathLst>
              <a:path w="1639462" h="1639461">
                <a:moveTo>
                  <a:pt x="254587" y="1639461"/>
                </a:moveTo>
                <a:lnTo>
                  <a:pt x="254587" y="1639461"/>
                </a:lnTo>
                <a:lnTo>
                  <a:pt x="0" y="1639461"/>
                </a:lnTo>
                <a:lnTo>
                  <a:pt x="0" y="343317"/>
                </a:lnTo>
                <a:lnTo>
                  <a:pt x="358513" y="343317"/>
                </a:lnTo>
                <a:lnTo>
                  <a:pt x="358513" y="1026362"/>
                </a:lnTo>
                <a:lnTo>
                  <a:pt x="1384875" y="0"/>
                </a:lnTo>
                <a:lnTo>
                  <a:pt x="1639462" y="254586"/>
                </a:lnTo>
                <a:lnTo>
                  <a:pt x="590237" y="1303812"/>
                </a:lnTo>
                <a:lnTo>
                  <a:pt x="1296144" y="1303812"/>
                </a:lnTo>
                <a:lnTo>
                  <a:pt x="1296144" y="1639461"/>
                </a:lnTo>
                <a:lnTo>
                  <a:pt x="254588" y="1639461"/>
                </a:lnTo>
                <a:close/>
              </a:path>
            </a:pathLst>
          </a:custGeom>
          <a:solidFill>
            <a:schemeClr val="accent2"/>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5" name="L-Shape 2">
            <a:extLst>
              <a:ext uri="{FF2B5EF4-FFF2-40B4-BE49-F238E27FC236}">
                <a16:creationId xmlns:a16="http://schemas.microsoft.com/office/drawing/2014/main" id="{6456AC9F-400E-42B4-9FBA-2186777421C7}"/>
              </a:ext>
            </a:extLst>
          </p:cNvPr>
          <p:cNvSpPr/>
          <p:nvPr/>
        </p:nvSpPr>
        <p:spPr>
          <a:xfrm rot="10800000">
            <a:off x="6376794" y="2614674"/>
            <a:ext cx="1855486" cy="1855485"/>
          </a:xfrm>
          <a:custGeom>
            <a:avLst/>
            <a:gdLst/>
            <a:ahLst/>
            <a:cxnLst/>
            <a:rect l="l" t="t" r="r" b="b"/>
            <a:pathLst>
              <a:path w="1639462" h="1639461">
                <a:moveTo>
                  <a:pt x="254587" y="1639461"/>
                </a:moveTo>
                <a:lnTo>
                  <a:pt x="254587" y="1639461"/>
                </a:lnTo>
                <a:lnTo>
                  <a:pt x="0" y="1639461"/>
                </a:lnTo>
                <a:lnTo>
                  <a:pt x="0" y="343317"/>
                </a:lnTo>
                <a:lnTo>
                  <a:pt x="358513" y="343317"/>
                </a:lnTo>
                <a:lnTo>
                  <a:pt x="358513" y="1026362"/>
                </a:lnTo>
                <a:lnTo>
                  <a:pt x="1384875" y="0"/>
                </a:lnTo>
                <a:lnTo>
                  <a:pt x="1639462" y="254586"/>
                </a:lnTo>
                <a:lnTo>
                  <a:pt x="590237" y="1303812"/>
                </a:lnTo>
                <a:lnTo>
                  <a:pt x="1296144" y="1303812"/>
                </a:lnTo>
                <a:lnTo>
                  <a:pt x="1296144" y="1639461"/>
                </a:lnTo>
                <a:lnTo>
                  <a:pt x="254588" y="1639461"/>
                </a:lnTo>
                <a:close/>
              </a:path>
            </a:pathLst>
          </a:custGeom>
          <a:solidFill>
            <a:schemeClr val="accent3"/>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6" name="L-Shape 2">
            <a:extLst>
              <a:ext uri="{FF2B5EF4-FFF2-40B4-BE49-F238E27FC236}">
                <a16:creationId xmlns:a16="http://schemas.microsoft.com/office/drawing/2014/main" id="{966AA83D-D9B1-4D04-8651-6831AEF09FA4}"/>
              </a:ext>
            </a:extLst>
          </p:cNvPr>
          <p:cNvSpPr/>
          <p:nvPr/>
        </p:nvSpPr>
        <p:spPr>
          <a:xfrm rot="10800000">
            <a:off x="9062396" y="1814341"/>
            <a:ext cx="1855486" cy="1855485"/>
          </a:xfrm>
          <a:custGeom>
            <a:avLst/>
            <a:gdLst/>
            <a:ahLst/>
            <a:cxnLst/>
            <a:rect l="l" t="t" r="r" b="b"/>
            <a:pathLst>
              <a:path w="1639462" h="1639461">
                <a:moveTo>
                  <a:pt x="254587" y="1639461"/>
                </a:moveTo>
                <a:lnTo>
                  <a:pt x="254587" y="1639461"/>
                </a:lnTo>
                <a:lnTo>
                  <a:pt x="0" y="1639461"/>
                </a:lnTo>
                <a:lnTo>
                  <a:pt x="0" y="343317"/>
                </a:lnTo>
                <a:lnTo>
                  <a:pt x="358513" y="343317"/>
                </a:lnTo>
                <a:lnTo>
                  <a:pt x="358513" y="1026362"/>
                </a:lnTo>
                <a:lnTo>
                  <a:pt x="1384875" y="0"/>
                </a:lnTo>
                <a:lnTo>
                  <a:pt x="1639462" y="254586"/>
                </a:lnTo>
                <a:lnTo>
                  <a:pt x="590237" y="1303812"/>
                </a:lnTo>
                <a:lnTo>
                  <a:pt x="1296144" y="1303812"/>
                </a:lnTo>
                <a:lnTo>
                  <a:pt x="1296144" y="1639461"/>
                </a:lnTo>
                <a:lnTo>
                  <a:pt x="254588" y="1639461"/>
                </a:lnTo>
                <a:close/>
              </a:path>
            </a:pathLst>
          </a:custGeom>
          <a:solidFill>
            <a:schemeClr val="accent4"/>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7" name="TextBox 6">
            <a:extLst>
              <a:ext uri="{FF2B5EF4-FFF2-40B4-BE49-F238E27FC236}">
                <a16:creationId xmlns:a16="http://schemas.microsoft.com/office/drawing/2014/main" id="{A4CA62EA-AFB2-4403-AA93-12200FE6E3A8}"/>
              </a:ext>
            </a:extLst>
          </p:cNvPr>
          <p:cNvSpPr txBox="1"/>
          <p:nvPr/>
        </p:nvSpPr>
        <p:spPr>
          <a:xfrm rot="18900000">
            <a:off x="967767" y="5157185"/>
            <a:ext cx="1621285" cy="307777"/>
          </a:xfrm>
          <a:prstGeom prst="rect">
            <a:avLst/>
          </a:prstGeom>
          <a:noFill/>
        </p:spPr>
        <p:txBody>
          <a:bodyPr wrap="square" rtlCol="0" anchor="ctr">
            <a:spAutoFit/>
          </a:bodyPr>
          <a:lstStyle/>
          <a:p>
            <a:pPr algn="ctr"/>
            <a:r>
              <a:rPr lang="ar-DZ" altLang="ko-KR" sz="1400" b="1" dirty="0">
                <a:solidFill>
                  <a:schemeClr val="bg1"/>
                </a:solidFill>
                <a:latin typeface="Al Tarikh" pitchFamily="2" charset="-78"/>
                <a:cs typeface="Al Tarikh" pitchFamily="2" charset="-78"/>
              </a:rPr>
              <a:t>عنوان المحتوى</a:t>
            </a:r>
            <a:endParaRPr lang="ko-KR" altLang="en-US" sz="1400" b="1" dirty="0">
              <a:solidFill>
                <a:schemeClr val="bg1"/>
              </a:solidFill>
              <a:latin typeface="Al Tarikh" pitchFamily="2" charset="-78"/>
              <a:cs typeface="Al Tarikh" pitchFamily="2" charset="-78"/>
            </a:endParaRPr>
          </a:p>
        </p:txBody>
      </p:sp>
      <p:sp>
        <p:nvSpPr>
          <p:cNvPr id="8" name="TextBox 7">
            <a:extLst>
              <a:ext uri="{FF2B5EF4-FFF2-40B4-BE49-F238E27FC236}">
                <a16:creationId xmlns:a16="http://schemas.microsoft.com/office/drawing/2014/main" id="{6516B649-71CF-4BAA-8490-2E2A04C3C317}"/>
              </a:ext>
            </a:extLst>
          </p:cNvPr>
          <p:cNvSpPr txBox="1"/>
          <p:nvPr/>
        </p:nvSpPr>
        <p:spPr>
          <a:xfrm rot="18900000">
            <a:off x="3659700" y="4347090"/>
            <a:ext cx="1621285" cy="307777"/>
          </a:xfrm>
          <a:prstGeom prst="rect">
            <a:avLst/>
          </a:prstGeom>
          <a:noFill/>
        </p:spPr>
        <p:txBody>
          <a:bodyPr wrap="square" rtlCol="0" anchor="ctr">
            <a:spAutoFit/>
          </a:bodyPr>
          <a:lstStyle/>
          <a:p>
            <a:pPr algn="ctr"/>
            <a:r>
              <a:rPr lang="ar-DZ" altLang="ko-KR" sz="1400" b="1" dirty="0">
                <a:solidFill>
                  <a:schemeClr val="bg1"/>
                </a:solidFill>
                <a:latin typeface="Al Tarikh" pitchFamily="2" charset="-78"/>
                <a:cs typeface="Al Tarikh" pitchFamily="2" charset="-78"/>
              </a:rPr>
              <a:t>عنوان المحتوى</a:t>
            </a:r>
            <a:endParaRPr lang="ko-KR" altLang="en-US" sz="1400" b="1" dirty="0">
              <a:solidFill>
                <a:schemeClr val="bg1"/>
              </a:solidFill>
              <a:latin typeface="Al Tarikh" pitchFamily="2" charset="-78"/>
              <a:cs typeface="Al Tarikh" pitchFamily="2" charset="-78"/>
            </a:endParaRPr>
          </a:p>
        </p:txBody>
      </p:sp>
      <p:sp>
        <p:nvSpPr>
          <p:cNvPr id="9" name="TextBox 8">
            <a:extLst>
              <a:ext uri="{FF2B5EF4-FFF2-40B4-BE49-F238E27FC236}">
                <a16:creationId xmlns:a16="http://schemas.microsoft.com/office/drawing/2014/main" id="{B2362682-B4A8-4A5B-ADBD-F17543094A9F}"/>
              </a:ext>
            </a:extLst>
          </p:cNvPr>
          <p:cNvSpPr txBox="1"/>
          <p:nvPr/>
        </p:nvSpPr>
        <p:spPr>
          <a:xfrm rot="18900000">
            <a:off x="6351633" y="3536996"/>
            <a:ext cx="1621285" cy="307777"/>
          </a:xfrm>
          <a:prstGeom prst="rect">
            <a:avLst/>
          </a:prstGeom>
          <a:noFill/>
        </p:spPr>
        <p:txBody>
          <a:bodyPr wrap="square" rtlCol="0" anchor="ctr">
            <a:spAutoFit/>
          </a:bodyPr>
          <a:lstStyle/>
          <a:p>
            <a:pPr algn="ctr"/>
            <a:r>
              <a:rPr lang="ar-DZ" altLang="ko-KR" sz="1400" b="1" dirty="0">
                <a:solidFill>
                  <a:schemeClr val="bg1"/>
                </a:solidFill>
                <a:latin typeface="Al Tarikh" pitchFamily="2" charset="-78"/>
                <a:cs typeface="Al Tarikh" pitchFamily="2" charset="-78"/>
              </a:rPr>
              <a:t>عنوان المحتوى</a:t>
            </a:r>
            <a:endParaRPr lang="ko-KR" altLang="en-US" sz="1400" b="1" dirty="0">
              <a:solidFill>
                <a:schemeClr val="bg1"/>
              </a:solidFill>
              <a:latin typeface="Al Tarikh" pitchFamily="2" charset="-78"/>
              <a:cs typeface="Al Tarikh" pitchFamily="2" charset="-78"/>
            </a:endParaRPr>
          </a:p>
        </p:txBody>
      </p:sp>
      <p:sp>
        <p:nvSpPr>
          <p:cNvPr id="10" name="TextBox 9">
            <a:extLst>
              <a:ext uri="{FF2B5EF4-FFF2-40B4-BE49-F238E27FC236}">
                <a16:creationId xmlns:a16="http://schemas.microsoft.com/office/drawing/2014/main" id="{D48FC7FB-35D8-491B-A238-94A1A243E1AE}"/>
              </a:ext>
            </a:extLst>
          </p:cNvPr>
          <p:cNvSpPr txBox="1"/>
          <p:nvPr/>
        </p:nvSpPr>
        <p:spPr>
          <a:xfrm rot="18900000">
            <a:off x="9043565" y="2726902"/>
            <a:ext cx="1621285" cy="307777"/>
          </a:xfrm>
          <a:prstGeom prst="rect">
            <a:avLst/>
          </a:prstGeom>
          <a:noFill/>
        </p:spPr>
        <p:txBody>
          <a:bodyPr wrap="square" rtlCol="0" anchor="ctr">
            <a:spAutoFit/>
          </a:bodyPr>
          <a:lstStyle/>
          <a:p>
            <a:pPr algn="ctr"/>
            <a:r>
              <a:rPr lang="ar-DZ" altLang="ko-KR" sz="1400" b="1" dirty="0">
                <a:solidFill>
                  <a:schemeClr val="bg1"/>
                </a:solidFill>
                <a:latin typeface="Al Tarikh" pitchFamily="2" charset="-78"/>
                <a:cs typeface="Al Tarikh" pitchFamily="2" charset="-78"/>
              </a:rPr>
              <a:t>عنوان المحتوى</a:t>
            </a:r>
            <a:endParaRPr lang="ko-KR" altLang="en-US" sz="1400" b="1" dirty="0">
              <a:solidFill>
                <a:schemeClr val="bg1"/>
              </a:solidFill>
              <a:latin typeface="Al Tarikh" pitchFamily="2" charset="-78"/>
              <a:cs typeface="Al Tarikh" pitchFamily="2" charset="-78"/>
            </a:endParaRPr>
          </a:p>
        </p:txBody>
      </p:sp>
      <p:grpSp>
        <p:nvGrpSpPr>
          <p:cNvPr id="11" name="Group 10">
            <a:extLst>
              <a:ext uri="{FF2B5EF4-FFF2-40B4-BE49-F238E27FC236}">
                <a16:creationId xmlns:a16="http://schemas.microsoft.com/office/drawing/2014/main" id="{E4CAA57B-4BF9-413C-A390-481AFE96DBA7}"/>
              </a:ext>
            </a:extLst>
          </p:cNvPr>
          <p:cNvGrpSpPr/>
          <p:nvPr/>
        </p:nvGrpSpPr>
        <p:grpSpPr>
          <a:xfrm>
            <a:off x="909123" y="2554244"/>
            <a:ext cx="2076421" cy="882957"/>
            <a:chOff x="1005509" y="2068468"/>
            <a:chExt cx="1982315" cy="882957"/>
          </a:xfrm>
        </p:grpSpPr>
        <p:sp>
          <p:nvSpPr>
            <p:cNvPr id="12" name="TextBox 11">
              <a:extLst>
                <a:ext uri="{FF2B5EF4-FFF2-40B4-BE49-F238E27FC236}">
                  <a16:creationId xmlns:a16="http://schemas.microsoft.com/office/drawing/2014/main" id="{C4B010AD-4165-44DC-B372-4BA4C3CA2292}"/>
                </a:ext>
              </a:extLst>
            </p:cNvPr>
            <p:cNvSpPr txBox="1"/>
            <p:nvPr/>
          </p:nvSpPr>
          <p:spPr>
            <a:xfrm>
              <a:off x="1005509" y="2068468"/>
              <a:ext cx="1982315" cy="276999"/>
            </a:xfrm>
            <a:prstGeom prst="rect">
              <a:avLst/>
            </a:prstGeom>
            <a:noFill/>
          </p:spPr>
          <p:txBody>
            <a:bodyPr wrap="square" rtlCol="0" anchor="ctr">
              <a:spAutoFit/>
            </a:bodyPr>
            <a:lstStyle/>
            <a:p>
              <a:pPr algn="r"/>
              <a:r>
                <a:rPr lang="ar-DZ" altLang="ko-KR" sz="1200" b="1" dirty="0">
                  <a:solidFill>
                    <a:schemeClr val="tx1">
                      <a:lumMod val="75000"/>
                      <a:lumOff val="25000"/>
                    </a:schemeClr>
                  </a:solidFill>
                  <a:latin typeface="Al Tarikh" pitchFamily="2" charset="-78"/>
                  <a:cs typeface="Al Tarikh" pitchFamily="2" charset="-78"/>
                </a:rPr>
                <a:t>عنوان النص</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13" name="TextBox 12">
              <a:extLst>
                <a:ext uri="{FF2B5EF4-FFF2-40B4-BE49-F238E27FC236}">
                  <a16:creationId xmlns:a16="http://schemas.microsoft.com/office/drawing/2014/main" id="{15A53EF3-2A04-4A77-B801-C209BCF95623}"/>
                </a:ext>
              </a:extLst>
            </p:cNvPr>
            <p:cNvSpPr txBox="1"/>
            <p:nvPr/>
          </p:nvSpPr>
          <p:spPr>
            <a:xfrm>
              <a:off x="1005510" y="2305094"/>
              <a:ext cx="1982314" cy="646331"/>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14" name="Group 13">
            <a:extLst>
              <a:ext uri="{FF2B5EF4-FFF2-40B4-BE49-F238E27FC236}">
                <a16:creationId xmlns:a16="http://schemas.microsoft.com/office/drawing/2014/main" id="{F62BCF95-BF33-4B59-8C1B-8FD316F4211D}"/>
              </a:ext>
            </a:extLst>
          </p:cNvPr>
          <p:cNvGrpSpPr/>
          <p:nvPr/>
        </p:nvGrpSpPr>
        <p:grpSpPr>
          <a:xfrm>
            <a:off x="3673250" y="1757959"/>
            <a:ext cx="2076421" cy="882957"/>
            <a:chOff x="2961536" y="1662708"/>
            <a:chExt cx="1982315" cy="882957"/>
          </a:xfrm>
        </p:grpSpPr>
        <p:sp>
          <p:nvSpPr>
            <p:cNvPr id="15" name="TextBox 14">
              <a:extLst>
                <a:ext uri="{FF2B5EF4-FFF2-40B4-BE49-F238E27FC236}">
                  <a16:creationId xmlns:a16="http://schemas.microsoft.com/office/drawing/2014/main" id="{025557CB-1BB6-41EE-9F2B-4E23B5BBEDC4}"/>
                </a:ext>
              </a:extLst>
            </p:cNvPr>
            <p:cNvSpPr txBox="1"/>
            <p:nvPr/>
          </p:nvSpPr>
          <p:spPr>
            <a:xfrm>
              <a:off x="2961536" y="1662708"/>
              <a:ext cx="1982315" cy="276999"/>
            </a:xfrm>
            <a:prstGeom prst="rect">
              <a:avLst/>
            </a:prstGeom>
            <a:noFill/>
          </p:spPr>
          <p:txBody>
            <a:bodyPr wrap="square" rtlCol="0" anchor="ctr">
              <a:spAutoFit/>
            </a:bodyPr>
            <a:lstStyle/>
            <a:p>
              <a:pPr algn="r"/>
              <a:r>
                <a:rPr lang="ar-DZ" altLang="ko-KR" sz="1200" b="1" dirty="0">
                  <a:solidFill>
                    <a:schemeClr val="tx1">
                      <a:lumMod val="75000"/>
                      <a:lumOff val="25000"/>
                    </a:schemeClr>
                  </a:solidFill>
                  <a:latin typeface="Al Tarikh" pitchFamily="2" charset="-78"/>
                  <a:cs typeface="Al Tarikh" pitchFamily="2" charset="-78"/>
                </a:rPr>
                <a:t>عنوان النص</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16" name="TextBox 15">
              <a:extLst>
                <a:ext uri="{FF2B5EF4-FFF2-40B4-BE49-F238E27FC236}">
                  <a16:creationId xmlns:a16="http://schemas.microsoft.com/office/drawing/2014/main" id="{ED6C20B1-BAD4-476A-A9B0-690F98ED4F37}"/>
                </a:ext>
              </a:extLst>
            </p:cNvPr>
            <p:cNvSpPr txBox="1"/>
            <p:nvPr/>
          </p:nvSpPr>
          <p:spPr>
            <a:xfrm>
              <a:off x="2961537" y="1899334"/>
              <a:ext cx="1982314" cy="646331"/>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17" name="Group 16">
            <a:extLst>
              <a:ext uri="{FF2B5EF4-FFF2-40B4-BE49-F238E27FC236}">
                <a16:creationId xmlns:a16="http://schemas.microsoft.com/office/drawing/2014/main" id="{F55105BB-1385-4F33-B8C4-D2193DF6B909}"/>
              </a:ext>
            </a:extLst>
          </p:cNvPr>
          <p:cNvGrpSpPr/>
          <p:nvPr/>
        </p:nvGrpSpPr>
        <p:grpSpPr>
          <a:xfrm>
            <a:off x="6437377" y="4647959"/>
            <a:ext cx="2076421" cy="882957"/>
            <a:chOff x="4860032" y="4800357"/>
            <a:chExt cx="1982315" cy="882957"/>
          </a:xfrm>
        </p:grpSpPr>
        <p:sp>
          <p:nvSpPr>
            <p:cNvPr id="18" name="TextBox 17">
              <a:extLst>
                <a:ext uri="{FF2B5EF4-FFF2-40B4-BE49-F238E27FC236}">
                  <a16:creationId xmlns:a16="http://schemas.microsoft.com/office/drawing/2014/main" id="{C694432C-5A66-4F68-8E81-74494E299582}"/>
                </a:ext>
              </a:extLst>
            </p:cNvPr>
            <p:cNvSpPr txBox="1"/>
            <p:nvPr/>
          </p:nvSpPr>
          <p:spPr>
            <a:xfrm>
              <a:off x="4860032" y="4800357"/>
              <a:ext cx="1982315" cy="276999"/>
            </a:xfrm>
            <a:prstGeom prst="rect">
              <a:avLst/>
            </a:prstGeom>
            <a:noFill/>
          </p:spPr>
          <p:txBody>
            <a:bodyPr wrap="square" rtlCol="0" anchor="ctr">
              <a:spAutoFit/>
            </a:bodyPr>
            <a:lstStyle/>
            <a:p>
              <a:pPr algn="r"/>
              <a:r>
                <a:rPr lang="ar-DZ" altLang="ko-KR" sz="1200" b="1" dirty="0">
                  <a:solidFill>
                    <a:schemeClr val="tx1">
                      <a:lumMod val="75000"/>
                      <a:lumOff val="25000"/>
                    </a:schemeClr>
                  </a:solidFill>
                  <a:latin typeface="Al Tarikh" pitchFamily="2" charset="-78"/>
                  <a:cs typeface="Al Tarikh" pitchFamily="2" charset="-78"/>
                </a:rPr>
                <a:t>عنوان النص</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19" name="TextBox 18">
              <a:extLst>
                <a:ext uri="{FF2B5EF4-FFF2-40B4-BE49-F238E27FC236}">
                  <a16:creationId xmlns:a16="http://schemas.microsoft.com/office/drawing/2014/main" id="{642823A6-FDFC-45C2-9AAE-7C2211D96698}"/>
                </a:ext>
              </a:extLst>
            </p:cNvPr>
            <p:cNvSpPr txBox="1"/>
            <p:nvPr/>
          </p:nvSpPr>
          <p:spPr>
            <a:xfrm>
              <a:off x="4860033" y="5036983"/>
              <a:ext cx="1982314" cy="646331"/>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20" name="Group 19">
            <a:extLst>
              <a:ext uri="{FF2B5EF4-FFF2-40B4-BE49-F238E27FC236}">
                <a16:creationId xmlns:a16="http://schemas.microsoft.com/office/drawing/2014/main" id="{19DD6400-5DB1-47FB-9EE3-C377199498FD}"/>
              </a:ext>
            </a:extLst>
          </p:cNvPr>
          <p:cNvGrpSpPr/>
          <p:nvPr/>
        </p:nvGrpSpPr>
        <p:grpSpPr>
          <a:xfrm>
            <a:off x="9201503" y="4004075"/>
            <a:ext cx="2076421" cy="882957"/>
            <a:chOff x="6816059" y="4394597"/>
            <a:chExt cx="1982315" cy="882957"/>
          </a:xfrm>
        </p:grpSpPr>
        <p:sp>
          <p:nvSpPr>
            <p:cNvPr id="21" name="TextBox 20">
              <a:extLst>
                <a:ext uri="{FF2B5EF4-FFF2-40B4-BE49-F238E27FC236}">
                  <a16:creationId xmlns:a16="http://schemas.microsoft.com/office/drawing/2014/main" id="{C1DF1963-CE8C-49CA-9A72-E0BCAC439431}"/>
                </a:ext>
              </a:extLst>
            </p:cNvPr>
            <p:cNvSpPr txBox="1"/>
            <p:nvPr/>
          </p:nvSpPr>
          <p:spPr>
            <a:xfrm>
              <a:off x="6816059" y="4394597"/>
              <a:ext cx="1982315" cy="276999"/>
            </a:xfrm>
            <a:prstGeom prst="rect">
              <a:avLst/>
            </a:prstGeom>
            <a:noFill/>
          </p:spPr>
          <p:txBody>
            <a:bodyPr wrap="square" rtlCol="0" anchor="ctr">
              <a:spAutoFit/>
            </a:bodyPr>
            <a:lstStyle/>
            <a:p>
              <a:pPr algn="r"/>
              <a:r>
                <a:rPr lang="ar-DZ" altLang="ko-KR" sz="1200" b="1" dirty="0">
                  <a:solidFill>
                    <a:schemeClr val="tx1">
                      <a:lumMod val="75000"/>
                      <a:lumOff val="25000"/>
                    </a:schemeClr>
                  </a:solidFill>
                  <a:latin typeface="Al Tarikh" pitchFamily="2" charset="-78"/>
                  <a:cs typeface="Al Tarikh" pitchFamily="2" charset="-78"/>
                </a:rPr>
                <a:t>عنوان النص</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22" name="TextBox 21">
              <a:extLst>
                <a:ext uri="{FF2B5EF4-FFF2-40B4-BE49-F238E27FC236}">
                  <a16:creationId xmlns:a16="http://schemas.microsoft.com/office/drawing/2014/main" id="{4F68E8B9-FA6A-4D3F-90AE-47DAA1966887}"/>
                </a:ext>
              </a:extLst>
            </p:cNvPr>
            <p:cNvSpPr txBox="1"/>
            <p:nvPr/>
          </p:nvSpPr>
          <p:spPr>
            <a:xfrm>
              <a:off x="6816060" y="4631223"/>
              <a:ext cx="1982314" cy="646331"/>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a:t>
              </a:r>
              <a:endParaRPr lang="ko-KR" altLang="en-US" sz="1200" dirty="0">
                <a:solidFill>
                  <a:schemeClr val="tx1">
                    <a:lumMod val="75000"/>
                    <a:lumOff val="25000"/>
                  </a:schemeClr>
                </a:solidFill>
                <a:latin typeface="Al Tarikh" pitchFamily="2" charset="-78"/>
                <a:cs typeface="Al Tarikh" pitchFamily="2" charset="-78"/>
              </a:endParaRPr>
            </a:p>
          </p:txBody>
        </p:sp>
      </p:grpSp>
      <p:sp>
        <p:nvSpPr>
          <p:cNvPr id="23" name="Isosceles Triangle 51">
            <a:extLst>
              <a:ext uri="{FF2B5EF4-FFF2-40B4-BE49-F238E27FC236}">
                <a16:creationId xmlns:a16="http://schemas.microsoft.com/office/drawing/2014/main" id="{C19A027D-194C-494C-ADBD-112F51E659BF}"/>
              </a:ext>
            </a:extLst>
          </p:cNvPr>
          <p:cNvSpPr/>
          <p:nvPr/>
        </p:nvSpPr>
        <p:spPr>
          <a:xfrm>
            <a:off x="2365074" y="4384826"/>
            <a:ext cx="333042" cy="244221"/>
          </a:xfrm>
          <a:custGeom>
            <a:avLst/>
            <a:gdLst/>
            <a:ahLst/>
            <a:cxnLst/>
            <a:rect l="l" t="t" r="r" b="b"/>
            <a:pathLst>
              <a:path w="3240001" h="2375905">
                <a:moveTo>
                  <a:pt x="1974640" y="1379575"/>
                </a:moveTo>
                <a:lnTo>
                  <a:pt x="3240001" y="2375905"/>
                </a:lnTo>
                <a:lnTo>
                  <a:pt x="1" y="2375905"/>
                </a:lnTo>
                <a:lnTo>
                  <a:pt x="1269863" y="1399042"/>
                </a:lnTo>
                <a:lnTo>
                  <a:pt x="1610574" y="1745545"/>
                </a:lnTo>
                <a:close/>
                <a:moveTo>
                  <a:pt x="3240001" y="126952"/>
                </a:moveTo>
                <a:lnTo>
                  <a:pt x="3240001" y="2258912"/>
                </a:lnTo>
                <a:lnTo>
                  <a:pt x="2032457" y="1334195"/>
                </a:lnTo>
                <a:close/>
                <a:moveTo>
                  <a:pt x="0" y="117525"/>
                </a:moveTo>
                <a:lnTo>
                  <a:pt x="1207545" y="1324768"/>
                </a:lnTo>
                <a:lnTo>
                  <a:pt x="0" y="2249485"/>
                </a:lnTo>
                <a:close/>
                <a:moveTo>
                  <a:pt x="0" y="0"/>
                </a:moveTo>
                <a:lnTo>
                  <a:pt x="3240000" y="0"/>
                </a:lnTo>
                <a:lnTo>
                  <a:pt x="1610572" y="16205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
        <p:nvSpPr>
          <p:cNvPr id="24" name="Rectangle 7">
            <a:extLst>
              <a:ext uri="{FF2B5EF4-FFF2-40B4-BE49-F238E27FC236}">
                <a16:creationId xmlns:a16="http://schemas.microsoft.com/office/drawing/2014/main" id="{30650C20-30F7-48BF-B808-454C7467E4E4}"/>
              </a:ext>
            </a:extLst>
          </p:cNvPr>
          <p:cNvSpPr/>
          <p:nvPr/>
        </p:nvSpPr>
        <p:spPr>
          <a:xfrm>
            <a:off x="5085530" y="3544510"/>
            <a:ext cx="322040" cy="322040"/>
          </a:xfrm>
          <a:custGeom>
            <a:avLst/>
            <a:gdLst/>
            <a:ahLst/>
            <a:cxnLst/>
            <a:rect l="l" t="t" r="r" b="b"/>
            <a:pathLst>
              <a:path w="3240000" h="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
        <p:nvSpPr>
          <p:cNvPr id="25" name="Rounded Rectangle 32">
            <a:extLst>
              <a:ext uri="{FF2B5EF4-FFF2-40B4-BE49-F238E27FC236}">
                <a16:creationId xmlns:a16="http://schemas.microsoft.com/office/drawing/2014/main" id="{51222673-BC04-44D8-84D4-417423B2CFD6}"/>
              </a:ext>
            </a:extLst>
          </p:cNvPr>
          <p:cNvSpPr/>
          <p:nvPr/>
        </p:nvSpPr>
        <p:spPr>
          <a:xfrm>
            <a:off x="10484699" y="1930436"/>
            <a:ext cx="322637" cy="322637"/>
          </a:xfrm>
          <a:custGeom>
            <a:avLst/>
            <a:gdLst/>
            <a:ahLst/>
            <a:cxnLst/>
            <a:rect l="l" t="t" r="r" b="b"/>
            <a:pathLst>
              <a:path w="3240000" h="3240000">
                <a:moveTo>
                  <a:pt x="2019696" y="2510955"/>
                </a:moveTo>
                <a:lnTo>
                  <a:pt x="2019696" y="2797359"/>
                </a:lnTo>
                <a:lnTo>
                  <a:pt x="2914589" y="2797359"/>
                </a:lnTo>
                <a:lnTo>
                  <a:pt x="2914589" y="2510955"/>
                </a:lnTo>
                <a:close/>
                <a:moveTo>
                  <a:pt x="2019696" y="2081348"/>
                </a:moveTo>
                <a:lnTo>
                  <a:pt x="2019696" y="2367752"/>
                </a:lnTo>
                <a:lnTo>
                  <a:pt x="2914589" y="2367752"/>
                </a:lnTo>
                <a:lnTo>
                  <a:pt x="2914589" y="2081348"/>
                </a:lnTo>
                <a:close/>
                <a:moveTo>
                  <a:pt x="580710" y="2021703"/>
                </a:moveTo>
                <a:lnTo>
                  <a:pt x="378191" y="2224222"/>
                </a:lnTo>
                <a:lnTo>
                  <a:pt x="593323" y="2439354"/>
                </a:lnTo>
                <a:lnTo>
                  <a:pt x="378191" y="2654485"/>
                </a:lnTo>
                <a:lnTo>
                  <a:pt x="580710" y="2857004"/>
                </a:lnTo>
                <a:lnTo>
                  <a:pt x="795842" y="2641872"/>
                </a:lnTo>
                <a:lnTo>
                  <a:pt x="1010973" y="2857004"/>
                </a:lnTo>
                <a:lnTo>
                  <a:pt x="1213492" y="2654485"/>
                </a:lnTo>
                <a:lnTo>
                  <a:pt x="998360" y="2439354"/>
                </a:lnTo>
                <a:lnTo>
                  <a:pt x="1213492" y="2224222"/>
                </a:lnTo>
                <a:lnTo>
                  <a:pt x="1010973" y="2021703"/>
                </a:lnTo>
                <a:lnTo>
                  <a:pt x="795842" y="2236835"/>
                </a:lnTo>
                <a:close/>
                <a:moveTo>
                  <a:pt x="1656000" y="1656001"/>
                </a:moveTo>
                <a:lnTo>
                  <a:pt x="3240000" y="1656001"/>
                </a:lnTo>
                <a:lnTo>
                  <a:pt x="3240000" y="2699989"/>
                </a:lnTo>
                <a:cubicBezTo>
                  <a:pt x="3240000" y="2998229"/>
                  <a:pt x="2998229" y="3240000"/>
                  <a:pt x="2699989" y="3240000"/>
                </a:cubicBezTo>
                <a:lnTo>
                  <a:pt x="1656000" y="3240000"/>
                </a:lnTo>
                <a:close/>
                <a:moveTo>
                  <a:pt x="0" y="1656001"/>
                </a:moveTo>
                <a:lnTo>
                  <a:pt x="1584000" y="1656001"/>
                </a:lnTo>
                <a:lnTo>
                  <a:pt x="1584000" y="3240000"/>
                </a:lnTo>
                <a:lnTo>
                  <a:pt x="540011" y="3240000"/>
                </a:lnTo>
                <a:cubicBezTo>
                  <a:pt x="241771" y="3240000"/>
                  <a:pt x="0" y="2998229"/>
                  <a:pt x="0" y="2699989"/>
                </a:cubicBezTo>
                <a:close/>
                <a:moveTo>
                  <a:pt x="2467143" y="957859"/>
                </a:moveTo>
                <a:cubicBezTo>
                  <a:pt x="2388055" y="957859"/>
                  <a:pt x="2323941" y="1021973"/>
                  <a:pt x="2323941" y="1101061"/>
                </a:cubicBezTo>
                <a:cubicBezTo>
                  <a:pt x="2323941" y="1180149"/>
                  <a:pt x="2388055" y="1244263"/>
                  <a:pt x="2467143" y="1244263"/>
                </a:cubicBezTo>
                <a:cubicBezTo>
                  <a:pt x="2546231" y="1244263"/>
                  <a:pt x="2610345" y="1180149"/>
                  <a:pt x="2610345" y="1101061"/>
                </a:cubicBezTo>
                <a:cubicBezTo>
                  <a:pt x="2610345" y="1021973"/>
                  <a:pt x="2546231" y="957859"/>
                  <a:pt x="2467143" y="957859"/>
                </a:cubicBezTo>
                <a:close/>
                <a:moveTo>
                  <a:pt x="2019696" y="635775"/>
                </a:moveTo>
                <a:lnTo>
                  <a:pt x="2019696" y="922180"/>
                </a:lnTo>
                <a:lnTo>
                  <a:pt x="2914589" y="922180"/>
                </a:lnTo>
                <a:lnTo>
                  <a:pt x="2914589" y="635775"/>
                </a:lnTo>
                <a:close/>
                <a:moveTo>
                  <a:pt x="652639" y="331531"/>
                </a:moveTo>
                <a:lnTo>
                  <a:pt x="652639" y="635775"/>
                </a:lnTo>
                <a:lnTo>
                  <a:pt x="348395" y="635775"/>
                </a:lnTo>
                <a:lnTo>
                  <a:pt x="348395" y="922180"/>
                </a:lnTo>
                <a:lnTo>
                  <a:pt x="652639" y="922180"/>
                </a:lnTo>
                <a:lnTo>
                  <a:pt x="652639" y="1226424"/>
                </a:lnTo>
                <a:lnTo>
                  <a:pt x="939044" y="1226424"/>
                </a:lnTo>
                <a:lnTo>
                  <a:pt x="939044" y="922180"/>
                </a:lnTo>
                <a:lnTo>
                  <a:pt x="1243288" y="922180"/>
                </a:lnTo>
                <a:lnTo>
                  <a:pt x="1243288" y="635775"/>
                </a:lnTo>
                <a:lnTo>
                  <a:pt x="939044" y="635775"/>
                </a:lnTo>
                <a:lnTo>
                  <a:pt x="939044" y="331531"/>
                </a:lnTo>
                <a:close/>
                <a:moveTo>
                  <a:pt x="2467143" y="313692"/>
                </a:moveTo>
                <a:cubicBezTo>
                  <a:pt x="2388055" y="313692"/>
                  <a:pt x="2323941" y="377806"/>
                  <a:pt x="2323941" y="456894"/>
                </a:cubicBezTo>
                <a:cubicBezTo>
                  <a:pt x="2323941" y="535982"/>
                  <a:pt x="2388055" y="600096"/>
                  <a:pt x="2467143" y="600096"/>
                </a:cubicBezTo>
                <a:cubicBezTo>
                  <a:pt x="2546231" y="600096"/>
                  <a:pt x="2610345" y="535982"/>
                  <a:pt x="2610345" y="456894"/>
                </a:cubicBezTo>
                <a:cubicBezTo>
                  <a:pt x="2610345" y="377806"/>
                  <a:pt x="2546231" y="313692"/>
                  <a:pt x="2467143" y="313692"/>
                </a:cubicBezTo>
                <a:close/>
                <a:moveTo>
                  <a:pt x="540011" y="0"/>
                </a:moveTo>
                <a:lnTo>
                  <a:pt x="2699989" y="0"/>
                </a:lnTo>
                <a:cubicBezTo>
                  <a:pt x="2998229" y="0"/>
                  <a:pt x="3240000" y="241771"/>
                  <a:pt x="3240000" y="540011"/>
                </a:cubicBezTo>
                <a:lnTo>
                  <a:pt x="3240000" y="1584001"/>
                </a:lnTo>
                <a:lnTo>
                  <a:pt x="1656000" y="1584001"/>
                </a:lnTo>
                <a:lnTo>
                  <a:pt x="1656000" y="1"/>
                </a:lnTo>
                <a:lnTo>
                  <a:pt x="1584000" y="1"/>
                </a:lnTo>
                <a:lnTo>
                  <a:pt x="1584000" y="1584001"/>
                </a:lnTo>
                <a:lnTo>
                  <a:pt x="0" y="1584001"/>
                </a:lnTo>
                <a:lnTo>
                  <a:pt x="0" y="540011"/>
                </a:lnTo>
                <a:cubicBezTo>
                  <a:pt x="0" y="241771"/>
                  <a:pt x="241771" y="0"/>
                  <a:pt x="54001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
        <p:nvSpPr>
          <p:cNvPr id="26" name="Rectangle 9">
            <a:extLst>
              <a:ext uri="{FF2B5EF4-FFF2-40B4-BE49-F238E27FC236}">
                <a16:creationId xmlns:a16="http://schemas.microsoft.com/office/drawing/2014/main" id="{81E6C95D-6404-494E-A0E3-DD2E34D06B55}"/>
              </a:ext>
            </a:extLst>
          </p:cNvPr>
          <p:cNvSpPr/>
          <p:nvPr/>
        </p:nvSpPr>
        <p:spPr>
          <a:xfrm>
            <a:off x="7761573" y="2754658"/>
            <a:ext cx="329463" cy="308407"/>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Tree>
    <p:extLst>
      <p:ext uri="{BB962C8B-B14F-4D97-AF65-F5344CB8AC3E}">
        <p14:creationId xmlns:p14="http://schemas.microsoft.com/office/powerpoint/2010/main" val="34280282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p:cTn id="67" dur="500" fill="hold"/>
                                        <p:tgtEl>
                                          <p:spTgt spid="14"/>
                                        </p:tgtEl>
                                        <p:attrNameLst>
                                          <p:attrName>ppt_w</p:attrName>
                                        </p:attrNameLst>
                                      </p:cBhvr>
                                      <p:tavLst>
                                        <p:tav tm="0">
                                          <p:val>
                                            <p:fltVal val="0"/>
                                          </p:val>
                                        </p:tav>
                                        <p:tav tm="100000">
                                          <p:val>
                                            <p:strVal val="#ppt_w"/>
                                          </p:val>
                                        </p:tav>
                                      </p:tavLst>
                                    </p:anim>
                                    <p:anim calcmode="lin" valueType="num">
                                      <p:cBhvr>
                                        <p:cTn id="68" dur="500" fill="hold"/>
                                        <p:tgtEl>
                                          <p:spTgt spid="14"/>
                                        </p:tgtEl>
                                        <p:attrNameLst>
                                          <p:attrName>ppt_h</p:attrName>
                                        </p:attrNameLst>
                                      </p:cBhvr>
                                      <p:tavLst>
                                        <p:tav tm="0">
                                          <p:val>
                                            <p:fltVal val="0"/>
                                          </p:val>
                                        </p:tav>
                                        <p:tav tm="100000">
                                          <p:val>
                                            <p:strVal val="#ppt_h"/>
                                          </p:val>
                                        </p:tav>
                                      </p:tavLst>
                                    </p:anim>
                                    <p:animEffect transition="in" filter="fade">
                                      <p:cBhvr>
                                        <p:cTn id="69" dur="500"/>
                                        <p:tgtEl>
                                          <p:spTgt spid="14"/>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p:cTn id="73" dur="500" fill="hold"/>
                                        <p:tgtEl>
                                          <p:spTgt spid="17"/>
                                        </p:tgtEl>
                                        <p:attrNameLst>
                                          <p:attrName>ppt_w</p:attrName>
                                        </p:attrNameLst>
                                      </p:cBhvr>
                                      <p:tavLst>
                                        <p:tav tm="0">
                                          <p:val>
                                            <p:fltVal val="0"/>
                                          </p:val>
                                        </p:tav>
                                        <p:tav tm="100000">
                                          <p:val>
                                            <p:strVal val="#ppt_w"/>
                                          </p:val>
                                        </p:tav>
                                      </p:tavLst>
                                    </p:anim>
                                    <p:anim calcmode="lin" valueType="num">
                                      <p:cBhvr>
                                        <p:cTn id="74" dur="500" fill="hold"/>
                                        <p:tgtEl>
                                          <p:spTgt spid="17"/>
                                        </p:tgtEl>
                                        <p:attrNameLst>
                                          <p:attrName>ppt_h</p:attrName>
                                        </p:attrNameLst>
                                      </p:cBhvr>
                                      <p:tavLst>
                                        <p:tav tm="0">
                                          <p:val>
                                            <p:fltVal val="0"/>
                                          </p:val>
                                        </p:tav>
                                        <p:tav tm="100000">
                                          <p:val>
                                            <p:strVal val="#ppt_h"/>
                                          </p:val>
                                        </p:tav>
                                      </p:tavLst>
                                    </p:anim>
                                    <p:animEffect transition="in" filter="fade">
                                      <p:cBhvr>
                                        <p:cTn id="75" dur="500"/>
                                        <p:tgtEl>
                                          <p:spTgt spid="17"/>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500" fill="hold"/>
                                        <p:tgtEl>
                                          <p:spTgt spid="20"/>
                                        </p:tgtEl>
                                        <p:attrNameLst>
                                          <p:attrName>ppt_w</p:attrName>
                                        </p:attrNameLst>
                                      </p:cBhvr>
                                      <p:tavLst>
                                        <p:tav tm="0">
                                          <p:val>
                                            <p:fltVal val="0"/>
                                          </p:val>
                                        </p:tav>
                                        <p:tav tm="100000">
                                          <p:val>
                                            <p:strVal val="#ppt_w"/>
                                          </p:val>
                                        </p:tav>
                                      </p:tavLst>
                                    </p:anim>
                                    <p:anim calcmode="lin" valueType="num">
                                      <p:cBhvr>
                                        <p:cTn id="80" dur="500" fill="hold"/>
                                        <p:tgtEl>
                                          <p:spTgt spid="20"/>
                                        </p:tgtEl>
                                        <p:attrNameLst>
                                          <p:attrName>ppt_h</p:attrName>
                                        </p:attrNameLst>
                                      </p:cBhvr>
                                      <p:tavLst>
                                        <p:tav tm="0">
                                          <p:val>
                                            <p:fltVal val="0"/>
                                          </p:val>
                                        </p:tav>
                                        <p:tav tm="100000">
                                          <p:val>
                                            <p:strVal val="#ppt_h"/>
                                          </p:val>
                                        </p:tav>
                                      </p:tavLst>
                                    </p:anim>
                                    <p:animEffect transition="in" filter="fade">
                                      <p:cBhvr>
                                        <p:cTn id="81" dur="500"/>
                                        <p:tgtEl>
                                          <p:spTgt spid="20"/>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p:cTn id="91" dur="500" fill="hold"/>
                                        <p:tgtEl>
                                          <p:spTgt spid="24"/>
                                        </p:tgtEl>
                                        <p:attrNameLst>
                                          <p:attrName>ppt_w</p:attrName>
                                        </p:attrNameLst>
                                      </p:cBhvr>
                                      <p:tavLst>
                                        <p:tav tm="0">
                                          <p:val>
                                            <p:fltVal val="0"/>
                                          </p:val>
                                        </p:tav>
                                        <p:tav tm="100000">
                                          <p:val>
                                            <p:strVal val="#ppt_w"/>
                                          </p:val>
                                        </p:tav>
                                      </p:tavLst>
                                    </p:anim>
                                    <p:anim calcmode="lin" valueType="num">
                                      <p:cBhvr>
                                        <p:cTn id="92" dur="500" fill="hold"/>
                                        <p:tgtEl>
                                          <p:spTgt spid="24"/>
                                        </p:tgtEl>
                                        <p:attrNameLst>
                                          <p:attrName>ppt_h</p:attrName>
                                        </p:attrNameLst>
                                      </p:cBhvr>
                                      <p:tavLst>
                                        <p:tav tm="0">
                                          <p:val>
                                            <p:fltVal val="0"/>
                                          </p:val>
                                        </p:tav>
                                        <p:tav tm="100000">
                                          <p:val>
                                            <p:strVal val="#ppt_h"/>
                                          </p:val>
                                        </p:tav>
                                      </p:tavLst>
                                    </p:anim>
                                    <p:animEffect transition="in" filter="fade">
                                      <p:cBhvr>
                                        <p:cTn id="93" dur="500"/>
                                        <p:tgtEl>
                                          <p:spTgt spid="24"/>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25"/>
                                        </p:tgtEl>
                                        <p:attrNameLst>
                                          <p:attrName>style.visibility</p:attrName>
                                        </p:attrNameLst>
                                      </p:cBhvr>
                                      <p:to>
                                        <p:strVal val="visible"/>
                                      </p:to>
                                    </p:set>
                                    <p:anim calcmode="lin" valueType="num">
                                      <p:cBhvr>
                                        <p:cTn id="97" dur="500" fill="hold"/>
                                        <p:tgtEl>
                                          <p:spTgt spid="25"/>
                                        </p:tgtEl>
                                        <p:attrNameLst>
                                          <p:attrName>ppt_w</p:attrName>
                                        </p:attrNameLst>
                                      </p:cBhvr>
                                      <p:tavLst>
                                        <p:tav tm="0">
                                          <p:val>
                                            <p:fltVal val="0"/>
                                          </p:val>
                                        </p:tav>
                                        <p:tav tm="100000">
                                          <p:val>
                                            <p:strVal val="#ppt_w"/>
                                          </p:val>
                                        </p:tav>
                                      </p:tavLst>
                                    </p:anim>
                                    <p:anim calcmode="lin" valueType="num">
                                      <p:cBhvr>
                                        <p:cTn id="98" dur="500" fill="hold"/>
                                        <p:tgtEl>
                                          <p:spTgt spid="25"/>
                                        </p:tgtEl>
                                        <p:attrNameLst>
                                          <p:attrName>ppt_h</p:attrName>
                                        </p:attrNameLst>
                                      </p:cBhvr>
                                      <p:tavLst>
                                        <p:tav tm="0">
                                          <p:val>
                                            <p:fltVal val="0"/>
                                          </p:val>
                                        </p:tav>
                                        <p:tav tm="100000">
                                          <p:val>
                                            <p:strVal val="#ppt_h"/>
                                          </p:val>
                                        </p:tav>
                                      </p:tavLst>
                                    </p:anim>
                                    <p:animEffect transition="in" filter="fade">
                                      <p:cBhvr>
                                        <p:cTn id="99" dur="500"/>
                                        <p:tgtEl>
                                          <p:spTgt spid="25"/>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26"/>
                                        </p:tgtEl>
                                        <p:attrNameLst>
                                          <p:attrName>style.visibility</p:attrName>
                                        </p:attrNameLst>
                                      </p:cBhvr>
                                      <p:to>
                                        <p:strVal val="visible"/>
                                      </p:to>
                                    </p:set>
                                    <p:anim calcmode="lin" valueType="num">
                                      <p:cBhvr>
                                        <p:cTn id="103" dur="500" fill="hold"/>
                                        <p:tgtEl>
                                          <p:spTgt spid="26"/>
                                        </p:tgtEl>
                                        <p:attrNameLst>
                                          <p:attrName>ppt_w</p:attrName>
                                        </p:attrNameLst>
                                      </p:cBhvr>
                                      <p:tavLst>
                                        <p:tav tm="0">
                                          <p:val>
                                            <p:fltVal val="0"/>
                                          </p:val>
                                        </p:tav>
                                        <p:tav tm="100000">
                                          <p:val>
                                            <p:strVal val="#ppt_w"/>
                                          </p:val>
                                        </p:tav>
                                      </p:tavLst>
                                    </p:anim>
                                    <p:anim calcmode="lin" valueType="num">
                                      <p:cBhvr>
                                        <p:cTn id="104" dur="500" fill="hold"/>
                                        <p:tgtEl>
                                          <p:spTgt spid="26"/>
                                        </p:tgtEl>
                                        <p:attrNameLst>
                                          <p:attrName>ppt_h</p:attrName>
                                        </p:attrNameLst>
                                      </p:cBhvr>
                                      <p:tavLst>
                                        <p:tav tm="0">
                                          <p:val>
                                            <p:fltVal val="0"/>
                                          </p:val>
                                        </p:tav>
                                        <p:tav tm="100000">
                                          <p:val>
                                            <p:strVal val="#ppt_h"/>
                                          </p:val>
                                        </p:tav>
                                      </p:tavLst>
                                    </p:anim>
                                    <p:animEffect transition="in" filter="fade">
                                      <p:cBhvr>
                                        <p:cTn id="10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animBg="1"/>
      <p:bldP spid="5" grpId="0" animBg="1"/>
      <p:bldP spid="6" grpId="0" animBg="1"/>
      <p:bldP spid="7" grpId="0"/>
      <p:bldP spid="8" grpId="0"/>
      <p:bldP spid="9" grpId="0"/>
      <p:bldP spid="10" grpId="0"/>
      <p:bldP spid="23" grpId="0" animBg="1"/>
      <p:bldP spid="24" grpId="0" animBg="1"/>
      <p:bldP spid="25" grpId="0" animBg="1"/>
      <p:bldP spid="2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086" y="269852"/>
            <a:ext cx="11602914" cy="710877"/>
          </a:xfrm>
        </p:spPr>
        <p:txBody>
          <a:bodyPr/>
          <a:lstStyle/>
          <a:p>
            <a:r>
              <a:rPr lang="ar-DZ">
                <a:solidFill>
                  <a:schemeClr val="accent5">
                    <a:lumMod val="50000"/>
                  </a:schemeClr>
                </a:solidFill>
                <a:latin typeface="Al Tarikh" pitchFamily="2" charset="-78"/>
                <a:cs typeface="Al Tarikh" pitchFamily="2" charset="-78"/>
              </a:rPr>
              <a:t>عنوان المحتوى</a:t>
            </a:r>
            <a:endParaRPr lang="en-US" dirty="0">
              <a:solidFill>
                <a:schemeClr val="accent5">
                  <a:lumMod val="50000"/>
                </a:schemeClr>
              </a:solidFill>
              <a:latin typeface="Al Tarikh" pitchFamily="2" charset="-78"/>
              <a:cs typeface="Al Tarikh" pitchFamily="2" charset="-78"/>
            </a:endParaRPr>
          </a:p>
        </p:txBody>
      </p:sp>
      <p:sp>
        <p:nvSpPr>
          <p:cNvPr id="6" name="TextBox 5"/>
          <p:cNvSpPr txBox="1"/>
          <p:nvPr/>
        </p:nvSpPr>
        <p:spPr>
          <a:xfrm>
            <a:off x="734769" y="4869161"/>
            <a:ext cx="10849205" cy="738664"/>
          </a:xfrm>
          <a:prstGeom prst="rect">
            <a:avLst/>
          </a:prstGeom>
          <a:noFill/>
        </p:spPr>
        <p:txBody>
          <a:bodyPr wrap="square"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 يمكنك ببساطة إقناع جمهورك وإضافة لمسة فريدة وجاذبية لعروضك التقديمية. آمل وأعتقد أن هذا النموذج سيوفر وقتك ومالك وسمعتك. من السهل تغيير الألوان والصور والنص. احصل على عرض تقديمي بوربوينت حديث مصمم بشكل جميل. يمكنك ببساطة إقناع جمهورك وإضافة لمسة فريدة وجاذبية لعروضك التقديمية. آمل وأعتقد أن هذا النموذج سيوفر وقتك ومالك وسمعتك. من السهل تغيير الألوان والصور والنص. احصل على عرض تقديمي بوربوينت حديث مصمم بشكل جميل.</a:t>
            </a:r>
            <a:endParaRPr lang="en-US" altLang="ko-KR" sz="1400" dirty="0">
              <a:solidFill>
                <a:schemeClr val="tx1">
                  <a:lumMod val="75000"/>
                  <a:lumOff val="25000"/>
                </a:schemeClr>
              </a:solidFill>
              <a:latin typeface="Al Tarikh" pitchFamily="2" charset="-78"/>
              <a:cs typeface="Al Tarikh" pitchFamily="2" charset="-78"/>
            </a:endParaRPr>
          </a:p>
        </p:txBody>
      </p:sp>
      <p:sp>
        <p:nvSpPr>
          <p:cNvPr id="4" name="Picture Placeholder 3">
            <a:extLst>
              <a:ext uri="{FF2B5EF4-FFF2-40B4-BE49-F238E27FC236}">
                <a16:creationId xmlns:a16="http://schemas.microsoft.com/office/drawing/2014/main" id="{1964AE49-F88D-4F0E-8580-80FC5F6C341C}"/>
              </a:ext>
            </a:extLst>
          </p:cNvPr>
          <p:cNvSpPr>
            <a:spLocks noGrp="1"/>
          </p:cNvSpPr>
          <p:nvPr>
            <p:ph type="pic" idx="14"/>
          </p:nvPr>
        </p:nvSpPr>
        <p:spPr/>
      </p:sp>
    </p:spTree>
    <p:extLst>
      <p:ext uri="{BB962C8B-B14F-4D97-AF65-F5344CB8AC3E}">
        <p14:creationId xmlns:p14="http://schemas.microsoft.com/office/powerpoint/2010/main" val="397823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عنوان المحتوى</a:t>
            </a:r>
            <a:endParaRPr lang="en-US" dirty="0">
              <a:latin typeface="Al Tarikh" pitchFamily="2" charset="-78"/>
              <a:cs typeface="Al Tarikh" pitchFamily="2" charset="-78"/>
            </a:endParaRPr>
          </a:p>
        </p:txBody>
      </p:sp>
      <p:grpSp>
        <p:nvGrpSpPr>
          <p:cNvPr id="3" name="Group 2">
            <a:extLst>
              <a:ext uri="{FF2B5EF4-FFF2-40B4-BE49-F238E27FC236}">
                <a16:creationId xmlns:a16="http://schemas.microsoft.com/office/drawing/2014/main" id="{5BCCAD0D-6955-4CC3-80B1-C1A884DE098B}"/>
              </a:ext>
            </a:extLst>
          </p:cNvPr>
          <p:cNvGrpSpPr/>
          <p:nvPr/>
        </p:nvGrpSpPr>
        <p:grpSpPr>
          <a:xfrm>
            <a:off x="4223794" y="1848164"/>
            <a:ext cx="3744414" cy="3744416"/>
            <a:chOff x="2699794" y="1988840"/>
            <a:chExt cx="3744414" cy="3744416"/>
          </a:xfrm>
        </p:grpSpPr>
        <p:sp>
          <p:nvSpPr>
            <p:cNvPr id="4" name="Block Arc 20">
              <a:extLst>
                <a:ext uri="{FF2B5EF4-FFF2-40B4-BE49-F238E27FC236}">
                  <a16:creationId xmlns:a16="http://schemas.microsoft.com/office/drawing/2014/main" id="{307893DF-5009-4348-AE9A-982A7E2225EB}"/>
                </a:ext>
              </a:extLst>
            </p:cNvPr>
            <p:cNvSpPr/>
            <p:nvPr/>
          </p:nvSpPr>
          <p:spPr>
            <a:xfrm rot="5400000">
              <a:off x="4570246" y="2375755"/>
              <a:ext cx="2260846" cy="1487016"/>
            </a:xfrm>
            <a:custGeom>
              <a:avLst/>
              <a:gdLst/>
              <a:ahLst/>
              <a:cxnLst/>
              <a:rect l="l" t="t" r="r" b="b"/>
              <a:pathLst>
                <a:path w="2260846" h="1487016">
                  <a:moveTo>
                    <a:pt x="126" y="1487016"/>
                  </a:moveTo>
                  <a:cubicBezTo>
                    <a:pt x="-4997" y="1096104"/>
                    <a:pt x="146037" y="719300"/>
                    <a:pt x="419742" y="440151"/>
                  </a:cubicBezTo>
                  <a:cubicBezTo>
                    <a:pt x="693447" y="161002"/>
                    <a:pt x="1067203" y="2576"/>
                    <a:pt x="1458140" y="0"/>
                  </a:cubicBezTo>
                  <a:lnTo>
                    <a:pt x="1460343" y="334356"/>
                  </a:lnTo>
                  <a:lnTo>
                    <a:pt x="2018530" y="334356"/>
                  </a:lnTo>
                  <a:lnTo>
                    <a:pt x="2018530" y="213198"/>
                  </a:lnTo>
                  <a:lnTo>
                    <a:pt x="2260846" y="455514"/>
                  </a:lnTo>
                  <a:lnTo>
                    <a:pt x="2018530" y="697830"/>
                  </a:lnTo>
                  <a:lnTo>
                    <a:pt x="2018530" y="576672"/>
                  </a:lnTo>
                  <a:lnTo>
                    <a:pt x="1461940" y="576672"/>
                  </a:lnTo>
                  <a:cubicBezTo>
                    <a:pt x="1462705" y="692809"/>
                    <a:pt x="1463470" y="808946"/>
                    <a:pt x="1464235" y="925083"/>
                  </a:cubicBezTo>
                  <a:cubicBezTo>
                    <a:pt x="1319690" y="926035"/>
                    <a:pt x="1181497" y="984612"/>
                    <a:pt x="1080298" y="1087824"/>
                  </a:cubicBezTo>
                  <a:cubicBezTo>
                    <a:pt x="979099" y="1191036"/>
                    <a:pt x="923255" y="1330356"/>
                    <a:pt x="925149" y="1474891"/>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latin typeface="Al Tarikh" pitchFamily="2" charset="-78"/>
                <a:cs typeface="Al Tarikh" pitchFamily="2" charset="-78"/>
              </a:endParaRPr>
            </a:p>
          </p:txBody>
        </p:sp>
        <p:sp>
          <p:nvSpPr>
            <p:cNvPr id="5" name="Block Arc 21">
              <a:extLst>
                <a:ext uri="{FF2B5EF4-FFF2-40B4-BE49-F238E27FC236}">
                  <a16:creationId xmlns:a16="http://schemas.microsoft.com/office/drawing/2014/main" id="{5A180566-F1BA-4B86-AD62-466E9F82CC63}"/>
                </a:ext>
              </a:extLst>
            </p:cNvPr>
            <p:cNvSpPr/>
            <p:nvPr/>
          </p:nvSpPr>
          <p:spPr>
            <a:xfrm rot="10800000">
              <a:off x="4167603" y="4223716"/>
              <a:ext cx="2276605" cy="1509539"/>
            </a:xfrm>
            <a:custGeom>
              <a:avLst/>
              <a:gdLst/>
              <a:ahLst/>
              <a:cxnLst/>
              <a:rect l="l" t="t" r="r" b="b"/>
              <a:pathLst>
                <a:path w="2276605" h="1509539">
                  <a:moveTo>
                    <a:pt x="593" y="1509539"/>
                  </a:moveTo>
                  <a:cubicBezTo>
                    <a:pt x="-10743" y="1110932"/>
                    <a:pt x="140588" y="724868"/>
                    <a:pt x="419780" y="440143"/>
                  </a:cubicBezTo>
                  <a:cubicBezTo>
                    <a:pt x="698972" y="155419"/>
                    <a:pt x="1081993" y="-3457"/>
                    <a:pt x="1480746" y="57"/>
                  </a:cubicBezTo>
                  <a:lnTo>
                    <a:pt x="1478073" y="303452"/>
                  </a:lnTo>
                  <a:lnTo>
                    <a:pt x="2034289" y="303452"/>
                  </a:lnTo>
                  <a:lnTo>
                    <a:pt x="2034289" y="182294"/>
                  </a:lnTo>
                  <a:lnTo>
                    <a:pt x="2276605" y="424610"/>
                  </a:lnTo>
                  <a:lnTo>
                    <a:pt x="2034289" y="666926"/>
                  </a:lnTo>
                  <a:lnTo>
                    <a:pt x="2034289" y="545768"/>
                  </a:lnTo>
                  <a:lnTo>
                    <a:pt x="1475937" y="545768"/>
                  </a:lnTo>
                  <a:lnTo>
                    <a:pt x="1472760" y="906248"/>
                  </a:lnTo>
                  <a:cubicBezTo>
                    <a:pt x="1320197" y="904903"/>
                    <a:pt x="1173654" y="965689"/>
                    <a:pt x="1066835" y="1074625"/>
                  </a:cubicBezTo>
                  <a:cubicBezTo>
                    <a:pt x="960016" y="1183560"/>
                    <a:pt x="902117" y="1331268"/>
                    <a:pt x="906454" y="148377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latin typeface="Al Tarikh" pitchFamily="2" charset="-78"/>
                <a:cs typeface="Al Tarikh" pitchFamily="2" charset="-78"/>
              </a:endParaRPr>
            </a:p>
          </p:txBody>
        </p:sp>
        <p:sp>
          <p:nvSpPr>
            <p:cNvPr id="6" name="Block Arc 22">
              <a:extLst>
                <a:ext uri="{FF2B5EF4-FFF2-40B4-BE49-F238E27FC236}">
                  <a16:creationId xmlns:a16="http://schemas.microsoft.com/office/drawing/2014/main" id="{ADD40B41-75DD-47E6-AE42-5BEE2178FB5D}"/>
                </a:ext>
              </a:extLst>
            </p:cNvPr>
            <p:cNvSpPr/>
            <p:nvPr/>
          </p:nvSpPr>
          <p:spPr>
            <a:xfrm rot="16200000">
              <a:off x="2295412" y="3861064"/>
              <a:ext cx="2276605" cy="1467779"/>
            </a:xfrm>
            <a:custGeom>
              <a:avLst/>
              <a:gdLst/>
              <a:ahLst/>
              <a:cxnLst/>
              <a:rect l="l" t="t" r="r" b="b"/>
              <a:pathLst>
                <a:path w="2276605" h="1467779">
                  <a:moveTo>
                    <a:pt x="2276605" y="442016"/>
                  </a:moveTo>
                  <a:lnTo>
                    <a:pt x="2034289" y="684332"/>
                  </a:lnTo>
                  <a:lnTo>
                    <a:pt x="2034289" y="563174"/>
                  </a:lnTo>
                  <a:lnTo>
                    <a:pt x="1461851" y="563174"/>
                  </a:lnTo>
                  <a:cubicBezTo>
                    <a:pt x="1462645" y="683810"/>
                    <a:pt x="1463440" y="804446"/>
                    <a:pt x="1464235" y="925082"/>
                  </a:cubicBezTo>
                  <a:cubicBezTo>
                    <a:pt x="1165908" y="927048"/>
                    <a:pt x="925103" y="1169444"/>
                    <a:pt x="925103" y="1467778"/>
                  </a:cubicBezTo>
                  <a:lnTo>
                    <a:pt x="0" y="1467779"/>
                  </a:lnTo>
                  <a:cubicBezTo>
                    <a:pt x="0" y="660904"/>
                    <a:pt x="651282" y="5316"/>
                    <a:pt x="1458140" y="0"/>
                  </a:cubicBezTo>
                  <a:lnTo>
                    <a:pt x="1460254" y="320858"/>
                  </a:lnTo>
                  <a:lnTo>
                    <a:pt x="2034289" y="320858"/>
                  </a:lnTo>
                  <a:lnTo>
                    <a:pt x="2034289" y="1997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latin typeface="Al Tarikh" pitchFamily="2" charset="-78"/>
                <a:cs typeface="Al Tarikh" pitchFamily="2" charset="-78"/>
              </a:endParaRPr>
            </a:p>
          </p:txBody>
        </p:sp>
        <p:sp>
          <p:nvSpPr>
            <p:cNvPr id="7" name="Rounded Rectangle 9">
              <a:extLst>
                <a:ext uri="{FF2B5EF4-FFF2-40B4-BE49-F238E27FC236}">
                  <a16:creationId xmlns:a16="http://schemas.microsoft.com/office/drawing/2014/main" id="{58618233-61A6-4800-A845-842EB9B94BAB}"/>
                </a:ext>
              </a:extLst>
            </p:cNvPr>
            <p:cNvSpPr/>
            <p:nvPr/>
          </p:nvSpPr>
          <p:spPr>
            <a:xfrm>
              <a:off x="3771050" y="3068111"/>
              <a:ext cx="1584000" cy="1584176"/>
            </a:xfrm>
            <a:prstGeom prst="roundRect">
              <a:avLst>
                <a:gd name="adj" fmla="val 30355"/>
              </a:avLst>
            </a:prstGeom>
            <a:solidFill>
              <a:schemeClr val="accent6">
                <a:lumMod val="60000"/>
                <a:lumOff val="4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8" name="Up Arrow 23">
              <a:extLst>
                <a:ext uri="{FF2B5EF4-FFF2-40B4-BE49-F238E27FC236}">
                  <a16:creationId xmlns:a16="http://schemas.microsoft.com/office/drawing/2014/main" id="{012A6785-377E-4895-BEDB-9FAB56F4963F}"/>
                </a:ext>
              </a:extLst>
            </p:cNvPr>
            <p:cNvSpPr/>
            <p:nvPr/>
          </p:nvSpPr>
          <p:spPr>
            <a:xfrm rot="5400000">
              <a:off x="3094948" y="1593716"/>
              <a:ext cx="1486295" cy="2276604"/>
            </a:xfrm>
            <a:custGeom>
              <a:avLst/>
              <a:gdLst/>
              <a:ahLst/>
              <a:cxnLst/>
              <a:rect l="l" t="t" r="r" b="b"/>
              <a:pathLst>
                <a:path w="1486295" h="2276604">
                  <a:moveTo>
                    <a:pt x="0" y="818464"/>
                  </a:moveTo>
                  <a:lnTo>
                    <a:pt x="327724" y="816305"/>
                  </a:lnTo>
                  <a:lnTo>
                    <a:pt x="327724" y="242316"/>
                  </a:lnTo>
                  <a:lnTo>
                    <a:pt x="206566" y="242316"/>
                  </a:lnTo>
                  <a:lnTo>
                    <a:pt x="448882" y="0"/>
                  </a:lnTo>
                  <a:lnTo>
                    <a:pt x="691198" y="242316"/>
                  </a:lnTo>
                  <a:lnTo>
                    <a:pt x="570040" y="242316"/>
                  </a:lnTo>
                  <a:lnTo>
                    <a:pt x="570040" y="814708"/>
                  </a:lnTo>
                  <a:cubicBezTo>
                    <a:pt x="688388" y="813929"/>
                    <a:pt x="806735" y="813149"/>
                    <a:pt x="925083" y="812370"/>
                  </a:cubicBezTo>
                  <a:cubicBezTo>
                    <a:pt x="926035" y="956869"/>
                    <a:pt x="984574" y="1095021"/>
                    <a:pt x="1087729" y="1196214"/>
                  </a:cubicBezTo>
                  <a:cubicBezTo>
                    <a:pt x="1190884" y="1297406"/>
                    <a:pt x="1330135" y="1353282"/>
                    <a:pt x="1474625" y="1351460"/>
                  </a:cubicBezTo>
                  <a:lnTo>
                    <a:pt x="1486295" y="2276488"/>
                  </a:lnTo>
                  <a:cubicBezTo>
                    <a:pt x="1095506" y="2281418"/>
                    <a:pt x="718886" y="2130296"/>
                    <a:pt x="439894" y="1856610"/>
                  </a:cubicBezTo>
                  <a:cubicBezTo>
                    <a:pt x="160901" y="1582924"/>
                    <a:pt x="2575" y="1209276"/>
                    <a:pt x="0" y="81846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grpSp>
      <p:sp>
        <p:nvSpPr>
          <p:cNvPr id="9" name="TextBox 8">
            <a:extLst>
              <a:ext uri="{FF2B5EF4-FFF2-40B4-BE49-F238E27FC236}">
                <a16:creationId xmlns:a16="http://schemas.microsoft.com/office/drawing/2014/main" id="{91CF665A-F557-4685-BEB8-9E5961A08EC2}"/>
              </a:ext>
            </a:extLst>
          </p:cNvPr>
          <p:cNvSpPr txBox="1"/>
          <p:nvPr/>
        </p:nvSpPr>
        <p:spPr>
          <a:xfrm>
            <a:off x="5533599" y="3930190"/>
            <a:ext cx="1106907" cy="307777"/>
          </a:xfrm>
          <a:prstGeom prst="rect">
            <a:avLst/>
          </a:prstGeom>
          <a:noFill/>
        </p:spPr>
        <p:txBody>
          <a:bodyPr wrap="square" rtlCol="0">
            <a:spAutoFit/>
          </a:bodyPr>
          <a:lstStyle/>
          <a:p>
            <a:pPr algn="ctr"/>
            <a:r>
              <a:rPr lang="ar-DZ" altLang="ko-KR" sz="1400" b="1" dirty="0">
                <a:solidFill>
                  <a:schemeClr val="bg1"/>
                </a:solidFill>
                <a:latin typeface="Al Tarikh" pitchFamily="2" charset="-78"/>
                <a:cs typeface="Al Tarikh" pitchFamily="2" charset="-78"/>
              </a:rPr>
              <a:t>أضف نص</a:t>
            </a:r>
            <a:endParaRPr lang="ko-KR" altLang="en-US" sz="1400" b="1" dirty="0">
              <a:solidFill>
                <a:schemeClr val="bg1"/>
              </a:solidFill>
              <a:latin typeface="Al Tarikh" pitchFamily="2" charset="-78"/>
              <a:cs typeface="Al Tarikh" pitchFamily="2" charset="-78"/>
            </a:endParaRPr>
          </a:p>
        </p:txBody>
      </p:sp>
      <p:grpSp>
        <p:nvGrpSpPr>
          <p:cNvPr id="10" name="Group 9">
            <a:extLst>
              <a:ext uri="{FF2B5EF4-FFF2-40B4-BE49-F238E27FC236}">
                <a16:creationId xmlns:a16="http://schemas.microsoft.com/office/drawing/2014/main" id="{4E8C2F60-A5FC-429B-A68C-1D46F3FC62E2}"/>
              </a:ext>
            </a:extLst>
          </p:cNvPr>
          <p:cNvGrpSpPr/>
          <p:nvPr/>
        </p:nvGrpSpPr>
        <p:grpSpPr>
          <a:xfrm>
            <a:off x="8054255" y="2302658"/>
            <a:ext cx="3327107" cy="696136"/>
            <a:chOff x="2079598" y="4324401"/>
            <a:chExt cx="4492794" cy="696136"/>
          </a:xfrm>
        </p:grpSpPr>
        <p:sp>
          <p:nvSpPr>
            <p:cNvPr id="11" name="TextBox 10">
              <a:extLst>
                <a:ext uri="{FF2B5EF4-FFF2-40B4-BE49-F238E27FC236}">
                  <a16:creationId xmlns:a16="http://schemas.microsoft.com/office/drawing/2014/main" id="{A65CB1BA-0E94-4AB7-8AC3-1C22D34F15D3}"/>
                </a:ext>
              </a:extLst>
            </p:cNvPr>
            <p:cNvSpPr txBox="1"/>
            <p:nvPr/>
          </p:nvSpPr>
          <p:spPr>
            <a:xfrm>
              <a:off x="2098431" y="4558872"/>
              <a:ext cx="4428212" cy="461665"/>
            </a:xfrm>
            <a:prstGeom prst="rect">
              <a:avLst/>
            </a:prstGeom>
            <a:noFill/>
          </p:spPr>
          <p:txBody>
            <a:bodyPr wrap="square" rtlCol="0">
              <a:spAutoFit/>
            </a:bodyPr>
            <a:lstStyle/>
            <a:p>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12" name="TextBox 11">
              <a:extLst>
                <a:ext uri="{FF2B5EF4-FFF2-40B4-BE49-F238E27FC236}">
                  <a16:creationId xmlns:a16="http://schemas.microsoft.com/office/drawing/2014/main" id="{3870DA66-FAA2-4F9D-BFB0-08D67490C355}"/>
                </a:ext>
              </a:extLst>
            </p:cNvPr>
            <p:cNvSpPr txBox="1"/>
            <p:nvPr/>
          </p:nvSpPr>
          <p:spPr>
            <a:xfrm>
              <a:off x="2079598" y="4324401"/>
              <a:ext cx="4492794" cy="276999"/>
            </a:xfrm>
            <a:prstGeom prst="rect">
              <a:avLst/>
            </a:prstGeom>
            <a:noFill/>
          </p:spPr>
          <p:txBody>
            <a:bodyPr wrap="square" rtlCol="0">
              <a:spAutoFit/>
            </a:bodyPr>
            <a:lstStyle/>
            <a:p>
              <a:r>
                <a:rPr lang="ar-DZ" altLang="ko-KR" sz="1200" b="1" dirty="0">
                  <a:solidFill>
                    <a:schemeClr val="tx1">
                      <a:lumMod val="75000"/>
                      <a:lumOff val="25000"/>
                    </a:schemeClr>
                  </a:solidFill>
                  <a:latin typeface="Al Tarikh" pitchFamily="2" charset="-78"/>
                  <a:cs typeface="Al Tarikh" pitchFamily="2" charset="-78"/>
                </a:rPr>
                <a:t>عنوان النص</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13" name="Group 12">
            <a:extLst>
              <a:ext uri="{FF2B5EF4-FFF2-40B4-BE49-F238E27FC236}">
                <a16:creationId xmlns:a16="http://schemas.microsoft.com/office/drawing/2014/main" id="{EA2BDE83-51A9-4092-94BC-9654F20C945D}"/>
              </a:ext>
            </a:extLst>
          </p:cNvPr>
          <p:cNvGrpSpPr/>
          <p:nvPr/>
        </p:nvGrpSpPr>
        <p:grpSpPr>
          <a:xfrm>
            <a:off x="8054255" y="4867773"/>
            <a:ext cx="3327107" cy="696136"/>
            <a:chOff x="2079598" y="4324401"/>
            <a:chExt cx="4492794" cy="696136"/>
          </a:xfrm>
        </p:grpSpPr>
        <p:sp>
          <p:nvSpPr>
            <p:cNvPr id="14" name="TextBox 13">
              <a:extLst>
                <a:ext uri="{FF2B5EF4-FFF2-40B4-BE49-F238E27FC236}">
                  <a16:creationId xmlns:a16="http://schemas.microsoft.com/office/drawing/2014/main" id="{45BF9568-B4A1-4B81-9A2E-4A7CD3450FD3}"/>
                </a:ext>
              </a:extLst>
            </p:cNvPr>
            <p:cNvSpPr txBox="1"/>
            <p:nvPr/>
          </p:nvSpPr>
          <p:spPr>
            <a:xfrm>
              <a:off x="2098431" y="4558872"/>
              <a:ext cx="4428212" cy="461665"/>
            </a:xfrm>
            <a:prstGeom prst="rect">
              <a:avLst/>
            </a:prstGeom>
            <a:noFill/>
          </p:spPr>
          <p:txBody>
            <a:bodyPr wrap="square" rtlCol="0">
              <a:spAutoFit/>
            </a:bodyPr>
            <a:lstStyle/>
            <a:p>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15" name="TextBox 14">
              <a:extLst>
                <a:ext uri="{FF2B5EF4-FFF2-40B4-BE49-F238E27FC236}">
                  <a16:creationId xmlns:a16="http://schemas.microsoft.com/office/drawing/2014/main" id="{C68BC086-360E-4E6B-8631-7E46D01CBE24}"/>
                </a:ext>
              </a:extLst>
            </p:cNvPr>
            <p:cNvSpPr txBox="1"/>
            <p:nvPr/>
          </p:nvSpPr>
          <p:spPr>
            <a:xfrm>
              <a:off x="2079598" y="4324401"/>
              <a:ext cx="4492794" cy="276999"/>
            </a:xfrm>
            <a:prstGeom prst="rect">
              <a:avLst/>
            </a:prstGeom>
            <a:noFill/>
          </p:spPr>
          <p:txBody>
            <a:bodyPr wrap="square" rtlCol="0">
              <a:spAutoFit/>
            </a:bodyPr>
            <a:lstStyle/>
            <a:p>
              <a:r>
                <a:rPr lang="ar-DZ" altLang="ko-KR" sz="1200" b="1" dirty="0">
                  <a:solidFill>
                    <a:schemeClr val="tx1">
                      <a:lumMod val="75000"/>
                      <a:lumOff val="25000"/>
                    </a:schemeClr>
                  </a:solidFill>
                  <a:latin typeface="Al Tarikh" pitchFamily="2" charset="-78"/>
                  <a:cs typeface="Al Tarikh" pitchFamily="2" charset="-78"/>
                </a:rPr>
                <a:t>عنوان النص</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16" name="Group 15">
            <a:extLst>
              <a:ext uri="{FF2B5EF4-FFF2-40B4-BE49-F238E27FC236}">
                <a16:creationId xmlns:a16="http://schemas.microsoft.com/office/drawing/2014/main" id="{87764F2F-D49C-4981-866A-390D49FEDBBD}"/>
              </a:ext>
            </a:extLst>
          </p:cNvPr>
          <p:cNvGrpSpPr/>
          <p:nvPr/>
        </p:nvGrpSpPr>
        <p:grpSpPr>
          <a:xfrm>
            <a:off x="795878" y="1594171"/>
            <a:ext cx="3328230" cy="696136"/>
            <a:chOff x="2079598" y="4324401"/>
            <a:chExt cx="4492794" cy="696136"/>
          </a:xfrm>
        </p:grpSpPr>
        <p:sp>
          <p:nvSpPr>
            <p:cNvPr id="17" name="TextBox 16">
              <a:extLst>
                <a:ext uri="{FF2B5EF4-FFF2-40B4-BE49-F238E27FC236}">
                  <a16:creationId xmlns:a16="http://schemas.microsoft.com/office/drawing/2014/main" id="{3B7AA790-5C31-4BDA-89EB-D7A12C1F0E8F}"/>
                </a:ext>
              </a:extLst>
            </p:cNvPr>
            <p:cNvSpPr txBox="1"/>
            <p:nvPr/>
          </p:nvSpPr>
          <p:spPr>
            <a:xfrm>
              <a:off x="2098432" y="4558872"/>
              <a:ext cx="4428210"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18" name="TextBox 17">
              <a:extLst>
                <a:ext uri="{FF2B5EF4-FFF2-40B4-BE49-F238E27FC236}">
                  <a16:creationId xmlns:a16="http://schemas.microsoft.com/office/drawing/2014/main" id="{6F68F3DD-099F-4317-A997-EBD8AD7EB262}"/>
                </a:ext>
              </a:extLst>
            </p:cNvPr>
            <p:cNvSpPr txBox="1"/>
            <p:nvPr/>
          </p:nvSpPr>
          <p:spPr>
            <a:xfrm>
              <a:off x="2079598" y="4324401"/>
              <a:ext cx="4492794" cy="276999"/>
            </a:xfrm>
            <a:prstGeom prst="rect">
              <a:avLst/>
            </a:prstGeom>
            <a:noFill/>
          </p:spPr>
          <p:txBody>
            <a:bodyPr wrap="square" rtlCol="0">
              <a:spAutoFit/>
            </a:bodyPr>
            <a:lstStyle/>
            <a:p>
              <a:pPr algn="r"/>
              <a:r>
                <a:rPr lang="ar-DZ" altLang="ko-KR" sz="1200" b="1" dirty="0">
                  <a:solidFill>
                    <a:schemeClr val="tx1">
                      <a:lumMod val="75000"/>
                      <a:lumOff val="25000"/>
                    </a:schemeClr>
                  </a:solidFill>
                  <a:latin typeface="Al Tarikh" pitchFamily="2" charset="-78"/>
                  <a:cs typeface="Al Tarikh" pitchFamily="2" charset="-78"/>
                </a:rPr>
                <a:t>عنوان النص</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19" name="Group 18">
            <a:extLst>
              <a:ext uri="{FF2B5EF4-FFF2-40B4-BE49-F238E27FC236}">
                <a16:creationId xmlns:a16="http://schemas.microsoft.com/office/drawing/2014/main" id="{6A87A97A-43E5-4EDC-94B7-69D6FA440B26}"/>
              </a:ext>
            </a:extLst>
          </p:cNvPr>
          <p:cNvGrpSpPr/>
          <p:nvPr/>
        </p:nvGrpSpPr>
        <p:grpSpPr>
          <a:xfrm>
            <a:off x="795878" y="4013365"/>
            <a:ext cx="3328230" cy="696136"/>
            <a:chOff x="2079598" y="4324401"/>
            <a:chExt cx="4492794" cy="696136"/>
          </a:xfrm>
        </p:grpSpPr>
        <p:sp>
          <p:nvSpPr>
            <p:cNvPr id="20" name="TextBox 19">
              <a:extLst>
                <a:ext uri="{FF2B5EF4-FFF2-40B4-BE49-F238E27FC236}">
                  <a16:creationId xmlns:a16="http://schemas.microsoft.com/office/drawing/2014/main" id="{2F122688-C6D6-4E11-A470-336EA5858D71}"/>
                </a:ext>
              </a:extLst>
            </p:cNvPr>
            <p:cNvSpPr txBox="1"/>
            <p:nvPr/>
          </p:nvSpPr>
          <p:spPr>
            <a:xfrm>
              <a:off x="2098432" y="4558872"/>
              <a:ext cx="4428210"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21" name="TextBox 20">
              <a:extLst>
                <a:ext uri="{FF2B5EF4-FFF2-40B4-BE49-F238E27FC236}">
                  <a16:creationId xmlns:a16="http://schemas.microsoft.com/office/drawing/2014/main" id="{3E7B82C0-30A4-4359-A319-A71C568C0B1A}"/>
                </a:ext>
              </a:extLst>
            </p:cNvPr>
            <p:cNvSpPr txBox="1"/>
            <p:nvPr/>
          </p:nvSpPr>
          <p:spPr>
            <a:xfrm>
              <a:off x="2079598" y="4324401"/>
              <a:ext cx="4492794" cy="276999"/>
            </a:xfrm>
            <a:prstGeom prst="rect">
              <a:avLst/>
            </a:prstGeom>
            <a:noFill/>
          </p:spPr>
          <p:txBody>
            <a:bodyPr wrap="square" rtlCol="0">
              <a:spAutoFit/>
            </a:bodyPr>
            <a:lstStyle/>
            <a:p>
              <a:pPr algn="r"/>
              <a:r>
                <a:rPr lang="ar-DZ" altLang="ko-KR" sz="1200" b="1" dirty="0">
                  <a:solidFill>
                    <a:schemeClr val="tx1">
                      <a:lumMod val="75000"/>
                      <a:lumOff val="25000"/>
                    </a:schemeClr>
                  </a:solidFill>
                  <a:latin typeface="Al Tarikh" pitchFamily="2" charset="-78"/>
                  <a:cs typeface="Al Tarikh" pitchFamily="2" charset="-78"/>
                </a:rPr>
                <a:t>عنوان النص</a:t>
              </a:r>
              <a:endParaRPr lang="ko-KR" altLang="en-US" sz="1200" b="1" dirty="0">
                <a:solidFill>
                  <a:schemeClr val="tx1">
                    <a:lumMod val="75000"/>
                    <a:lumOff val="25000"/>
                  </a:schemeClr>
                </a:solidFill>
                <a:latin typeface="Al Tarikh" pitchFamily="2" charset="-78"/>
                <a:cs typeface="Al Tarikh" pitchFamily="2" charset="-78"/>
              </a:endParaRPr>
            </a:p>
          </p:txBody>
        </p:sp>
      </p:grpSp>
      <p:sp>
        <p:nvSpPr>
          <p:cNvPr id="22" name="Isosceles Triangle 8">
            <a:extLst>
              <a:ext uri="{FF2B5EF4-FFF2-40B4-BE49-F238E27FC236}">
                <a16:creationId xmlns:a16="http://schemas.microsoft.com/office/drawing/2014/main" id="{BF0B2CE1-5C9F-4BE3-AE03-E627539A9804}"/>
              </a:ext>
            </a:extLst>
          </p:cNvPr>
          <p:cNvSpPr/>
          <p:nvPr/>
        </p:nvSpPr>
        <p:spPr>
          <a:xfrm rot="16200000">
            <a:off x="4713433" y="2420908"/>
            <a:ext cx="400465" cy="477460"/>
          </a:xfrm>
          <a:custGeom>
            <a:avLst/>
            <a:gdLst/>
            <a:ahLst/>
            <a:cxnLst/>
            <a:rect l="l" t="t" r="r" b="b"/>
            <a:pathLst>
              <a:path w="2708011" h="3228660">
                <a:moveTo>
                  <a:pt x="1895121" y="2005092"/>
                </a:moveTo>
                <a:cubicBezTo>
                  <a:pt x="1769067" y="2196199"/>
                  <a:pt x="1559641" y="2315968"/>
                  <a:pt x="1331007" y="2327705"/>
                </a:cubicBezTo>
                <a:cubicBezTo>
                  <a:pt x="1102373" y="2339443"/>
                  <a:pt x="881783" y="2241749"/>
                  <a:pt x="736821" y="2064556"/>
                </a:cubicBezTo>
                <a:lnTo>
                  <a:pt x="885891" y="1942602"/>
                </a:lnTo>
                <a:cubicBezTo>
                  <a:pt x="992076" y="2072396"/>
                  <a:pt x="1153658" y="2143956"/>
                  <a:pt x="1321132" y="2135359"/>
                </a:cubicBezTo>
                <a:cubicBezTo>
                  <a:pt x="1488607" y="2126761"/>
                  <a:pt x="1642011" y="2039030"/>
                  <a:pt x="1734346" y="1899045"/>
                </a:cubicBezTo>
                <a:close/>
                <a:moveTo>
                  <a:pt x="2315256" y="2179725"/>
                </a:moveTo>
                <a:cubicBezTo>
                  <a:pt x="2124977" y="2519973"/>
                  <a:pt x="1777729" y="2743099"/>
                  <a:pt x="1389179" y="2774782"/>
                </a:cubicBezTo>
                <a:cubicBezTo>
                  <a:pt x="1000629" y="2806465"/>
                  <a:pt x="621821" y="2642541"/>
                  <a:pt x="378934" y="2337614"/>
                </a:cubicBezTo>
                <a:lnTo>
                  <a:pt x="519502" y="2225645"/>
                </a:lnTo>
                <a:cubicBezTo>
                  <a:pt x="725082" y="2483736"/>
                  <a:pt x="1045705" y="2622480"/>
                  <a:pt x="1374574" y="2595664"/>
                </a:cubicBezTo>
                <a:cubicBezTo>
                  <a:pt x="1703443" y="2568848"/>
                  <a:pt x="1997353" y="2379994"/>
                  <a:pt x="2158406" y="2092008"/>
                </a:cubicBezTo>
                <a:close/>
                <a:moveTo>
                  <a:pt x="2315941" y="1615003"/>
                </a:moveTo>
                <a:lnTo>
                  <a:pt x="272242" y="1615003"/>
                </a:lnTo>
                <a:lnTo>
                  <a:pt x="872561" y="666216"/>
                </a:lnTo>
                <a:lnTo>
                  <a:pt x="872561" y="219906"/>
                </a:lnTo>
                <a:cubicBezTo>
                  <a:pt x="872561" y="98674"/>
                  <a:pt x="970839" y="396"/>
                  <a:pt x="1092071" y="396"/>
                </a:cubicBezTo>
                <a:lnTo>
                  <a:pt x="1293841" y="396"/>
                </a:lnTo>
                <a:lnTo>
                  <a:pt x="1294092" y="0"/>
                </a:lnTo>
                <a:lnTo>
                  <a:pt x="1294343" y="396"/>
                </a:lnTo>
                <a:lnTo>
                  <a:pt x="1470231" y="396"/>
                </a:lnTo>
                <a:cubicBezTo>
                  <a:pt x="1591463" y="396"/>
                  <a:pt x="1689741" y="98674"/>
                  <a:pt x="1689741" y="219906"/>
                </a:cubicBezTo>
                <a:lnTo>
                  <a:pt x="1689741" y="625313"/>
                </a:lnTo>
                <a:close/>
                <a:moveTo>
                  <a:pt x="2708011" y="2399368"/>
                </a:moveTo>
                <a:cubicBezTo>
                  <a:pt x="2440740" y="2877288"/>
                  <a:pt x="1950128" y="3187847"/>
                  <a:pt x="1403807" y="3224932"/>
                </a:cubicBezTo>
                <a:cubicBezTo>
                  <a:pt x="857486" y="3262017"/>
                  <a:pt x="329406" y="3020609"/>
                  <a:pt x="0" y="2583191"/>
                </a:cubicBezTo>
                <a:lnTo>
                  <a:pt x="143153" y="2475389"/>
                </a:lnTo>
                <a:cubicBezTo>
                  <a:pt x="436120" y="2864419"/>
                  <a:pt x="905784" y="3079123"/>
                  <a:pt x="1391671" y="3046140"/>
                </a:cubicBezTo>
                <a:cubicBezTo>
                  <a:pt x="1877558" y="3013157"/>
                  <a:pt x="2313899" y="2736952"/>
                  <a:pt x="2551604" y="23118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
        <p:nvSpPr>
          <p:cNvPr id="23" name="Oval 7">
            <a:extLst>
              <a:ext uri="{FF2B5EF4-FFF2-40B4-BE49-F238E27FC236}">
                <a16:creationId xmlns:a16="http://schemas.microsoft.com/office/drawing/2014/main" id="{8BBC9837-EAC1-469B-9E72-91A7076BC64B}"/>
              </a:ext>
            </a:extLst>
          </p:cNvPr>
          <p:cNvSpPr/>
          <p:nvPr/>
        </p:nvSpPr>
        <p:spPr>
          <a:xfrm>
            <a:off x="6995558" y="2367298"/>
            <a:ext cx="424718" cy="424718"/>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
        <p:nvSpPr>
          <p:cNvPr id="24" name="Rectangle 16">
            <a:extLst>
              <a:ext uri="{FF2B5EF4-FFF2-40B4-BE49-F238E27FC236}">
                <a16:creationId xmlns:a16="http://schemas.microsoft.com/office/drawing/2014/main" id="{878CE528-C0BE-4D49-AF6D-B375F82BCCAE}"/>
              </a:ext>
            </a:extLst>
          </p:cNvPr>
          <p:cNvSpPr/>
          <p:nvPr/>
        </p:nvSpPr>
        <p:spPr>
          <a:xfrm>
            <a:off x="4754196" y="4652660"/>
            <a:ext cx="463325" cy="304504"/>
          </a:xfrm>
          <a:custGeom>
            <a:avLst/>
            <a:gdLst/>
            <a:ahLst/>
            <a:cxnLst/>
            <a:rect l="l" t="t" r="r" b="b"/>
            <a:pathLst>
              <a:path w="3240006" h="2129375">
                <a:moveTo>
                  <a:pt x="1916836" y="454558"/>
                </a:moveTo>
                <a:cubicBezTo>
                  <a:pt x="2018418" y="454558"/>
                  <a:pt x="2100766" y="536906"/>
                  <a:pt x="2100766" y="638488"/>
                </a:cubicBezTo>
                <a:cubicBezTo>
                  <a:pt x="2100766" y="740070"/>
                  <a:pt x="2018418" y="822418"/>
                  <a:pt x="1916836" y="822418"/>
                </a:cubicBezTo>
                <a:cubicBezTo>
                  <a:pt x="1815254" y="822418"/>
                  <a:pt x="1732906" y="740070"/>
                  <a:pt x="1732906" y="638488"/>
                </a:cubicBezTo>
                <a:cubicBezTo>
                  <a:pt x="1732906" y="536906"/>
                  <a:pt x="1815254" y="454558"/>
                  <a:pt x="1916836" y="454558"/>
                </a:cubicBezTo>
                <a:close/>
                <a:moveTo>
                  <a:pt x="1197545" y="272737"/>
                </a:moveTo>
                <a:lnTo>
                  <a:pt x="1861974" y="1458536"/>
                </a:lnTo>
                <a:lnTo>
                  <a:pt x="2263096" y="848801"/>
                </a:lnTo>
                <a:lnTo>
                  <a:pt x="2919562" y="1846679"/>
                </a:lnTo>
                <a:lnTo>
                  <a:pt x="2079459" y="1846679"/>
                </a:lnTo>
                <a:lnTo>
                  <a:pt x="1606629" y="1846679"/>
                </a:lnTo>
                <a:lnTo>
                  <a:pt x="315630" y="1846679"/>
                </a:lnTo>
                <a:close/>
                <a:moveTo>
                  <a:pt x="180003" y="164687"/>
                </a:moveTo>
                <a:lnTo>
                  <a:pt x="180003" y="1964687"/>
                </a:lnTo>
                <a:lnTo>
                  <a:pt x="3060003" y="1964687"/>
                </a:lnTo>
                <a:lnTo>
                  <a:pt x="3060003" y="164687"/>
                </a:lnTo>
                <a:close/>
                <a:moveTo>
                  <a:pt x="0" y="0"/>
                </a:moveTo>
                <a:lnTo>
                  <a:pt x="3240006" y="0"/>
                </a:lnTo>
                <a:lnTo>
                  <a:pt x="3240006" y="2129375"/>
                </a:lnTo>
                <a:lnTo>
                  <a:pt x="0" y="21293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
        <p:nvSpPr>
          <p:cNvPr id="25" name="Donut 24">
            <a:extLst>
              <a:ext uri="{FF2B5EF4-FFF2-40B4-BE49-F238E27FC236}">
                <a16:creationId xmlns:a16="http://schemas.microsoft.com/office/drawing/2014/main" id="{070C00C6-95C2-42CF-B532-3FF28AA96985}"/>
              </a:ext>
            </a:extLst>
          </p:cNvPr>
          <p:cNvSpPr/>
          <p:nvPr/>
        </p:nvSpPr>
        <p:spPr>
          <a:xfrm>
            <a:off x="5805326" y="3226206"/>
            <a:ext cx="581348" cy="586080"/>
          </a:xfrm>
          <a:custGeom>
            <a:avLst/>
            <a:gdLst/>
            <a:ahLst/>
            <a:cxnLst/>
            <a:rect l="l" t="t" r="r" b="b"/>
            <a:pathLst>
              <a:path w="3208412" h="3234532">
                <a:moveTo>
                  <a:pt x="1561445" y="1065858"/>
                </a:moveTo>
                <a:cubicBezTo>
                  <a:pt x="1654998" y="1065858"/>
                  <a:pt x="1743610" y="1087015"/>
                  <a:pt x="1821879" y="1126644"/>
                </a:cubicBezTo>
                <a:lnTo>
                  <a:pt x="1611352" y="1337172"/>
                </a:lnTo>
                <a:cubicBezTo>
                  <a:pt x="1595200" y="1333388"/>
                  <a:pt x="1578468" y="1332141"/>
                  <a:pt x="1561445" y="1332141"/>
                </a:cubicBezTo>
                <a:cubicBezTo>
                  <a:pt x="1373145" y="1332141"/>
                  <a:pt x="1220499" y="1484787"/>
                  <a:pt x="1220499" y="1673087"/>
                </a:cubicBezTo>
                <a:cubicBezTo>
                  <a:pt x="1220499" y="1861387"/>
                  <a:pt x="1373145" y="2014033"/>
                  <a:pt x="1561445" y="2014033"/>
                </a:cubicBezTo>
                <a:cubicBezTo>
                  <a:pt x="1749745" y="2014033"/>
                  <a:pt x="1902391" y="1861387"/>
                  <a:pt x="1902391" y="1673087"/>
                </a:cubicBezTo>
                <a:cubicBezTo>
                  <a:pt x="1902391" y="1643675"/>
                  <a:pt x="1898667" y="1615133"/>
                  <a:pt x="1890450" y="1588219"/>
                </a:cubicBezTo>
                <a:lnTo>
                  <a:pt x="2093156" y="1385512"/>
                </a:lnTo>
                <a:cubicBezTo>
                  <a:pt x="2142229" y="1470075"/>
                  <a:pt x="2168674" y="1568493"/>
                  <a:pt x="2168674" y="1673087"/>
                </a:cubicBezTo>
                <a:cubicBezTo>
                  <a:pt x="2168674" y="2008450"/>
                  <a:pt x="1896808" y="2280316"/>
                  <a:pt x="1561445" y="2280316"/>
                </a:cubicBezTo>
                <a:cubicBezTo>
                  <a:pt x="1226082" y="2280316"/>
                  <a:pt x="954217" y="2008450"/>
                  <a:pt x="954217" y="1673087"/>
                </a:cubicBezTo>
                <a:cubicBezTo>
                  <a:pt x="954217" y="1337724"/>
                  <a:pt x="1226082" y="1065858"/>
                  <a:pt x="1561445" y="1065858"/>
                </a:cubicBezTo>
                <a:close/>
                <a:moveTo>
                  <a:pt x="1561445" y="580076"/>
                </a:moveTo>
                <a:cubicBezTo>
                  <a:pt x="1790175" y="580076"/>
                  <a:pt x="2002494" y="650333"/>
                  <a:pt x="2177834" y="770690"/>
                </a:cubicBezTo>
                <a:lnTo>
                  <a:pt x="1968030" y="980494"/>
                </a:lnTo>
                <a:cubicBezTo>
                  <a:pt x="1849962" y="907198"/>
                  <a:pt x="1710422" y="866794"/>
                  <a:pt x="1561445" y="866794"/>
                </a:cubicBezTo>
                <a:cubicBezTo>
                  <a:pt x="1116142" y="866794"/>
                  <a:pt x="755153" y="1227784"/>
                  <a:pt x="755153" y="1673087"/>
                </a:cubicBezTo>
                <a:cubicBezTo>
                  <a:pt x="755153" y="2118390"/>
                  <a:pt x="1116142" y="2479380"/>
                  <a:pt x="1561445" y="2479380"/>
                </a:cubicBezTo>
                <a:cubicBezTo>
                  <a:pt x="2006748" y="2479380"/>
                  <a:pt x="2367738" y="2118390"/>
                  <a:pt x="2367738" y="1673087"/>
                </a:cubicBezTo>
                <a:cubicBezTo>
                  <a:pt x="2367738" y="1513043"/>
                  <a:pt x="2321108" y="1363890"/>
                  <a:pt x="2239307" y="1239362"/>
                </a:cubicBezTo>
                <a:lnTo>
                  <a:pt x="2445928" y="1032741"/>
                </a:lnTo>
                <a:cubicBezTo>
                  <a:pt x="2577451" y="1212149"/>
                  <a:pt x="2654457" y="1433625"/>
                  <a:pt x="2654457" y="1673087"/>
                </a:cubicBezTo>
                <a:cubicBezTo>
                  <a:pt x="2654457" y="2276741"/>
                  <a:pt x="2165099" y="2766099"/>
                  <a:pt x="1561445" y="2766099"/>
                </a:cubicBezTo>
                <a:cubicBezTo>
                  <a:pt x="957792" y="2766099"/>
                  <a:pt x="468434" y="2276741"/>
                  <a:pt x="468434" y="1673087"/>
                </a:cubicBezTo>
                <a:cubicBezTo>
                  <a:pt x="468434" y="1069433"/>
                  <a:pt x="957792" y="580076"/>
                  <a:pt x="1561445" y="580076"/>
                </a:cubicBezTo>
                <a:close/>
                <a:moveTo>
                  <a:pt x="1561445" y="111642"/>
                </a:moveTo>
                <a:cubicBezTo>
                  <a:pt x="1890473" y="111642"/>
                  <a:pt x="2195731" y="213411"/>
                  <a:pt x="2447076" y="387744"/>
                </a:cubicBezTo>
                <a:lnTo>
                  <a:pt x="2453780" y="494744"/>
                </a:lnTo>
                <a:lnTo>
                  <a:pt x="2309436" y="639088"/>
                </a:lnTo>
                <a:cubicBezTo>
                  <a:pt x="2099826" y="485554"/>
                  <a:pt x="1841132" y="395669"/>
                  <a:pt x="1561445" y="395669"/>
                </a:cubicBezTo>
                <a:cubicBezTo>
                  <a:pt x="855947" y="395669"/>
                  <a:pt x="284027" y="967589"/>
                  <a:pt x="284027" y="1673087"/>
                </a:cubicBezTo>
                <a:cubicBezTo>
                  <a:pt x="284027" y="2378585"/>
                  <a:pt x="855947" y="2950505"/>
                  <a:pt x="1561445" y="2950505"/>
                </a:cubicBezTo>
                <a:cubicBezTo>
                  <a:pt x="2266943" y="2950505"/>
                  <a:pt x="2838863" y="2378585"/>
                  <a:pt x="2838863" y="1673087"/>
                </a:cubicBezTo>
                <a:cubicBezTo>
                  <a:pt x="2838863" y="1382650"/>
                  <a:pt x="2741936" y="1114852"/>
                  <a:pt x="2577529" y="901139"/>
                </a:cubicBezTo>
                <a:lnTo>
                  <a:pt x="2706681" y="771988"/>
                </a:lnTo>
                <a:lnTo>
                  <a:pt x="2841540" y="780437"/>
                </a:lnTo>
                <a:cubicBezTo>
                  <a:pt x="3019168" y="1032973"/>
                  <a:pt x="3122890" y="1340917"/>
                  <a:pt x="3122890" y="1673087"/>
                </a:cubicBezTo>
                <a:cubicBezTo>
                  <a:pt x="3122890" y="2535449"/>
                  <a:pt x="2423807" y="3234532"/>
                  <a:pt x="1561445" y="3234532"/>
                </a:cubicBezTo>
                <a:cubicBezTo>
                  <a:pt x="699083" y="3234532"/>
                  <a:pt x="0" y="2535449"/>
                  <a:pt x="0" y="1673087"/>
                </a:cubicBezTo>
                <a:cubicBezTo>
                  <a:pt x="0" y="810725"/>
                  <a:pt x="699083" y="111642"/>
                  <a:pt x="1561445" y="111642"/>
                </a:cubicBezTo>
                <a:close/>
                <a:moveTo>
                  <a:pt x="2909110" y="0"/>
                </a:moveTo>
                <a:lnTo>
                  <a:pt x="2926757" y="281655"/>
                </a:lnTo>
                <a:lnTo>
                  <a:pt x="3208412" y="299301"/>
                </a:lnTo>
                <a:lnTo>
                  <a:pt x="2863230" y="644483"/>
                </a:lnTo>
                <a:lnTo>
                  <a:pt x="2685547" y="633351"/>
                </a:lnTo>
                <a:lnTo>
                  <a:pt x="1718098" y="1600799"/>
                </a:lnTo>
                <a:cubicBezTo>
                  <a:pt x="1729236" y="1622491"/>
                  <a:pt x="1734939" y="1647123"/>
                  <a:pt x="1734939" y="1673087"/>
                </a:cubicBezTo>
                <a:cubicBezTo>
                  <a:pt x="1734939" y="1768905"/>
                  <a:pt x="1657263" y="1846581"/>
                  <a:pt x="1561445" y="1846581"/>
                </a:cubicBezTo>
                <a:cubicBezTo>
                  <a:pt x="1465627" y="1846581"/>
                  <a:pt x="1387951" y="1768905"/>
                  <a:pt x="1387951" y="1673087"/>
                </a:cubicBezTo>
                <a:cubicBezTo>
                  <a:pt x="1387951" y="1577269"/>
                  <a:pt x="1465627" y="1499593"/>
                  <a:pt x="1561445" y="1499593"/>
                </a:cubicBezTo>
                <a:lnTo>
                  <a:pt x="1591006" y="1505561"/>
                </a:lnTo>
                <a:lnTo>
                  <a:pt x="2574981" y="521587"/>
                </a:lnTo>
                <a:lnTo>
                  <a:pt x="2563928" y="34518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latin typeface="Al Tarikh" pitchFamily="2" charset="-78"/>
              <a:cs typeface="Al Tarikh" pitchFamily="2" charset="-78"/>
            </a:endParaRPr>
          </a:p>
        </p:txBody>
      </p:sp>
      <p:sp>
        <p:nvSpPr>
          <p:cNvPr id="26" name="Oval 21">
            <a:extLst>
              <a:ext uri="{FF2B5EF4-FFF2-40B4-BE49-F238E27FC236}">
                <a16:creationId xmlns:a16="http://schemas.microsoft.com/office/drawing/2014/main" id="{9FA8151E-3B5A-40D1-9E5A-76DA2DB5F27F}"/>
              </a:ext>
            </a:extLst>
          </p:cNvPr>
          <p:cNvSpPr>
            <a:spLocks noChangeAspect="1"/>
          </p:cNvSpPr>
          <p:nvPr/>
        </p:nvSpPr>
        <p:spPr>
          <a:xfrm>
            <a:off x="7000185" y="4578554"/>
            <a:ext cx="448968" cy="452717"/>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Al Tarikh" pitchFamily="2" charset="-78"/>
              <a:cs typeface="Al Tarikh" pitchFamily="2" charset="-78"/>
            </a:endParaRPr>
          </a:p>
        </p:txBody>
      </p:sp>
    </p:spTree>
    <p:extLst>
      <p:ext uri="{BB962C8B-B14F-4D97-AF65-F5344CB8AC3E}">
        <p14:creationId xmlns:p14="http://schemas.microsoft.com/office/powerpoint/2010/main" val="8482126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fltVal val="0"/>
                                          </p:val>
                                        </p:tav>
                                        <p:tav tm="100000">
                                          <p:val>
                                            <p:strVal val="#ppt_w"/>
                                          </p:val>
                                        </p:tav>
                                      </p:tavLst>
                                    </p:anim>
                                    <p:anim calcmode="lin" valueType="num">
                                      <p:cBhvr>
                                        <p:cTn id="50" dur="500" fill="hold"/>
                                        <p:tgtEl>
                                          <p:spTgt spid="22"/>
                                        </p:tgtEl>
                                        <p:attrNameLst>
                                          <p:attrName>ppt_h</p:attrName>
                                        </p:attrNameLst>
                                      </p:cBhvr>
                                      <p:tavLst>
                                        <p:tav tm="0">
                                          <p:val>
                                            <p:fltVal val="0"/>
                                          </p:val>
                                        </p:tav>
                                        <p:tav tm="100000">
                                          <p:val>
                                            <p:strVal val="#ppt_h"/>
                                          </p:val>
                                        </p:tav>
                                      </p:tavLst>
                                    </p:anim>
                                    <p:animEffect transition="in" filter="fade">
                                      <p:cBhvr>
                                        <p:cTn id="51" dur="500"/>
                                        <p:tgtEl>
                                          <p:spTgt spid="22"/>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500" fill="hold"/>
                                        <p:tgtEl>
                                          <p:spTgt spid="23"/>
                                        </p:tgtEl>
                                        <p:attrNameLst>
                                          <p:attrName>ppt_w</p:attrName>
                                        </p:attrNameLst>
                                      </p:cBhvr>
                                      <p:tavLst>
                                        <p:tav tm="0">
                                          <p:val>
                                            <p:fltVal val="0"/>
                                          </p:val>
                                        </p:tav>
                                        <p:tav tm="100000">
                                          <p:val>
                                            <p:strVal val="#ppt_w"/>
                                          </p:val>
                                        </p:tav>
                                      </p:tavLst>
                                    </p:anim>
                                    <p:anim calcmode="lin" valueType="num">
                                      <p:cBhvr>
                                        <p:cTn id="56" dur="500" fill="hold"/>
                                        <p:tgtEl>
                                          <p:spTgt spid="23"/>
                                        </p:tgtEl>
                                        <p:attrNameLst>
                                          <p:attrName>ppt_h</p:attrName>
                                        </p:attrNameLst>
                                      </p:cBhvr>
                                      <p:tavLst>
                                        <p:tav tm="0">
                                          <p:val>
                                            <p:fltVal val="0"/>
                                          </p:val>
                                        </p:tav>
                                        <p:tav tm="100000">
                                          <p:val>
                                            <p:strVal val="#ppt_h"/>
                                          </p:val>
                                        </p:tav>
                                      </p:tavLst>
                                    </p:anim>
                                    <p:animEffect transition="in" filter="fade">
                                      <p:cBhvr>
                                        <p:cTn id="57" dur="500"/>
                                        <p:tgtEl>
                                          <p:spTgt spid="23"/>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Effect transition="in" filter="fade">
                                      <p:cBhvr>
                                        <p:cTn id="63" dur="500"/>
                                        <p:tgtEl>
                                          <p:spTgt spid="24"/>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Effect transition="in" filter="fade">
                                      <p:cBhvr>
                                        <p:cTn id="69" dur="500"/>
                                        <p:tgtEl>
                                          <p:spTgt spid="25"/>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500" fill="hold"/>
                                        <p:tgtEl>
                                          <p:spTgt spid="26"/>
                                        </p:tgtEl>
                                        <p:attrNameLst>
                                          <p:attrName>ppt_w</p:attrName>
                                        </p:attrNameLst>
                                      </p:cBhvr>
                                      <p:tavLst>
                                        <p:tav tm="0">
                                          <p:val>
                                            <p:fltVal val="0"/>
                                          </p:val>
                                        </p:tav>
                                        <p:tav tm="100000">
                                          <p:val>
                                            <p:strVal val="#ppt_w"/>
                                          </p:val>
                                        </p:tav>
                                      </p:tavLst>
                                    </p:anim>
                                    <p:anim calcmode="lin" valueType="num">
                                      <p:cBhvr>
                                        <p:cTn id="74" dur="500" fill="hold"/>
                                        <p:tgtEl>
                                          <p:spTgt spid="26"/>
                                        </p:tgtEl>
                                        <p:attrNameLst>
                                          <p:attrName>ppt_h</p:attrName>
                                        </p:attrNameLst>
                                      </p:cBhvr>
                                      <p:tavLst>
                                        <p:tav tm="0">
                                          <p:val>
                                            <p:fltVal val="0"/>
                                          </p:val>
                                        </p:tav>
                                        <p:tav tm="100000">
                                          <p:val>
                                            <p:strVal val="#ppt_h"/>
                                          </p:val>
                                        </p:tav>
                                      </p:tavLst>
                                    </p:anim>
                                    <p:animEffect transition="in" filter="fade">
                                      <p:cBhvr>
                                        <p:cTn id="7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9" grpId="0"/>
      <p:bldP spid="22" grpId="0" animBg="1"/>
      <p:bldP spid="23" grpId="0" animBg="1"/>
      <p:bldP spid="24" grpId="0" animBg="1"/>
      <p:bldP spid="25" grpId="0" animBg="1"/>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عنوان المحتوى</a:t>
            </a:r>
            <a:endParaRPr lang="en-US" dirty="0">
              <a:latin typeface="Al Tarikh" pitchFamily="2" charset="-78"/>
              <a:cs typeface="Al Tarikh" pitchFamily="2" charset="-78"/>
            </a:endParaRPr>
          </a:p>
        </p:txBody>
      </p:sp>
      <p:sp>
        <p:nvSpPr>
          <p:cNvPr id="3" name="Rectangle 2">
            <a:extLst>
              <a:ext uri="{FF2B5EF4-FFF2-40B4-BE49-F238E27FC236}">
                <a16:creationId xmlns:a16="http://schemas.microsoft.com/office/drawing/2014/main" id="{E692520D-A5AF-413C-9626-9839C0970C74}"/>
              </a:ext>
            </a:extLst>
          </p:cNvPr>
          <p:cNvSpPr/>
          <p:nvPr/>
        </p:nvSpPr>
        <p:spPr>
          <a:xfrm>
            <a:off x="960583" y="1876388"/>
            <a:ext cx="5669112" cy="1944000"/>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4" name="Rectangle 3">
            <a:extLst>
              <a:ext uri="{FF2B5EF4-FFF2-40B4-BE49-F238E27FC236}">
                <a16:creationId xmlns:a16="http://schemas.microsoft.com/office/drawing/2014/main" id="{C8ED9BFB-555A-43B1-8559-F7F13D7338B9}"/>
              </a:ext>
            </a:extLst>
          </p:cNvPr>
          <p:cNvSpPr/>
          <p:nvPr/>
        </p:nvSpPr>
        <p:spPr>
          <a:xfrm>
            <a:off x="5599245" y="4052416"/>
            <a:ext cx="5669112" cy="1944000"/>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5" name="Rectangle 4">
            <a:extLst>
              <a:ext uri="{FF2B5EF4-FFF2-40B4-BE49-F238E27FC236}">
                <a16:creationId xmlns:a16="http://schemas.microsoft.com/office/drawing/2014/main" id="{130DD7BC-A7EB-4E59-BEFA-65D0ABD8FB70}"/>
              </a:ext>
            </a:extLst>
          </p:cNvPr>
          <p:cNvSpPr/>
          <p:nvPr/>
        </p:nvSpPr>
        <p:spPr>
          <a:xfrm>
            <a:off x="960583" y="1876388"/>
            <a:ext cx="5669112" cy="54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6" name="Rectangle 5">
            <a:extLst>
              <a:ext uri="{FF2B5EF4-FFF2-40B4-BE49-F238E27FC236}">
                <a16:creationId xmlns:a16="http://schemas.microsoft.com/office/drawing/2014/main" id="{A33E07BC-73DB-4D0E-99F7-585C4AADA472}"/>
              </a:ext>
            </a:extLst>
          </p:cNvPr>
          <p:cNvSpPr/>
          <p:nvPr/>
        </p:nvSpPr>
        <p:spPr>
          <a:xfrm>
            <a:off x="5599245" y="4052416"/>
            <a:ext cx="5669112" cy="5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7" name="Bent-Up Arrow 6">
            <a:extLst>
              <a:ext uri="{FF2B5EF4-FFF2-40B4-BE49-F238E27FC236}">
                <a16:creationId xmlns:a16="http://schemas.microsoft.com/office/drawing/2014/main" id="{EB7E67E6-D959-4427-957D-F928D89E73AE}"/>
              </a:ext>
            </a:extLst>
          </p:cNvPr>
          <p:cNvSpPr/>
          <p:nvPr/>
        </p:nvSpPr>
        <p:spPr>
          <a:xfrm flipH="1">
            <a:off x="3586711" y="3850652"/>
            <a:ext cx="2012535" cy="977320"/>
          </a:xfrm>
          <a:prstGeom prst="bentUpArrow">
            <a:avLst>
              <a:gd name="adj1" fmla="val 25795"/>
              <a:gd name="adj2" fmla="val 28007"/>
              <a:gd name="adj3" fmla="val 3702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8" name="Bent-Up Arrow 7">
            <a:extLst>
              <a:ext uri="{FF2B5EF4-FFF2-40B4-BE49-F238E27FC236}">
                <a16:creationId xmlns:a16="http://schemas.microsoft.com/office/drawing/2014/main" id="{2DEB0399-21FD-4CBB-BF7C-144E446FF426}"/>
              </a:ext>
            </a:extLst>
          </p:cNvPr>
          <p:cNvSpPr/>
          <p:nvPr/>
        </p:nvSpPr>
        <p:spPr>
          <a:xfrm rot="10800000" flipH="1">
            <a:off x="6629696" y="3075481"/>
            <a:ext cx="2012535" cy="977320"/>
          </a:xfrm>
          <a:prstGeom prst="bentUpArrow">
            <a:avLst>
              <a:gd name="adj1" fmla="val 25795"/>
              <a:gd name="adj2" fmla="val 28007"/>
              <a:gd name="adj3" fmla="val 3702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l Tarikh" pitchFamily="2" charset="-78"/>
              <a:cs typeface="Al Tarikh" pitchFamily="2" charset="-78"/>
            </a:endParaRPr>
          </a:p>
        </p:txBody>
      </p:sp>
      <p:sp>
        <p:nvSpPr>
          <p:cNvPr id="9" name="TextBox 8">
            <a:extLst>
              <a:ext uri="{FF2B5EF4-FFF2-40B4-BE49-F238E27FC236}">
                <a16:creationId xmlns:a16="http://schemas.microsoft.com/office/drawing/2014/main" id="{761E0A46-D2DE-48E4-95FD-73887C5BBB72}"/>
              </a:ext>
            </a:extLst>
          </p:cNvPr>
          <p:cNvSpPr txBox="1"/>
          <p:nvPr/>
        </p:nvSpPr>
        <p:spPr>
          <a:xfrm>
            <a:off x="1376220" y="2530918"/>
            <a:ext cx="4837842" cy="646331"/>
          </a:xfrm>
          <a:prstGeom prst="rect">
            <a:avLst/>
          </a:prstGeom>
          <a:noFill/>
        </p:spPr>
        <p:txBody>
          <a:bodyPr wrap="square" rtlCol="0">
            <a:spAutoFit/>
          </a:bodyPr>
          <a:lstStyle/>
          <a:p>
            <a:pPr algn="r"/>
            <a:r>
              <a:rPr lang="ar-DZ" altLang="ko-KR" sz="1200" dirty="0">
                <a:solidFill>
                  <a:schemeClr val="tx1">
                    <a:lumMod val="65000"/>
                    <a:lumOff val="35000"/>
                  </a:schemeClr>
                </a:solidFill>
                <a:latin typeface="Al Tarikh" pitchFamily="2" charset="-78"/>
                <a:cs typeface="Al Tarikh" pitchFamily="2" charset="-78"/>
              </a:rPr>
              <a:t>يمكنك ببساطة إقناع جمهورك وإضافة لمسة فريدة وجاذبية لعروضك التقديمية. احصل على عرض تقديمي بوربوينت حديث مصمم بشكل جميل. آمل وأعتقد أن هذا النموذج سيوفر وقتك ومالك وسمعتك. يمكنك ببساطة إقناع جمهورك وإضافة لمسة فريدة وجاذبية لعروضك التقديمية.</a:t>
            </a:r>
            <a:endParaRPr lang="en-US" altLang="ko-KR" sz="1200" dirty="0">
              <a:solidFill>
                <a:schemeClr val="tx1">
                  <a:lumMod val="65000"/>
                  <a:lumOff val="35000"/>
                </a:schemeClr>
              </a:solidFill>
              <a:latin typeface="Al Tarikh" pitchFamily="2" charset="-78"/>
              <a:cs typeface="Al Tarikh" pitchFamily="2" charset="-78"/>
            </a:endParaRPr>
          </a:p>
        </p:txBody>
      </p:sp>
      <p:sp>
        <p:nvSpPr>
          <p:cNvPr id="10" name="TextBox 9">
            <a:extLst>
              <a:ext uri="{FF2B5EF4-FFF2-40B4-BE49-F238E27FC236}">
                <a16:creationId xmlns:a16="http://schemas.microsoft.com/office/drawing/2014/main" id="{AD8B4646-ED9A-4D2F-A787-3A450E17FD55}"/>
              </a:ext>
            </a:extLst>
          </p:cNvPr>
          <p:cNvSpPr txBox="1"/>
          <p:nvPr/>
        </p:nvSpPr>
        <p:spPr>
          <a:xfrm>
            <a:off x="6014880" y="4721462"/>
            <a:ext cx="4837842" cy="646331"/>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احصل على عرض تقديمي بوربوينت حديث مصمم بشكل جميل. آمل وأعتقد أن هذا النموذج سيوفر وقتك ومالك وسمعتك. يمكنك ببساطة إقناع جمهورك وإضافة لمسة فريدة وجاذبية لعروضك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11" name="TextBox 10">
            <a:extLst>
              <a:ext uri="{FF2B5EF4-FFF2-40B4-BE49-F238E27FC236}">
                <a16:creationId xmlns:a16="http://schemas.microsoft.com/office/drawing/2014/main" id="{6FDE12FD-8D7C-4A84-8E3F-9EA1C42147C9}"/>
              </a:ext>
            </a:extLst>
          </p:cNvPr>
          <p:cNvSpPr txBox="1"/>
          <p:nvPr/>
        </p:nvSpPr>
        <p:spPr>
          <a:xfrm>
            <a:off x="1376220" y="1970945"/>
            <a:ext cx="4837842" cy="338554"/>
          </a:xfrm>
          <a:prstGeom prst="rect">
            <a:avLst/>
          </a:prstGeom>
          <a:noFill/>
        </p:spPr>
        <p:txBody>
          <a:bodyPr wrap="square" rtlCol="0">
            <a:spAutoFit/>
          </a:bodyPr>
          <a:lstStyle/>
          <a:p>
            <a:pPr algn="r" rtl="1"/>
            <a:r>
              <a:rPr lang="ar-DZ" altLang="ko-KR" sz="1600" b="1" dirty="0">
                <a:solidFill>
                  <a:schemeClr val="bg1"/>
                </a:solidFill>
                <a:latin typeface="Al Tarikh" pitchFamily="2" charset="-78"/>
                <a:cs typeface="Al Tarikh" pitchFamily="2" charset="-78"/>
              </a:rPr>
              <a:t>عنوان المحتوى</a:t>
            </a:r>
            <a:endParaRPr lang="ko-KR" altLang="en-US" sz="1600" b="1" dirty="0">
              <a:solidFill>
                <a:schemeClr val="bg1"/>
              </a:solidFill>
              <a:latin typeface="Al Tarikh" pitchFamily="2" charset="-78"/>
              <a:cs typeface="Al Tarikh" pitchFamily="2" charset="-78"/>
            </a:endParaRPr>
          </a:p>
        </p:txBody>
      </p:sp>
      <p:sp>
        <p:nvSpPr>
          <p:cNvPr id="12" name="TextBox 11">
            <a:extLst>
              <a:ext uri="{FF2B5EF4-FFF2-40B4-BE49-F238E27FC236}">
                <a16:creationId xmlns:a16="http://schemas.microsoft.com/office/drawing/2014/main" id="{C73E1EDE-9E3E-4634-A6A1-1DF48220BA04}"/>
              </a:ext>
            </a:extLst>
          </p:cNvPr>
          <p:cNvSpPr txBox="1"/>
          <p:nvPr/>
        </p:nvSpPr>
        <p:spPr>
          <a:xfrm>
            <a:off x="6014880" y="4163869"/>
            <a:ext cx="4837842" cy="338554"/>
          </a:xfrm>
          <a:prstGeom prst="rect">
            <a:avLst/>
          </a:prstGeom>
          <a:noFill/>
        </p:spPr>
        <p:txBody>
          <a:bodyPr wrap="square" rtlCol="0">
            <a:spAutoFit/>
          </a:bodyPr>
          <a:lstStyle/>
          <a:p>
            <a:pPr algn="r" rtl="1"/>
            <a:r>
              <a:rPr lang="ar-DZ" altLang="ko-KR" sz="1600" b="1" dirty="0">
                <a:solidFill>
                  <a:schemeClr val="bg1"/>
                </a:solidFill>
                <a:latin typeface="Al Tarikh" pitchFamily="2" charset="-78"/>
                <a:cs typeface="Al Tarikh" pitchFamily="2" charset="-78"/>
              </a:rPr>
              <a:t>عنوان المحتوى</a:t>
            </a:r>
            <a:endParaRPr lang="ko-KR" altLang="en-US" sz="1600" b="1" dirty="0">
              <a:solidFill>
                <a:schemeClr val="bg1"/>
              </a:solidFill>
              <a:latin typeface="Al Tarikh" pitchFamily="2" charset="-78"/>
              <a:cs typeface="Al Tarikh" pitchFamily="2" charset="-78"/>
            </a:endParaRPr>
          </a:p>
        </p:txBody>
      </p:sp>
      <p:grpSp>
        <p:nvGrpSpPr>
          <p:cNvPr id="13" name="Group 12">
            <a:extLst>
              <a:ext uri="{FF2B5EF4-FFF2-40B4-BE49-F238E27FC236}">
                <a16:creationId xmlns:a16="http://schemas.microsoft.com/office/drawing/2014/main" id="{A121F433-57E3-40F1-9290-145971CED233}"/>
              </a:ext>
            </a:extLst>
          </p:cNvPr>
          <p:cNvGrpSpPr/>
          <p:nvPr/>
        </p:nvGrpSpPr>
        <p:grpSpPr>
          <a:xfrm>
            <a:off x="8566464" y="2251828"/>
            <a:ext cx="2670667" cy="638986"/>
            <a:chOff x="2079598" y="4324401"/>
            <a:chExt cx="3303211" cy="638986"/>
          </a:xfrm>
        </p:grpSpPr>
        <p:sp>
          <p:nvSpPr>
            <p:cNvPr id="14" name="TextBox 13">
              <a:extLst>
                <a:ext uri="{FF2B5EF4-FFF2-40B4-BE49-F238E27FC236}">
                  <a16:creationId xmlns:a16="http://schemas.microsoft.com/office/drawing/2014/main" id="{C0E619C9-3279-44FB-9CD1-C7034357D352}"/>
                </a:ext>
              </a:extLst>
            </p:cNvPr>
            <p:cNvSpPr txBox="1"/>
            <p:nvPr/>
          </p:nvSpPr>
          <p:spPr>
            <a:xfrm>
              <a:off x="2098435" y="4501722"/>
              <a:ext cx="3255728" cy="461665"/>
            </a:xfrm>
            <a:prstGeom prst="rect">
              <a:avLst/>
            </a:prstGeom>
            <a:noFill/>
          </p:spPr>
          <p:txBody>
            <a:bodyPr wrap="square" rtlCol="0">
              <a:spAutoFit/>
            </a:bodyPr>
            <a:lstStyle/>
            <a:p>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tx1">
                    <a:lumMod val="65000"/>
                    <a:lumOff val="35000"/>
                  </a:schemeClr>
                </a:solidFill>
                <a:latin typeface="Al Tarikh" pitchFamily="2" charset="-78"/>
                <a:cs typeface="Al Tarikh" pitchFamily="2" charset="-78"/>
              </a:endParaRPr>
            </a:p>
          </p:txBody>
        </p:sp>
        <p:sp>
          <p:nvSpPr>
            <p:cNvPr id="15" name="TextBox 14">
              <a:extLst>
                <a:ext uri="{FF2B5EF4-FFF2-40B4-BE49-F238E27FC236}">
                  <a16:creationId xmlns:a16="http://schemas.microsoft.com/office/drawing/2014/main" id="{89E93C18-88F3-43EE-ABCF-002F4223D177}"/>
                </a:ext>
              </a:extLst>
            </p:cNvPr>
            <p:cNvSpPr txBox="1"/>
            <p:nvPr/>
          </p:nvSpPr>
          <p:spPr>
            <a:xfrm>
              <a:off x="2079598" y="4324401"/>
              <a:ext cx="3303211" cy="276999"/>
            </a:xfrm>
            <a:prstGeom prst="rect">
              <a:avLst/>
            </a:prstGeom>
            <a:noFill/>
          </p:spPr>
          <p:txBody>
            <a:bodyPr wrap="square" rtlCol="0">
              <a:spAutoFit/>
            </a:bodyPr>
            <a:lstStyle/>
            <a:p>
              <a:pPr algn="r"/>
              <a:r>
                <a:rPr lang="ar-DZ" altLang="ko-KR" sz="1200" b="1" dirty="0">
                  <a:solidFill>
                    <a:schemeClr val="tx1">
                      <a:lumMod val="65000"/>
                      <a:lumOff val="35000"/>
                    </a:schemeClr>
                  </a:solidFill>
                  <a:latin typeface="Al Tarikh" pitchFamily="2" charset="-78"/>
                  <a:cs typeface="Al Tarikh" pitchFamily="2" charset="-78"/>
                </a:rPr>
                <a:t>عنوان المحتوى</a:t>
              </a:r>
              <a:endParaRPr lang="ko-KR" altLang="en-US" sz="1200" b="1" dirty="0">
                <a:solidFill>
                  <a:schemeClr val="tx1">
                    <a:lumMod val="65000"/>
                    <a:lumOff val="35000"/>
                  </a:schemeClr>
                </a:solidFill>
                <a:latin typeface="Al Tarikh" pitchFamily="2" charset="-78"/>
                <a:cs typeface="Al Tarikh" pitchFamily="2" charset="-78"/>
              </a:endParaRPr>
            </a:p>
          </p:txBody>
        </p:sp>
      </p:grpSp>
      <p:grpSp>
        <p:nvGrpSpPr>
          <p:cNvPr id="16" name="Group 15">
            <a:extLst>
              <a:ext uri="{FF2B5EF4-FFF2-40B4-BE49-F238E27FC236}">
                <a16:creationId xmlns:a16="http://schemas.microsoft.com/office/drawing/2014/main" id="{AD3F5483-044E-45A3-A2C5-76075E5BDEB0}"/>
              </a:ext>
            </a:extLst>
          </p:cNvPr>
          <p:cNvGrpSpPr/>
          <p:nvPr/>
        </p:nvGrpSpPr>
        <p:grpSpPr>
          <a:xfrm>
            <a:off x="977686" y="4862476"/>
            <a:ext cx="2670667" cy="638986"/>
            <a:chOff x="2079598" y="4324401"/>
            <a:chExt cx="3303211" cy="638986"/>
          </a:xfrm>
        </p:grpSpPr>
        <p:sp>
          <p:nvSpPr>
            <p:cNvPr id="17" name="TextBox 16">
              <a:extLst>
                <a:ext uri="{FF2B5EF4-FFF2-40B4-BE49-F238E27FC236}">
                  <a16:creationId xmlns:a16="http://schemas.microsoft.com/office/drawing/2014/main" id="{EB203861-8678-4061-95E1-1C1625659D6B}"/>
                </a:ext>
              </a:extLst>
            </p:cNvPr>
            <p:cNvSpPr txBox="1"/>
            <p:nvPr/>
          </p:nvSpPr>
          <p:spPr>
            <a:xfrm>
              <a:off x="2098435" y="4501722"/>
              <a:ext cx="3255728"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tx1">
                    <a:lumMod val="65000"/>
                    <a:lumOff val="35000"/>
                  </a:schemeClr>
                </a:solidFill>
                <a:latin typeface="Al Tarikh" pitchFamily="2" charset="-78"/>
                <a:cs typeface="Al Tarikh" pitchFamily="2" charset="-78"/>
              </a:endParaRPr>
            </a:p>
          </p:txBody>
        </p:sp>
        <p:sp>
          <p:nvSpPr>
            <p:cNvPr id="18" name="TextBox 17">
              <a:extLst>
                <a:ext uri="{FF2B5EF4-FFF2-40B4-BE49-F238E27FC236}">
                  <a16:creationId xmlns:a16="http://schemas.microsoft.com/office/drawing/2014/main" id="{5863ED22-B5DB-417D-8816-3EC39F4EBEC8}"/>
                </a:ext>
              </a:extLst>
            </p:cNvPr>
            <p:cNvSpPr txBox="1"/>
            <p:nvPr/>
          </p:nvSpPr>
          <p:spPr>
            <a:xfrm>
              <a:off x="2079598" y="4324401"/>
              <a:ext cx="3303211" cy="276999"/>
            </a:xfrm>
            <a:prstGeom prst="rect">
              <a:avLst/>
            </a:prstGeom>
            <a:noFill/>
          </p:spPr>
          <p:txBody>
            <a:bodyPr wrap="square" rtlCol="0">
              <a:spAutoFit/>
            </a:bodyPr>
            <a:lstStyle/>
            <a:p>
              <a:pPr algn="r"/>
              <a:r>
                <a:rPr lang="ar-DZ" altLang="ko-KR" sz="1200" b="1" dirty="0">
                  <a:solidFill>
                    <a:schemeClr val="tx1">
                      <a:lumMod val="65000"/>
                      <a:lumOff val="35000"/>
                    </a:schemeClr>
                  </a:solidFill>
                  <a:latin typeface="Al Tarikh" pitchFamily="2" charset="-78"/>
                  <a:cs typeface="Al Tarikh" pitchFamily="2" charset="-78"/>
                </a:rPr>
                <a:t>عنوان المحتوى</a:t>
              </a:r>
              <a:endParaRPr lang="ko-KR" altLang="en-US" sz="1200" b="1" dirty="0">
                <a:solidFill>
                  <a:schemeClr val="tx1">
                    <a:lumMod val="65000"/>
                    <a:lumOff val="3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26822710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ppt_w</p:attrName>
                                        </p:attrNameLst>
                                      </p:cBhvr>
                                      <p:tavLst>
                                        <p:tav tm="0">
                                          <p:val>
                                            <p:fltVal val="0"/>
                                          </p:val>
                                        </p:tav>
                                        <p:tav tm="100000">
                                          <p:val>
                                            <p:strVal val="#ppt_w"/>
                                          </p:val>
                                        </p:tav>
                                      </p:tavLst>
                                    </p:anim>
                                    <p:anim calcmode="lin" valueType="num">
                                      <p:cBhvr>
                                        <p:cTn id="68" dur="500" fill="hold"/>
                                        <p:tgtEl>
                                          <p:spTgt spid="12"/>
                                        </p:tgtEl>
                                        <p:attrNameLst>
                                          <p:attrName>ppt_h</p:attrName>
                                        </p:attrNameLst>
                                      </p:cBhvr>
                                      <p:tavLst>
                                        <p:tav tm="0">
                                          <p:val>
                                            <p:fltVal val="0"/>
                                          </p:val>
                                        </p:tav>
                                        <p:tav tm="100000">
                                          <p:val>
                                            <p:strVal val="#ppt_h"/>
                                          </p:val>
                                        </p:tav>
                                      </p:tavLst>
                                    </p:anim>
                                    <p:animEffect transition="in" filter="fade">
                                      <p:cBhvr>
                                        <p:cTn id="69" dur="500"/>
                                        <p:tgtEl>
                                          <p:spTgt spid="12"/>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p:cTn id="73" dur="500" fill="hold"/>
                                        <p:tgtEl>
                                          <p:spTgt spid="13"/>
                                        </p:tgtEl>
                                        <p:attrNameLst>
                                          <p:attrName>ppt_w</p:attrName>
                                        </p:attrNameLst>
                                      </p:cBhvr>
                                      <p:tavLst>
                                        <p:tav tm="0">
                                          <p:val>
                                            <p:fltVal val="0"/>
                                          </p:val>
                                        </p:tav>
                                        <p:tav tm="100000">
                                          <p:val>
                                            <p:strVal val="#ppt_w"/>
                                          </p:val>
                                        </p:tav>
                                      </p:tavLst>
                                    </p:anim>
                                    <p:anim calcmode="lin" valueType="num">
                                      <p:cBhvr>
                                        <p:cTn id="74" dur="500" fill="hold"/>
                                        <p:tgtEl>
                                          <p:spTgt spid="13"/>
                                        </p:tgtEl>
                                        <p:attrNameLst>
                                          <p:attrName>ppt_h</p:attrName>
                                        </p:attrNameLst>
                                      </p:cBhvr>
                                      <p:tavLst>
                                        <p:tav tm="0">
                                          <p:val>
                                            <p:fltVal val="0"/>
                                          </p:val>
                                        </p:tav>
                                        <p:tav tm="100000">
                                          <p:val>
                                            <p:strVal val="#ppt_h"/>
                                          </p:val>
                                        </p:tav>
                                      </p:tavLst>
                                    </p:anim>
                                    <p:animEffect transition="in" filter="fade">
                                      <p:cBhvr>
                                        <p:cTn id="75" dur="500"/>
                                        <p:tgtEl>
                                          <p:spTgt spid="13"/>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p:cTn id="79" dur="500" fill="hold"/>
                                        <p:tgtEl>
                                          <p:spTgt spid="16"/>
                                        </p:tgtEl>
                                        <p:attrNameLst>
                                          <p:attrName>ppt_w</p:attrName>
                                        </p:attrNameLst>
                                      </p:cBhvr>
                                      <p:tavLst>
                                        <p:tav tm="0">
                                          <p:val>
                                            <p:fltVal val="0"/>
                                          </p:val>
                                        </p:tav>
                                        <p:tav tm="100000">
                                          <p:val>
                                            <p:strVal val="#ppt_w"/>
                                          </p:val>
                                        </p:tav>
                                      </p:tavLst>
                                    </p:anim>
                                    <p:anim calcmode="lin" valueType="num">
                                      <p:cBhvr>
                                        <p:cTn id="80" dur="500" fill="hold"/>
                                        <p:tgtEl>
                                          <p:spTgt spid="16"/>
                                        </p:tgtEl>
                                        <p:attrNameLst>
                                          <p:attrName>ppt_h</p:attrName>
                                        </p:attrNameLst>
                                      </p:cBhvr>
                                      <p:tavLst>
                                        <p:tav tm="0">
                                          <p:val>
                                            <p:fltVal val="0"/>
                                          </p:val>
                                        </p:tav>
                                        <p:tav tm="100000">
                                          <p:val>
                                            <p:strVal val="#ppt_h"/>
                                          </p:val>
                                        </p:tav>
                                      </p:tavLst>
                                    </p:anim>
                                    <p:animEffect transition="in" filter="fade">
                                      <p:cBhvr>
                                        <p:cTn id="8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animBg="1"/>
      <p:bldP spid="5" grpId="0" animBg="1"/>
      <p:bldP spid="6" grpId="0" animBg="1"/>
      <p:bldP spid="7" grpId="0" animBg="1"/>
      <p:bldP spid="8" grpId="0" animBg="1"/>
      <p:bldP spid="9" grpId="0"/>
      <p:bldP spid="10" grpId="0"/>
      <p:bldP spid="11"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ight Arrow 7">
            <a:extLst>
              <a:ext uri="{FF2B5EF4-FFF2-40B4-BE49-F238E27FC236}">
                <a16:creationId xmlns:a16="http://schemas.microsoft.com/office/drawing/2014/main" id="{2AD4FD33-4655-457F-AA38-3C0334158481}"/>
              </a:ext>
            </a:extLst>
          </p:cNvPr>
          <p:cNvSpPr/>
          <p:nvPr/>
        </p:nvSpPr>
        <p:spPr>
          <a:xfrm>
            <a:off x="990100" y="1475210"/>
            <a:ext cx="2476193" cy="1851704"/>
          </a:xfrm>
          <a:prstGeom prst="rightArrow">
            <a:avLst/>
          </a:prstGeom>
          <a:solidFill>
            <a:schemeClr val="accent5"/>
          </a:solidFill>
          <a:ln>
            <a:noFill/>
          </a:ln>
          <a:scene3d>
            <a:camera prst="isometricTopUp"/>
            <a:lightRig rig="balanced" dir="t"/>
          </a:scene3d>
          <a:sp3d extrusionH="457200" prstMaterial="matte">
            <a:extrusionClr>
              <a:schemeClr val="accent5"/>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عنوان المحتوى</a:t>
            </a:r>
            <a:endParaRPr lang="en-US" dirty="0">
              <a:latin typeface="Al Tarikh" pitchFamily="2" charset="-78"/>
              <a:cs typeface="Al Tarikh" pitchFamily="2" charset="-78"/>
            </a:endParaRPr>
          </a:p>
        </p:txBody>
      </p:sp>
      <p:sp>
        <p:nvSpPr>
          <p:cNvPr id="3" name="Right Arrow 3">
            <a:extLst>
              <a:ext uri="{FF2B5EF4-FFF2-40B4-BE49-F238E27FC236}">
                <a16:creationId xmlns:a16="http://schemas.microsoft.com/office/drawing/2014/main" id="{3468B95E-DC54-4047-A958-B451A97B65DF}"/>
              </a:ext>
            </a:extLst>
          </p:cNvPr>
          <p:cNvSpPr/>
          <p:nvPr/>
        </p:nvSpPr>
        <p:spPr>
          <a:xfrm>
            <a:off x="8953602" y="4011821"/>
            <a:ext cx="2476193" cy="1851704"/>
          </a:xfrm>
          <a:prstGeom prst="rightArrow">
            <a:avLst/>
          </a:prstGeom>
          <a:solidFill>
            <a:schemeClr val="accent1"/>
          </a:solidFill>
          <a:ln>
            <a:noFill/>
          </a:ln>
          <a:scene3d>
            <a:camera prst="isometricTopUp"/>
            <a:lightRig rig="balanced" dir="t"/>
          </a:scene3d>
          <a:sp3d extrusionH="457200" prstMaterial="matte">
            <a:extrusionClr>
              <a:schemeClr val="accent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4" name="Right Arrow 4">
            <a:extLst>
              <a:ext uri="{FF2B5EF4-FFF2-40B4-BE49-F238E27FC236}">
                <a16:creationId xmlns:a16="http://schemas.microsoft.com/office/drawing/2014/main" id="{D18F1E46-72D2-42A0-BDD6-CB6FE25E115F}"/>
              </a:ext>
            </a:extLst>
          </p:cNvPr>
          <p:cNvSpPr/>
          <p:nvPr/>
        </p:nvSpPr>
        <p:spPr>
          <a:xfrm>
            <a:off x="6962726" y="3377669"/>
            <a:ext cx="2476193" cy="1851704"/>
          </a:xfrm>
          <a:prstGeom prst="rightArrow">
            <a:avLst/>
          </a:prstGeom>
          <a:solidFill>
            <a:schemeClr val="accent2"/>
          </a:solidFill>
          <a:ln>
            <a:noFill/>
          </a:ln>
          <a:scene3d>
            <a:camera prst="isometricTopUp"/>
            <a:lightRig rig="balanced" dir="t"/>
          </a:scene3d>
          <a:sp3d extrusionH="457200" prstMaterial="matte">
            <a:extrusionClr>
              <a:schemeClr val="accent2"/>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5" name="Right Arrow 5">
            <a:extLst>
              <a:ext uri="{FF2B5EF4-FFF2-40B4-BE49-F238E27FC236}">
                <a16:creationId xmlns:a16="http://schemas.microsoft.com/office/drawing/2014/main" id="{49D49322-BDCF-40D6-B7F5-3ED4B752DCB3}"/>
              </a:ext>
            </a:extLst>
          </p:cNvPr>
          <p:cNvSpPr/>
          <p:nvPr/>
        </p:nvSpPr>
        <p:spPr>
          <a:xfrm>
            <a:off x="4971850" y="2743516"/>
            <a:ext cx="2476193" cy="1851704"/>
          </a:xfrm>
          <a:prstGeom prst="rightArrow">
            <a:avLst/>
          </a:prstGeom>
          <a:solidFill>
            <a:schemeClr val="accent3"/>
          </a:solidFill>
          <a:ln>
            <a:noFill/>
          </a:ln>
          <a:scene3d>
            <a:camera prst="isometricTopUp"/>
            <a:lightRig rig="balanced" dir="t"/>
          </a:scene3d>
          <a:sp3d extrusionH="457200" prstMaterial="matte">
            <a:extrusionClr>
              <a:schemeClr val="accent3"/>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6" name="Right Arrow 6">
            <a:extLst>
              <a:ext uri="{FF2B5EF4-FFF2-40B4-BE49-F238E27FC236}">
                <a16:creationId xmlns:a16="http://schemas.microsoft.com/office/drawing/2014/main" id="{59C0C63E-F70E-4847-ADD2-34F44CE09630}"/>
              </a:ext>
            </a:extLst>
          </p:cNvPr>
          <p:cNvSpPr/>
          <p:nvPr/>
        </p:nvSpPr>
        <p:spPr>
          <a:xfrm>
            <a:off x="2980975" y="2109363"/>
            <a:ext cx="2476193" cy="1851704"/>
          </a:xfrm>
          <a:prstGeom prst="rightArrow">
            <a:avLst/>
          </a:prstGeom>
          <a:solidFill>
            <a:schemeClr val="accent4"/>
          </a:solidFill>
          <a:ln>
            <a:noFill/>
          </a:ln>
          <a:scene3d>
            <a:camera prst="isometricTopUp"/>
            <a:lightRig rig="balanced" dir="t"/>
          </a:scene3d>
          <a:sp3d extrusionH="457200" prstMaterial="matte">
            <a:extrusionClr>
              <a:schemeClr val="accent4"/>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Al Tarikh" pitchFamily="2" charset="-78"/>
              <a:cs typeface="Al Tarikh" pitchFamily="2" charset="-78"/>
            </a:endParaRPr>
          </a:p>
        </p:txBody>
      </p:sp>
      <p:sp>
        <p:nvSpPr>
          <p:cNvPr id="7" name="TextBox 6">
            <a:extLst>
              <a:ext uri="{FF2B5EF4-FFF2-40B4-BE49-F238E27FC236}">
                <a16:creationId xmlns:a16="http://schemas.microsoft.com/office/drawing/2014/main" id="{7E045F3C-D4B3-4125-8156-2E77CAA86AB9}"/>
              </a:ext>
            </a:extLst>
          </p:cNvPr>
          <p:cNvSpPr txBox="1"/>
          <p:nvPr/>
        </p:nvSpPr>
        <p:spPr>
          <a:xfrm rot="19690747">
            <a:off x="9311865" y="4787369"/>
            <a:ext cx="1418136" cy="400110"/>
          </a:xfrm>
          <a:prstGeom prst="rect">
            <a:avLst/>
          </a:prstGeom>
          <a:noFill/>
          <a:scene3d>
            <a:camera prst="orthographicFront">
              <a:rot lat="0" lon="0" rev="0"/>
            </a:camera>
            <a:lightRig rig="threePt" dir="t"/>
          </a:scene3d>
        </p:spPr>
        <p:txBody>
          <a:bodyPr wrap="square" rtlCol="0">
            <a:spAutoFit/>
          </a:bodyPr>
          <a:lstStyle/>
          <a:p>
            <a:pPr algn="ctr"/>
            <a:r>
              <a:rPr lang="ar-DZ" altLang="ko-KR" sz="2000" b="1" dirty="0">
                <a:solidFill>
                  <a:schemeClr val="bg1"/>
                </a:solidFill>
                <a:latin typeface="Al Tarikh" pitchFamily="2" charset="-78"/>
                <a:cs typeface="Al Tarikh" pitchFamily="2" charset="-78"/>
              </a:rPr>
              <a:t>محتوى</a:t>
            </a:r>
            <a:endParaRPr lang="ko-KR" altLang="en-US" sz="2000" b="1" dirty="0">
              <a:solidFill>
                <a:schemeClr val="bg1"/>
              </a:solidFill>
              <a:latin typeface="Al Tarikh" pitchFamily="2" charset="-78"/>
              <a:cs typeface="Al Tarikh" pitchFamily="2" charset="-78"/>
            </a:endParaRPr>
          </a:p>
        </p:txBody>
      </p:sp>
      <p:sp>
        <p:nvSpPr>
          <p:cNvPr id="8" name="TextBox 7">
            <a:extLst>
              <a:ext uri="{FF2B5EF4-FFF2-40B4-BE49-F238E27FC236}">
                <a16:creationId xmlns:a16="http://schemas.microsoft.com/office/drawing/2014/main" id="{F1025167-6AE6-43F3-8D5E-81F2C8FD44BE}"/>
              </a:ext>
            </a:extLst>
          </p:cNvPr>
          <p:cNvSpPr txBox="1"/>
          <p:nvPr/>
        </p:nvSpPr>
        <p:spPr>
          <a:xfrm rot="19690747">
            <a:off x="7327497" y="4158899"/>
            <a:ext cx="1418136" cy="400110"/>
          </a:xfrm>
          <a:prstGeom prst="rect">
            <a:avLst/>
          </a:prstGeom>
          <a:noFill/>
          <a:scene3d>
            <a:camera prst="orthographicFront">
              <a:rot lat="0" lon="0" rev="0"/>
            </a:camera>
            <a:lightRig rig="threePt" dir="t"/>
          </a:scene3d>
        </p:spPr>
        <p:txBody>
          <a:bodyPr wrap="square" rtlCol="0">
            <a:spAutoFit/>
          </a:bodyPr>
          <a:lstStyle/>
          <a:p>
            <a:pPr algn="ctr"/>
            <a:r>
              <a:rPr lang="ar-DZ" altLang="ko-KR" sz="2000" b="1" dirty="0">
                <a:solidFill>
                  <a:schemeClr val="bg1"/>
                </a:solidFill>
                <a:latin typeface="Al Tarikh" pitchFamily="2" charset="-78"/>
                <a:cs typeface="Al Tarikh" pitchFamily="2" charset="-78"/>
              </a:rPr>
              <a:t>محتوى</a:t>
            </a:r>
            <a:endParaRPr lang="ko-KR" altLang="en-US" sz="2000" b="1" dirty="0">
              <a:solidFill>
                <a:schemeClr val="bg1"/>
              </a:solidFill>
              <a:latin typeface="Al Tarikh" pitchFamily="2" charset="-78"/>
              <a:cs typeface="Al Tarikh" pitchFamily="2" charset="-78"/>
            </a:endParaRPr>
          </a:p>
        </p:txBody>
      </p:sp>
      <p:sp>
        <p:nvSpPr>
          <p:cNvPr id="9" name="TextBox 8">
            <a:extLst>
              <a:ext uri="{FF2B5EF4-FFF2-40B4-BE49-F238E27FC236}">
                <a16:creationId xmlns:a16="http://schemas.microsoft.com/office/drawing/2014/main" id="{23F03C57-F85C-41B8-8F6D-D09BACDAC6FB}"/>
              </a:ext>
            </a:extLst>
          </p:cNvPr>
          <p:cNvSpPr txBox="1"/>
          <p:nvPr/>
        </p:nvSpPr>
        <p:spPr>
          <a:xfrm rot="19690747">
            <a:off x="5343129" y="3530430"/>
            <a:ext cx="1418136" cy="400110"/>
          </a:xfrm>
          <a:prstGeom prst="rect">
            <a:avLst/>
          </a:prstGeom>
          <a:noFill/>
          <a:scene3d>
            <a:camera prst="orthographicFront">
              <a:rot lat="0" lon="0" rev="0"/>
            </a:camera>
            <a:lightRig rig="threePt" dir="t"/>
          </a:scene3d>
        </p:spPr>
        <p:txBody>
          <a:bodyPr wrap="square" rtlCol="0">
            <a:spAutoFit/>
          </a:bodyPr>
          <a:lstStyle/>
          <a:p>
            <a:pPr algn="ctr"/>
            <a:r>
              <a:rPr lang="ar-DZ" altLang="ko-KR" sz="2000" b="1" dirty="0">
                <a:solidFill>
                  <a:schemeClr val="bg1"/>
                </a:solidFill>
                <a:latin typeface="Al Tarikh" pitchFamily="2" charset="-78"/>
                <a:cs typeface="Al Tarikh" pitchFamily="2" charset="-78"/>
              </a:rPr>
              <a:t>محتوى</a:t>
            </a:r>
            <a:endParaRPr lang="ko-KR" altLang="en-US" sz="2000" b="1" dirty="0">
              <a:solidFill>
                <a:schemeClr val="bg1"/>
              </a:solidFill>
              <a:latin typeface="Al Tarikh" pitchFamily="2" charset="-78"/>
              <a:cs typeface="Al Tarikh" pitchFamily="2" charset="-78"/>
            </a:endParaRPr>
          </a:p>
        </p:txBody>
      </p:sp>
      <p:sp>
        <p:nvSpPr>
          <p:cNvPr id="10" name="TextBox 9">
            <a:extLst>
              <a:ext uri="{FF2B5EF4-FFF2-40B4-BE49-F238E27FC236}">
                <a16:creationId xmlns:a16="http://schemas.microsoft.com/office/drawing/2014/main" id="{C9879C14-74FB-41F5-8B2C-A1B677C2A195}"/>
              </a:ext>
            </a:extLst>
          </p:cNvPr>
          <p:cNvSpPr txBox="1"/>
          <p:nvPr/>
        </p:nvSpPr>
        <p:spPr>
          <a:xfrm rot="19690747">
            <a:off x="3358762" y="2901961"/>
            <a:ext cx="1418136" cy="400110"/>
          </a:xfrm>
          <a:prstGeom prst="rect">
            <a:avLst/>
          </a:prstGeom>
          <a:noFill/>
          <a:scene3d>
            <a:camera prst="orthographicFront">
              <a:rot lat="0" lon="0" rev="0"/>
            </a:camera>
            <a:lightRig rig="threePt" dir="t"/>
          </a:scene3d>
        </p:spPr>
        <p:txBody>
          <a:bodyPr wrap="square" rtlCol="0">
            <a:spAutoFit/>
          </a:bodyPr>
          <a:lstStyle/>
          <a:p>
            <a:pPr algn="ctr"/>
            <a:r>
              <a:rPr lang="ar-DZ" altLang="ko-KR" sz="2000" b="1" dirty="0">
                <a:solidFill>
                  <a:schemeClr val="bg1"/>
                </a:solidFill>
                <a:latin typeface="Al Tarikh" pitchFamily="2" charset="-78"/>
                <a:cs typeface="Al Tarikh" pitchFamily="2" charset="-78"/>
              </a:rPr>
              <a:t>محتوى</a:t>
            </a:r>
            <a:endParaRPr lang="ko-KR" altLang="en-US" sz="2000" b="1" dirty="0">
              <a:solidFill>
                <a:schemeClr val="bg1"/>
              </a:solidFill>
              <a:latin typeface="Al Tarikh" pitchFamily="2" charset="-78"/>
              <a:cs typeface="Al Tarikh" pitchFamily="2" charset="-78"/>
            </a:endParaRPr>
          </a:p>
        </p:txBody>
      </p:sp>
      <p:sp>
        <p:nvSpPr>
          <p:cNvPr id="11" name="TextBox 10">
            <a:extLst>
              <a:ext uri="{FF2B5EF4-FFF2-40B4-BE49-F238E27FC236}">
                <a16:creationId xmlns:a16="http://schemas.microsoft.com/office/drawing/2014/main" id="{62ADE9EE-E183-4ED5-83D4-911D2FEC10F5}"/>
              </a:ext>
            </a:extLst>
          </p:cNvPr>
          <p:cNvSpPr txBox="1"/>
          <p:nvPr/>
        </p:nvSpPr>
        <p:spPr>
          <a:xfrm rot="19690747">
            <a:off x="1374395" y="2273492"/>
            <a:ext cx="1418136" cy="400110"/>
          </a:xfrm>
          <a:prstGeom prst="rect">
            <a:avLst/>
          </a:prstGeom>
          <a:noFill/>
          <a:scene3d>
            <a:camera prst="orthographicFront">
              <a:rot lat="0" lon="0" rev="0"/>
            </a:camera>
            <a:lightRig rig="threePt" dir="t"/>
          </a:scene3d>
        </p:spPr>
        <p:txBody>
          <a:bodyPr wrap="square" rtlCol="0">
            <a:spAutoFit/>
          </a:bodyPr>
          <a:lstStyle/>
          <a:p>
            <a:pPr algn="ctr"/>
            <a:r>
              <a:rPr lang="ar-DZ" altLang="ko-KR" sz="2000" b="1" dirty="0">
                <a:solidFill>
                  <a:schemeClr val="bg1"/>
                </a:solidFill>
                <a:latin typeface="Al Tarikh" pitchFamily="2" charset="-78"/>
                <a:cs typeface="Al Tarikh" pitchFamily="2" charset="-78"/>
              </a:rPr>
              <a:t>محتوى</a:t>
            </a:r>
            <a:endParaRPr lang="ko-KR" altLang="en-US" sz="2000" b="1" dirty="0">
              <a:solidFill>
                <a:schemeClr val="bg1"/>
              </a:solidFill>
              <a:latin typeface="Al Tarikh" pitchFamily="2" charset="-78"/>
              <a:cs typeface="Al Tarikh" pitchFamily="2" charset="-78"/>
            </a:endParaRPr>
          </a:p>
        </p:txBody>
      </p:sp>
      <p:grpSp>
        <p:nvGrpSpPr>
          <p:cNvPr id="12" name="Group 11">
            <a:extLst>
              <a:ext uri="{FF2B5EF4-FFF2-40B4-BE49-F238E27FC236}">
                <a16:creationId xmlns:a16="http://schemas.microsoft.com/office/drawing/2014/main" id="{382B1721-E42B-4899-BC99-D80AD9C2939E}"/>
              </a:ext>
            </a:extLst>
          </p:cNvPr>
          <p:cNvGrpSpPr/>
          <p:nvPr/>
        </p:nvGrpSpPr>
        <p:grpSpPr>
          <a:xfrm>
            <a:off x="5157028" y="4970880"/>
            <a:ext cx="1884434" cy="738664"/>
            <a:chOff x="2551706" y="4283314"/>
            <a:chExt cx="1403938" cy="738664"/>
          </a:xfrm>
        </p:grpSpPr>
        <p:sp>
          <p:nvSpPr>
            <p:cNvPr id="13" name="TextBox 12">
              <a:extLst>
                <a:ext uri="{FF2B5EF4-FFF2-40B4-BE49-F238E27FC236}">
                  <a16:creationId xmlns:a16="http://schemas.microsoft.com/office/drawing/2014/main" id="{F05B8797-7133-446E-B1E0-DF6E58D02927}"/>
                </a:ext>
              </a:extLst>
            </p:cNvPr>
            <p:cNvSpPr txBox="1"/>
            <p:nvPr/>
          </p:nvSpPr>
          <p:spPr>
            <a:xfrm>
              <a:off x="2551706" y="4560313"/>
              <a:ext cx="1403938" cy="461665"/>
            </a:xfrm>
            <a:prstGeom prst="rect">
              <a:avLst/>
            </a:prstGeom>
            <a:noFill/>
          </p:spPr>
          <p:txBody>
            <a:bodyPr wrap="square" rtlCol="0">
              <a:spAutoFit/>
            </a:bodyPr>
            <a:lstStyle/>
            <a:p>
              <a:pPr algn="r" rtl="1"/>
              <a:r>
                <a:rPr lang="ar-DZ" altLang="ko-KR" sz="1200" dirty="0">
                  <a:solidFill>
                    <a:schemeClr val="tx1">
                      <a:lumMod val="65000"/>
                      <a:lumOff val="3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65000"/>
                    <a:lumOff val="35000"/>
                  </a:schemeClr>
                </a:solidFill>
                <a:latin typeface="Al Tarikh" pitchFamily="2" charset="-78"/>
                <a:cs typeface="Al Tarikh" pitchFamily="2" charset="-78"/>
              </a:endParaRPr>
            </a:p>
          </p:txBody>
        </p:sp>
        <p:sp>
          <p:nvSpPr>
            <p:cNvPr id="14" name="TextBox 13">
              <a:extLst>
                <a:ext uri="{FF2B5EF4-FFF2-40B4-BE49-F238E27FC236}">
                  <a16:creationId xmlns:a16="http://schemas.microsoft.com/office/drawing/2014/main" id="{8B7E5DED-148E-4AF9-ABE4-380CF9FAAC8B}"/>
                </a:ext>
              </a:extLst>
            </p:cNvPr>
            <p:cNvSpPr txBox="1"/>
            <p:nvPr/>
          </p:nvSpPr>
          <p:spPr>
            <a:xfrm>
              <a:off x="2551706" y="4283314"/>
              <a:ext cx="1253561" cy="276999"/>
            </a:xfrm>
            <a:prstGeom prst="rect">
              <a:avLst/>
            </a:prstGeom>
            <a:noFill/>
          </p:spPr>
          <p:txBody>
            <a:bodyPr wrap="square" rtlCol="0">
              <a:spAutoFit/>
            </a:bodyPr>
            <a:lstStyle/>
            <a:p>
              <a:pPr algn="r" rtl="1"/>
              <a:r>
                <a:rPr lang="ar-DZ" altLang="ko-KR" sz="1200" b="1" dirty="0">
                  <a:solidFill>
                    <a:schemeClr val="tx1">
                      <a:lumMod val="65000"/>
                      <a:lumOff val="35000"/>
                    </a:schemeClr>
                  </a:solidFill>
                  <a:latin typeface="Al Tarikh" pitchFamily="2" charset="-78"/>
                  <a:cs typeface="Al Tarikh" pitchFamily="2" charset="-78"/>
                </a:rPr>
                <a:t>عنوان محتوى</a:t>
              </a:r>
              <a:endParaRPr lang="ko-KR" altLang="en-US" sz="1200" b="1" dirty="0">
                <a:solidFill>
                  <a:schemeClr val="tx1">
                    <a:lumMod val="65000"/>
                    <a:lumOff val="35000"/>
                  </a:schemeClr>
                </a:solidFill>
                <a:latin typeface="Al Tarikh" pitchFamily="2" charset="-78"/>
                <a:cs typeface="Al Tarikh" pitchFamily="2" charset="-78"/>
              </a:endParaRPr>
            </a:p>
          </p:txBody>
        </p:sp>
      </p:grpSp>
      <p:grpSp>
        <p:nvGrpSpPr>
          <p:cNvPr id="15" name="Group 14">
            <a:extLst>
              <a:ext uri="{FF2B5EF4-FFF2-40B4-BE49-F238E27FC236}">
                <a16:creationId xmlns:a16="http://schemas.microsoft.com/office/drawing/2014/main" id="{0BF868CF-C5E3-448A-B9CA-6BE5FB1FBDEE}"/>
              </a:ext>
            </a:extLst>
          </p:cNvPr>
          <p:cNvGrpSpPr/>
          <p:nvPr/>
        </p:nvGrpSpPr>
        <p:grpSpPr>
          <a:xfrm>
            <a:off x="7270896" y="2428318"/>
            <a:ext cx="1884434" cy="738664"/>
            <a:chOff x="2551706" y="4283314"/>
            <a:chExt cx="1403938" cy="738664"/>
          </a:xfrm>
        </p:grpSpPr>
        <p:sp>
          <p:nvSpPr>
            <p:cNvPr id="16" name="TextBox 15">
              <a:extLst>
                <a:ext uri="{FF2B5EF4-FFF2-40B4-BE49-F238E27FC236}">
                  <a16:creationId xmlns:a16="http://schemas.microsoft.com/office/drawing/2014/main" id="{031AF0FB-DA28-4113-AB4D-95A213D1476C}"/>
                </a:ext>
              </a:extLst>
            </p:cNvPr>
            <p:cNvSpPr txBox="1"/>
            <p:nvPr/>
          </p:nvSpPr>
          <p:spPr>
            <a:xfrm>
              <a:off x="2551706" y="4560313"/>
              <a:ext cx="1403938" cy="461665"/>
            </a:xfrm>
            <a:prstGeom prst="rect">
              <a:avLst/>
            </a:prstGeom>
            <a:noFill/>
          </p:spPr>
          <p:txBody>
            <a:bodyPr wrap="square" rtlCol="0">
              <a:spAutoFit/>
            </a:bodyPr>
            <a:lstStyle/>
            <a:p>
              <a:pPr algn="r" rtl="1"/>
              <a:r>
                <a:rPr lang="ar-DZ" altLang="ko-KR" sz="1200" dirty="0">
                  <a:solidFill>
                    <a:schemeClr val="tx1">
                      <a:lumMod val="65000"/>
                      <a:lumOff val="3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65000"/>
                    <a:lumOff val="35000"/>
                  </a:schemeClr>
                </a:solidFill>
                <a:latin typeface="Al Tarikh" pitchFamily="2" charset="-78"/>
                <a:cs typeface="Al Tarikh" pitchFamily="2" charset="-78"/>
              </a:endParaRPr>
            </a:p>
          </p:txBody>
        </p:sp>
        <p:sp>
          <p:nvSpPr>
            <p:cNvPr id="17" name="TextBox 16">
              <a:extLst>
                <a:ext uri="{FF2B5EF4-FFF2-40B4-BE49-F238E27FC236}">
                  <a16:creationId xmlns:a16="http://schemas.microsoft.com/office/drawing/2014/main" id="{87F5CA20-04B7-4B60-AD05-5C31A34F168F}"/>
                </a:ext>
              </a:extLst>
            </p:cNvPr>
            <p:cNvSpPr txBox="1"/>
            <p:nvPr/>
          </p:nvSpPr>
          <p:spPr>
            <a:xfrm>
              <a:off x="2551706" y="4283314"/>
              <a:ext cx="1253561" cy="276999"/>
            </a:xfrm>
            <a:prstGeom prst="rect">
              <a:avLst/>
            </a:prstGeom>
            <a:noFill/>
          </p:spPr>
          <p:txBody>
            <a:bodyPr wrap="square" rtlCol="0">
              <a:spAutoFit/>
            </a:bodyPr>
            <a:lstStyle/>
            <a:p>
              <a:pPr algn="r" rtl="1"/>
              <a:r>
                <a:rPr lang="ar-DZ" altLang="ko-KR" sz="1200" b="1" dirty="0">
                  <a:solidFill>
                    <a:schemeClr val="tx1">
                      <a:lumMod val="65000"/>
                      <a:lumOff val="35000"/>
                    </a:schemeClr>
                  </a:solidFill>
                  <a:latin typeface="Al Tarikh" pitchFamily="2" charset="-78"/>
                  <a:cs typeface="Al Tarikh" pitchFamily="2" charset="-78"/>
                </a:rPr>
                <a:t>عنوان محتوى</a:t>
              </a:r>
              <a:endParaRPr lang="ko-KR" altLang="en-US" sz="1200" b="1" dirty="0">
                <a:solidFill>
                  <a:schemeClr val="tx1">
                    <a:lumMod val="65000"/>
                    <a:lumOff val="35000"/>
                  </a:schemeClr>
                </a:solidFill>
                <a:latin typeface="Al Tarikh" pitchFamily="2" charset="-78"/>
                <a:cs typeface="Al Tarikh" pitchFamily="2" charset="-78"/>
              </a:endParaRPr>
            </a:p>
          </p:txBody>
        </p:sp>
      </p:grpSp>
      <p:grpSp>
        <p:nvGrpSpPr>
          <p:cNvPr id="18" name="Group 17">
            <a:extLst>
              <a:ext uri="{FF2B5EF4-FFF2-40B4-BE49-F238E27FC236}">
                <a16:creationId xmlns:a16="http://schemas.microsoft.com/office/drawing/2014/main" id="{87A10740-BF83-4E45-A594-02C12DAA8A4F}"/>
              </a:ext>
            </a:extLst>
          </p:cNvPr>
          <p:cNvGrpSpPr/>
          <p:nvPr/>
        </p:nvGrpSpPr>
        <p:grpSpPr>
          <a:xfrm>
            <a:off x="9384764" y="3124018"/>
            <a:ext cx="1884434" cy="738664"/>
            <a:chOff x="2551706" y="4283314"/>
            <a:chExt cx="1403938" cy="738664"/>
          </a:xfrm>
        </p:grpSpPr>
        <p:sp>
          <p:nvSpPr>
            <p:cNvPr id="19" name="TextBox 18">
              <a:extLst>
                <a:ext uri="{FF2B5EF4-FFF2-40B4-BE49-F238E27FC236}">
                  <a16:creationId xmlns:a16="http://schemas.microsoft.com/office/drawing/2014/main" id="{FEE945FA-F6E8-430B-8D14-7CA13FD3E7E9}"/>
                </a:ext>
              </a:extLst>
            </p:cNvPr>
            <p:cNvSpPr txBox="1"/>
            <p:nvPr/>
          </p:nvSpPr>
          <p:spPr>
            <a:xfrm>
              <a:off x="2551706" y="4560313"/>
              <a:ext cx="1403938" cy="461665"/>
            </a:xfrm>
            <a:prstGeom prst="rect">
              <a:avLst/>
            </a:prstGeom>
            <a:noFill/>
          </p:spPr>
          <p:txBody>
            <a:bodyPr wrap="square" rtlCol="0">
              <a:spAutoFit/>
            </a:bodyPr>
            <a:lstStyle/>
            <a:p>
              <a:pPr algn="r" rtl="1"/>
              <a:r>
                <a:rPr lang="ar-DZ" altLang="ko-KR" sz="1200" dirty="0">
                  <a:solidFill>
                    <a:schemeClr val="tx1">
                      <a:lumMod val="65000"/>
                      <a:lumOff val="3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65000"/>
                    <a:lumOff val="35000"/>
                  </a:schemeClr>
                </a:solidFill>
                <a:latin typeface="Al Tarikh" pitchFamily="2" charset="-78"/>
                <a:cs typeface="Al Tarikh" pitchFamily="2" charset="-78"/>
              </a:endParaRPr>
            </a:p>
          </p:txBody>
        </p:sp>
        <p:sp>
          <p:nvSpPr>
            <p:cNvPr id="20" name="TextBox 19">
              <a:extLst>
                <a:ext uri="{FF2B5EF4-FFF2-40B4-BE49-F238E27FC236}">
                  <a16:creationId xmlns:a16="http://schemas.microsoft.com/office/drawing/2014/main" id="{74B01EEE-08D7-49B7-9051-BD4422526888}"/>
                </a:ext>
              </a:extLst>
            </p:cNvPr>
            <p:cNvSpPr txBox="1"/>
            <p:nvPr/>
          </p:nvSpPr>
          <p:spPr>
            <a:xfrm>
              <a:off x="2551706" y="4283314"/>
              <a:ext cx="1253561" cy="276999"/>
            </a:xfrm>
            <a:prstGeom prst="rect">
              <a:avLst/>
            </a:prstGeom>
            <a:noFill/>
          </p:spPr>
          <p:txBody>
            <a:bodyPr wrap="square" rtlCol="0">
              <a:spAutoFit/>
            </a:bodyPr>
            <a:lstStyle/>
            <a:p>
              <a:pPr algn="r" rtl="1"/>
              <a:r>
                <a:rPr lang="ar-DZ" altLang="ko-KR" sz="1200" b="1" dirty="0">
                  <a:solidFill>
                    <a:schemeClr val="tx1">
                      <a:lumMod val="65000"/>
                      <a:lumOff val="35000"/>
                    </a:schemeClr>
                  </a:solidFill>
                  <a:latin typeface="Al Tarikh" pitchFamily="2" charset="-78"/>
                  <a:cs typeface="Al Tarikh" pitchFamily="2" charset="-78"/>
                </a:rPr>
                <a:t>عنوان محتوى</a:t>
              </a:r>
              <a:endParaRPr lang="ko-KR" altLang="en-US" sz="1200" b="1" dirty="0">
                <a:solidFill>
                  <a:schemeClr val="tx1">
                    <a:lumMod val="65000"/>
                    <a:lumOff val="35000"/>
                  </a:schemeClr>
                </a:solidFill>
                <a:latin typeface="Al Tarikh" pitchFamily="2" charset="-78"/>
                <a:cs typeface="Al Tarikh" pitchFamily="2" charset="-78"/>
              </a:endParaRPr>
            </a:p>
          </p:txBody>
        </p:sp>
      </p:grpSp>
      <p:grpSp>
        <p:nvGrpSpPr>
          <p:cNvPr id="21" name="Group 20">
            <a:extLst>
              <a:ext uri="{FF2B5EF4-FFF2-40B4-BE49-F238E27FC236}">
                <a16:creationId xmlns:a16="http://schemas.microsoft.com/office/drawing/2014/main" id="{7397B7A0-1F05-4CFF-9AB6-440060EAC45D}"/>
              </a:ext>
            </a:extLst>
          </p:cNvPr>
          <p:cNvGrpSpPr/>
          <p:nvPr/>
        </p:nvGrpSpPr>
        <p:grpSpPr>
          <a:xfrm>
            <a:off x="929292" y="3669752"/>
            <a:ext cx="1884434" cy="738664"/>
            <a:chOff x="2551706" y="4283314"/>
            <a:chExt cx="1403938" cy="738664"/>
          </a:xfrm>
        </p:grpSpPr>
        <p:sp>
          <p:nvSpPr>
            <p:cNvPr id="22" name="TextBox 21">
              <a:extLst>
                <a:ext uri="{FF2B5EF4-FFF2-40B4-BE49-F238E27FC236}">
                  <a16:creationId xmlns:a16="http://schemas.microsoft.com/office/drawing/2014/main" id="{3B211819-315B-48C4-8F28-C2230608E06E}"/>
                </a:ext>
              </a:extLst>
            </p:cNvPr>
            <p:cNvSpPr txBox="1"/>
            <p:nvPr/>
          </p:nvSpPr>
          <p:spPr>
            <a:xfrm>
              <a:off x="2551706" y="4560313"/>
              <a:ext cx="1403938" cy="461665"/>
            </a:xfrm>
            <a:prstGeom prst="rect">
              <a:avLst/>
            </a:prstGeom>
            <a:noFill/>
          </p:spPr>
          <p:txBody>
            <a:bodyPr wrap="square" rtlCol="0">
              <a:spAutoFit/>
            </a:bodyPr>
            <a:lstStyle/>
            <a:p>
              <a:pPr algn="r" rtl="1"/>
              <a:r>
                <a:rPr lang="ar-DZ" altLang="ko-KR" sz="1200" dirty="0">
                  <a:solidFill>
                    <a:schemeClr val="tx1">
                      <a:lumMod val="65000"/>
                      <a:lumOff val="3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65000"/>
                    <a:lumOff val="35000"/>
                  </a:schemeClr>
                </a:solidFill>
                <a:latin typeface="Al Tarikh" pitchFamily="2" charset="-78"/>
                <a:cs typeface="Al Tarikh" pitchFamily="2" charset="-78"/>
              </a:endParaRPr>
            </a:p>
          </p:txBody>
        </p:sp>
        <p:sp>
          <p:nvSpPr>
            <p:cNvPr id="23" name="TextBox 22">
              <a:extLst>
                <a:ext uri="{FF2B5EF4-FFF2-40B4-BE49-F238E27FC236}">
                  <a16:creationId xmlns:a16="http://schemas.microsoft.com/office/drawing/2014/main" id="{3113B55D-447A-4773-A620-57A36985CBA8}"/>
                </a:ext>
              </a:extLst>
            </p:cNvPr>
            <p:cNvSpPr txBox="1"/>
            <p:nvPr/>
          </p:nvSpPr>
          <p:spPr>
            <a:xfrm>
              <a:off x="2551706" y="4283314"/>
              <a:ext cx="1253561" cy="276999"/>
            </a:xfrm>
            <a:prstGeom prst="rect">
              <a:avLst/>
            </a:prstGeom>
            <a:noFill/>
          </p:spPr>
          <p:txBody>
            <a:bodyPr wrap="square" rtlCol="0">
              <a:spAutoFit/>
            </a:bodyPr>
            <a:lstStyle/>
            <a:p>
              <a:pPr algn="r" rtl="1"/>
              <a:r>
                <a:rPr lang="ar-DZ" altLang="ko-KR" sz="1200" b="1" dirty="0">
                  <a:solidFill>
                    <a:schemeClr val="tx1">
                      <a:lumMod val="65000"/>
                      <a:lumOff val="35000"/>
                    </a:schemeClr>
                  </a:solidFill>
                  <a:latin typeface="Al Tarikh" pitchFamily="2" charset="-78"/>
                  <a:cs typeface="Al Tarikh" pitchFamily="2" charset="-78"/>
                </a:rPr>
                <a:t>عنوان محتوى</a:t>
              </a:r>
              <a:endParaRPr lang="ko-KR" altLang="en-US" sz="1200" b="1" dirty="0">
                <a:solidFill>
                  <a:schemeClr val="tx1">
                    <a:lumMod val="65000"/>
                    <a:lumOff val="35000"/>
                  </a:schemeClr>
                </a:solidFill>
                <a:latin typeface="Al Tarikh" pitchFamily="2" charset="-78"/>
                <a:cs typeface="Al Tarikh" pitchFamily="2" charset="-78"/>
              </a:endParaRPr>
            </a:p>
          </p:txBody>
        </p:sp>
      </p:grpSp>
      <p:grpSp>
        <p:nvGrpSpPr>
          <p:cNvPr id="24" name="Group 23">
            <a:extLst>
              <a:ext uri="{FF2B5EF4-FFF2-40B4-BE49-F238E27FC236}">
                <a16:creationId xmlns:a16="http://schemas.microsoft.com/office/drawing/2014/main" id="{C9065A85-27BD-4803-A7AB-428081601A86}"/>
              </a:ext>
            </a:extLst>
          </p:cNvPr>
          <p:cNvGrpSpPr/>
          <p:nvPr/>
        </p:nvGrpSpPr>
        <p:grpSpPr>
          <a:xfrm>
            <a:off x="3043160" y="4320316"/>
            <a:ext cx="1884434" cy="738664"/>
            <a:chOff x="2551706" y="4283314"/>
            <a:chExt cx="1403938" cy="738664"/>
          </a:xfrm>
        </p:grpSpPr>
        <p:sp>
          <p:nvSpPr>
            <p:cNvPr id="25" name="TextBox 24">
              <a:extLst>
                <a:ext uri="{FF2B5EF4-FFF2-40B4-BE49-F238E27FC236}">
                  <a16:creationId xmlns:a16="http://schemas.microsoft.com/office/drawing/2014/main" id="{27F06E0F-5AC9-48C7-BC51-8859E34F8976}"/>
                </a:ext>
              </a:extLst>
            </p:cNvPr>
            <p:cNvSpPr txBox="1"/>
            <p:nvPr/>
          </p:nvSpPr>
          <p:spPr>
            <a:xfrm>
              <a:off x="2551706" y="4560313"/>
              <a:ext cx="1403938" cy="461665"/>
            </a:xfrm>
            <a:prstGeom prst="rect">
              <a:avLst/>
            </a:prstGeom>
            <a:noFill/>
          </p:spPr>
          <p:txBody>
            <a:bodyPr wrap="square" rtlCol="0">
              <a:spAutoFit/>
            </a:bodyPr>
            <a:lstStyle/>
            <a:p>
              <a:pPr algn="r" rtl="1"/>
              <a:r>
                <a:rPr lang="ar-DZ" altLang="ko-KR" sz="1200" dirty="0">
                  <a:solidFill>
                    <a:schemeClr val="tx1">
                      <a:lumMod val="65000"/>
                      <a:lumOff val="3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65000"/>
                    <a:lumOff val="35000"/>
                  </a:schemeClr>
                </a:solidFill>
                <a:latin typeface="Al Tarikh" pitchFamily="2" charset="-78"/>
                <a:cs typeface="Al Tarikh" pitchFamily="2" charset="-78"/>
              </a:endParaRPr>
            </a:p>
          </p:txBody>
        </p:sp>
        <p:sp>
          <p:nvSpPr>
            <p:cNvPr id="26" name="TextBox 25">
              <a:extLst>
                <a:ext uri="{FF2B5EF4-FFF2-40B4-BE49-F238E27FC236}">
                  <a16:creationId xmlns:a16="http://schemas.microsoft.com/office/drawing/2014/main" id="{37CFDA8A-4EEA-47BA-B0CF-F62F10FFBEAE}"/>
                </a:ext>
              </a:extLst>
            </p:cNvPr>
            <p:cNvSpPr txBox="1"/>
            <p:nvPr/>
          </p:nvSpPr>
          <p:spPr>
            <a:xfrm>
              <a:off x="2551706" y="4283314"/>
              <a:ext cx="1253561" cy="276999"/>
            </a:xfrm>
            <a:prstGeom prst="rect">
              <a:avLst/>
            </a:prstGeom>
            <a:noFill/>
          </p:spPr>
          <p:txBody>
            <a:bodyPr wrap="square" rtlCol="0">
              <a:spAutoFit/>
            </a:bodyPr>
            <a:lstStyle/>
            <a:p>
              <a:pPr algn="r" rtl="1"/>
              <a:r>
                <a:rPr lang="ar-DZ" altLang="ko-KR" sz="1200" b="1" dirty="0">
                  <a:solidFill>
                    <a:schemeClr val="tx1">
                      <a:lumMod val="65000"/>
                      <a:lumOff val="35000"/>
                    </a:schemeClr>
                  </a:solidFill>
                  <a:latin typeface="Al Tarikh" pitchFamily="2" charset="-78"/>
                  <a:cs typeface="Al Tarikh" pitchFamily="2" charset="-78"/>
                </a:rPr>
                <a:t>عنوان محتوى</a:t>
              </a:r>
              <a:endParaRPr lang="ko-KR" altLang="en-US" sz="1200" b="1" dirty="0">
                <a:solidFill>
                  <a:schemeClr val="tx1">
                    <a:lumMod val="65000"/>
                    <a:lumOff val="3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41577889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p:cTn id="13"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2">
                                            <p:txEl>
                                              <p:pRg st="0" end="0"/>
                                            </p:txEl>
                                          </p:spTgt>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Effect transition="in" filter="fade">
                                      <p:cBhvr>
                                        <p:cTn id="51" dur="500"/>
                                        <p:tgtEl>
                                          <p:spTgt spid="8"/>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ppt_w</p:attrName>
                                        </p:attrNameLst>
                                      </p:cBhvr>
                                      <p:tavLst>
                                        <p:tav tm="0">
                                          <p:val>
                                            <p:fltVal val="0"/>
                                          </p:val>
                                        </p:tav>
                                        <p:tav tm="100000">
                                          <p:val>
                                            <p:strVal val="#ppt_w"/>
                                          </p:val>
                                        </p:tav>
                                      </p:tavLst>
                                    </p:anim>
                                    <p:anim calcmode="lin" valueType="num">
                                      <p:cBhvr>
                                        <p:cTn id="62" dur="500" fill="hold"/>
                                        <p:tgtEl>
                                          <p:spTgt spid="10"/>
                                        </p:tgtEl>
                                        <p:attrNameLst>
                                          <p:attrName>ppt_h</p:attrName>
                                        </p:attrNameLst>
                                      </p:cBhvr>
                                      <p:tavLst>
                                        <p:tav tm="0">
                                          <p:val>
                                            <p:fltVal val="0"/>
                                          </p:val>
                                        </p:tav>
                                        <p:tav tm="100000">
                                          <p:val>
                                            <p:strVal val="#ppt_h"/>
                                          </p:val>
                                        </p:tav>
                                      </p:tavLst>
                                    </p:anim>
                                    <p:animEffect transition="in" filter="fade">
                                      <p:cBhvr>
                                        <p:cTn id="63" dur="500"/>
                                        <p:tgtEl>
                                          <p:spTgt spid="10"/>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p:cTn id="67" dur="500" fill="hold"/>
                                        <p:tgtEl>
                                          <p:spTgt spid="11"/>
                                        </p:tgtEl>
                                        <p:attrNameLst>
                                          <p:attrName>ppt_w</p:attrName>
                                        </p:attrNameLst>
                                      </p:cBhvr>
                                      <p:tavLst>
                                        <p:tav tm="0">
                                          <p:val>
                                            <p:fltVal val="0"/>
                                          </p:val>
                                        </p:tav>
                                        <p:tav tm="100000">
                                          <p:val>
                                            <p:strVal val="#ppt_w"/>
                                          </p:val>
                                        </p:tav>
                                      </p:tavLst>
                                    </p:anim>
                                    <p:anim calcmode="lin" valueType="num">
                                      <p:cBhvr>
                                        <p:cTn id="68" dur="500" fill="hold"/>
                                        <p:tgtEl>
                                          <p:spTgt spid="11"/>
                                        </p:tgtEl>
                                        <p:attrNameLst>
                                          <p:attrName>ppt_h</p:attrName>
                                        </p:attrNameLst>
                                      </p:cBhvr>
                                      <p:tavLst>
                                        <p:tav tm="0">
                                          <p:val>
                                            <p:fltVal val="0"/>
                                          </p:val>
                                        </p:tav>
                                        <p:tav tm="100000">
                                          <p:val>
                                            <p:strVal val="#ppt_h"/>
                                          </p:val>
                                        </p:tav>
                                      </p:tavLst>
                                    </p:anim>
                                    <p:animEffect transition="in" filter="fade">
                                      <p:cBhvr>
                                        <p:cTn id="69" dur="500"/>
                                        <p:tgtEl>
                                          <p:spTgt spid="11"/>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p:cTn id="73" dur="500" fill="hold"/>
                                        <p:tgtEl>
                                          <p:spTgt spid="12"/>
                                        </p:tgtEl>
                                        <p:attrNameLst>
                                          <p:attrName>ppt_w</p:attrName>
                                        </p:attrNameLst>
                                      </p:cBhvr>
                                      <p:tavLst>
                                        <p:tav tm="0">
                                          <p:val>
                                            <p:fltVal val="0"/>
                                          </p:val>
                                        </p:tav>
                                        <p:tav tm="100000">
                                          <p:val>
                                            <p:strVal val="#ppt_w"/>
                                          </p:val>
                                        </p:tav>
                                      </p:tavLst>
                                    </p:anim>
                                    <p:anim calcmode="lin" valueType="num">
                                      <p:cBhvr>
                                        <p:cTn id="74" dur="500" fill="hold"/>
                                        <p:tgtEl>
                                          <p:spTgt spid="12"/>
                                        </p:tgtEl>
                                        <p:attrNameLst>
                                          <p:attrName>ppt_h</p:attrName>
                                        </p:attrNameLst>
                                      </p:cBhvr>
                                      <p:tavLst>
                                        <p:tav tm="0">
                                          <p:val>
                                            <p:fltVal val="0"/>
                                          </p:val>
                                        </p:tav>
                                        <p:tav tm="100000">
                                          <p:val>
                                            <p:strVal val="#ppt_h"/>
                                          </p:val>
                                        </p:tav>
                                      </p:tavLst>
                                    </p:anim>
                                    <p:animEffect transition="in" filter="fade">
                                      <p:cBhvr>
                                        <p:cTn id="75" dur="500"/>
                                        <p:tgtEl>
                                          <p:spTgt spid="12"/>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p:cTn id="79" dur="500" fill="hold"/>
                                        <p:tgtEl>
                                          <p:spTgt spid="15"/>
                                        </p:tgtEl>
                                        <p:attrNameLst>
                                          <p:attrName>ppt_w</p:attrName>
                                        </p:attrNameLst>
                                      </p:cBhvr>
                                      <p:tavLst>
                                        <p:tav tm="0">
                                          <p:val>
                                            <p:fltVal val="0"/>
                                          </p:val>
                                        </p:tav>
                                        <p:tav tm="100000">
                                          <p:val>
                                            <p:strVal val="#ppt_w"/>
                                          </p:val>
                                        </p:tav>
                                      </p:tavLst>
                                    </p:anim>
                                    <p:anim calcmode="lin" valueType="num">
                                      <p:cBhvr>
                                        <p:cTn id="80" dur="500" fill="hold"/>
                                        <p:tgtEl>
                                          <p:spTgt spid="15"/>
                                        </p:tgtEl>
                                        <p:attrNameLst>
                                          <p:attrName>ppt_h</p:attrName>
                                        </p:attrNameLst>
                                      </p:cBhvr>
                                      <p:tavLst>
                                        <p:tav tm="0">
                                          <p:val>
                                            <p:fltVal val="0"/>
                                          </p:val>
                                        </p:tav>
                                        <p:tav tm="100000">
                                          <p:val>
                                            <p:strVal val="#ppt_h"/>
                                          </p:val>
                                        </p:tav>
                                      </p:tavLst>
                                    </p:anim>
                                    <p:animEffect transition="in" filter="fade">
                                      <p:cBhvr>
                                        <p:cTn id="81" dur="500"/>
                                        <p:tgtEl>
                                          <p:spTgt spid="15"/>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p:cTn id="85" dur="500" fill="hold"/>
                                        <p:tgtEl>
                                          <p:spTgt spid="18"/>
                                        </p:tgtEl>
                                        <p:attrNameLst>
                                          <p:attrName>ppt_w</p:attrName>
                                        </p:attrNameLst>
                                      </p:cBhvr>
                                      <p:tavLst>
                                        <p:tav tm="0">
                                          <p:val>
                                            <p:fltVal val="0"/>
                                          </p:val>
                                        </p:tav>
                                        <p:tav tm="100000">
                                          <p:val>
                                            <p:strVal val="#ppt_w"/>
                                          </p:val>
                                        </p:tav>
                                      </p:tavLst>
                                    </p:anim>
                                    <p:anim calcmode="lin" valueType="num">
                                      <p:cBhvr>
                                        <p:cTn id="86" dur="500" fill="hold"/>
                                        <p:tgtEl>
                                          <p:spTgt spid="18"/>
                                        </p:tgtEl>
                                        <p:attrNameLst>
                                          <p:attrName>ppt_h</p:attrName>
                                        </p:attrNameLst>
                                      </p:cBhvr>
                                      <p:tavLst>
                                        <p:tav tm="0">
                                          <p:val>
                                            <p:fltVal val="0"/>
                                          </p:val>
                                        </p:tav>
                                        <p:tav tm="100000">
                                          <p:val>
                                            <p:strVal val="#ppt_h"/>
                                          </p:val>
                                        </p:tav>
                                      </p:tavLst>
                                    </p:anim>
                                    <p:animEffect transition="in" filter="fade">
                                      <p:cBhvr>
                                        <p:cTn id="87" dur="500"/>
                                        <p:tgtEl>
                                          <p:spTgt spid="18"/>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21"/>
                                        </p:tgtEl>
                                        <p:attrNameLst>
                                          <p:attrName>style.visibility</p:attrName>
                                        </p:attrNameLst>
                                      </p:cBhvr>
                                      <p:to>
                                        <p:strVal val="visible"/>
                                      </p:to>
                                    </p:set>
                                    <p:anim calcmode="lin" valueType="num">
                                      <p:cBhvr>
                                        <p:cTn id="91" dur="500" fill="hold"/>
                                        <p:tgtEl>
                                          <p:spTgt spid="21"/>
                                        </p:tgtEl>
                                        <p:attrNameLst>
                                          <p:attrName>ppt_w</p:attrName>
                                        </p:attrNameLst>
                                      </p:cBhvr>
                                      <p:tavLst>
                                        <p:tav tm="0">
                                          <p:val>
                                            <p:fltVal val="0"/>
                                          </p:val>
                                        </p:tav>
                                        <p:tav tm="100000">
                                          <p:val>
                                            <p:strVal val="#ppt_w"/>
                                          </p:val>
                                        </p:tav>
                                      </p:tavLst>
                                    </p:anim>
                                    <p:anim calcmode="lin" valueType="num">
                                      <p:cBhvr>
                                        <p:cTn id="92" dur="500" fill="hold"/>
                                        <p:tgtEl>
                                          <p:spTgt spid="21"/>
                                        </p:tgtEl>
                                        <p:attrNameLst>
                                          <p:attrName>ppt_h</p:attrName>
                                        </p:attrNameLst>
                                      </p:cBhvr>
                                      <p:tavLst>
                                        <p:tav tm="0">
                                          <p:val>
                                            <p:fltVal val="0"/>
                                          </p:val>
                                        </p:tav>
                                        <p:tav tm="100000">
                                          <p:val>
                                            <p:strVal val="#ppt_h"/>
                                          </p:val>
                                        </p:tav>
                                      </p:tavLst>
                                    </p:anim>
                                    <p:animEffect transition="in" filter="fade">
                                      <p:cBhvr>
                                        <p:cTn id="93" dur="500"/>
                                        <p:tgtEl>
                                          <p:spTgt spid="21"/>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500" fill="hold"/>
                                        <p:tgtEl>
                                          <p:spTgt spid="24"/>
                                        </p:tgtEl>
                                        <p:attrNameLst>
                                          <p:attrName>ppt_w</p:attrName>
                                        </p:attrNameLst>
                                      </p:cBhvr>
                                      <p:tavLst>
                                        <p:tav tm="0">
                                          <p:val>
                                            <p:fltVal val="0"/>
                                          </p:val>
                                        </p:tav>
                                        <p:tav tm="100000">
                                          <p:val>
                                            <p:strVal val="#ppt_w"/>
                                          </p:val>
                                        </p:tav>
                                      </p:tavLst>
                                    </p:anim>
                                    <p:anim calcmode="lin" valueType="num">
                                      <p:cBhvr>
                                        <p:cTn id="98" dur="500" fill="hold"/>
                                        <p:tgtEl>
                                          <p:spTgt spid="24"/>
                                        </p:tgtEl>
                                        <p:attrNameLst>
                                          <p:attrName>ppt_h</p:attrName>
                                        </p:attrNameLst>
                                      </p:cBhvr>
                                      <p:tavLst>
                                        <p:tav tm="0">
                                          <p:val>
                                            <p:fltVal val="0"/>
                                          </p:val>
                                        </p:tav>
                                        <p:tav tm="100000">
                                          <p:val>
                                            <p:strVal val="#ppt_h"/>
                                          </p:val>
                                        </p:tav>
                                      </p:tavLst>
                                    </p:anim>
                                    <p:animEffect transition="in" filter="fade">
                                      <p:cBhvr>
                                        <p:cTn id="9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 grpId="0" build="p"/>
      <p:bldP spid="3" grpId="0" animBg="1"/>
      <p:bldP spid="4" grpId="0" animBg="1"/>
      <p:bldP spid="5" grpId="0" animBg="1"/>
      <p:bldP spid="6" grpId="0" animBg="1"/>
      <p:bldP spid="7" grpId="0"/>
      <p:bldP spid="8" grpId="0"/>
      <p:bldP spid="9" grpId="0"/>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a:solidFill>
                  <a:schemeClr val="accent5">
                    <a:lumMod val="50000"/>
                  </a:schemeClr>
                </a:solidFill>
                <a:latin typeface="Al Tarikh" pitchFamily="2" charset="-78"/>
                <a:cs typeface="Al Tarikh" pitchFamily="2" charset="-78"/>
              </a:rPr>
              <a:t>عنوان المحتوى</a:t>
            </a:r>
            <a:endParaRPr lang="en-US" dirty="0">
              <a:latin typeface="Al Tarikh" pitchFamily="2" charset="-78"/>
              <a:cs typeface="Al Tarikh" pitchFamily="2" charset="-78"/>
            </a:endParaRPr>
          </a:p>
        </p:txBody>
      </p:sp>
      <p:sp>
        <p:nvSpPr>
          <p:cNvPr id="3" name="Rectangle 2">
            <a:extLst>
              <a:ext uri="{FF2B5EF4-FFF2-40B4-BE49-F238E27FC236}">
                <a16:creationId xmlns:a16="http://schemas.microsoft.com/office/drawing/2014/main" id="{D10CAFC8-BB98-44A2-9ABE-1A9175C33CE8}"/>
              </a:ext>
            </a:extLst>
          </p:cNvPr>
          <p:cNvSpPr/>
          <p:nvPr/>
        </p:nvSpPr>
        <p:spPr>
          <a:xfrm>
            <a:off x="4844356" y="1737304"/>
            <a:ext cx="2520000" cy="432000"/>
          </a:xfrm>
          <a:prstGeom prst="rect">
            <a:avLst/>
          </a:prstGeom>
          <a:solidFill>
            <a:schemeClr val="accent4"/>
          </a:solidFill>
          <a:ln w="12700">
            <a:gradFill>
              <a:gsLst>
                <a:gs pos="0">
                  <a:schemeClr val="bg1">
                    <a:alpha val="80000"/>
                  </a:schemeClr>
                </a:gs>
                <a:gs pos="100000">
                  <a:schemeClr val="bg1">
                    <a:alpha val="30000"/>
                  </a:schemeClr>
                </a:gs>
              </a:gsLst>
              <a:lin ang="6000000" scaled="0"/>
            </a:grad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400" b="1" dirty="0">
                <a:latin typeface="Al Tarikh" pitchFamily="2" charset="-78"/>
                <a:cs typeface="Al Tarikh" pitchFamily="2" charset="-78"/>
              </a:rPr>
              <a:t>أكتب نص هنا</a:t>
            </a:r>
            <a:endParaRPr lang="en-US" sz="1400" b="1" dirty="0">
              <a:latin typeface="Al Tarikh" pitchFamily="2" charset="-78"/>
              <a:cs typeface="Al Tarikh" pitchFamily="2" charset="-78"/>
            </a:endParaRPr>
          </a:p>
        </p:txBody>
      </p:sp>
      <p:sp>
        <p:nvSpPr>
          <p:cNvPr id="4" name="Rectangle 3">
            <a:extLst>
              <a:ext uri="{FF2B5EF4-FFF2-40B4-BE49-F238E27FC236}">
                <a16:creationId xmlns:a16="http://schemas.microsoft.com/office/drawing/2014/main" id="{F197EAFC-2A01-4DE3-8133-B8E6ECC0DC5F}"/>
              </a:ext>
            </a:extLst>
          </p:cNvPr>
          <p:cNvSpPr/>
          <p:nvPr/>
        </p:nvSpPr>
        <p:spPr>
          <a:xfrm>
            <a:off x="4844356" y="2654174"/>
            <a:ext cx="2520000" cy="432000"/>
          </a:xfrm>
          <a:prstGeom prst="rect">
            <a:avLst/>
          </a:prstGeom>
          <a:solidFill>
            <a:schemeClr val="accent2"/>
          </a:solidFill>
          <a:ln w="12700">
            <a:gradFill>
              <a:gsLst>
                <a:gs pos="0">
                  <a:schemeClr val="bg1">
                    <a:alpha val="80000"/>
                  </a:schemeClr>
                </a:gs>
                <a:gs pos="100000">
                  <a:schemeClr val="bg1">
                    <a:alpha val="30000"/>
                  </a:schemeClr>
                </a:gs>
              </a:gsLst>
              <a:lin ang="6000000" scaled="0"/>
            </a:grad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400" b="1" dirty="0">
                <a:latin typeface="Al Tarikh" pitchFamily="2" charset="-78"/>
                <a:cs typeface="Al Tarikh" pitchFamily="2" charset="-78"/>
              </a:rPr>
              <a:t>أكتب نص هنا</a:t>
            </a:r>
            <a:endParaRPr lang="en-US" sz="1400" b="1" dirty="0">
              <a:latin typeface="Al Tarikh" pitchFamily="2" charset="-78"/>
              <a:cs typeface="Al Tarikh" pitchFamily="2" charset="-78"/>
            </a:endParaRPr>
          </a:p>
        </p:txBody>
      </p:sp>
      <p:sp>
        <p:nvSpPr>
          <p:cNvPr id="5" name="Rectangle 4">
            <a:extLst>
              <a:ext uri="{FF2B5EF4-FFF2-40B4-BE49-F238E27FC236}">
                <a16:creationId xmlns:a16="http://schemas.microsoft.com/office/drawing/2014/main" id="{C0785428-BBBF-4EDE-B176-0C9032D240BC}"/>
              </a:ext>
            </a:extLst>
          </p:cNvPr>
          <p:cNvSpPr/>
          <p:nvPr/>
        </p:nvSpPr>
        <p:spPr>
          <a:xfrm>
            <a:off x="8776462" y="2654174"/>
            <a:ext cx="2520000" cy="432000"/>
          </a:xfrm>
          <a:prstGeom prst="rect">
            <a:avLst/>
          </a:prstGeom>
          <a:solidFill>
            <a:schemeClr val="accent3"/>
          </a:solidFill>
          <a:ln w="12700">
            <a:gradFill>
              <a:gsLst>
                <a:gs pos="0">
                  <a:schemeClr val="bg1">
                    <a:alpha val="80000"/>
                  </a:schemeClr>
                </a:gs>
                <a:gs pos="100000">
                  <a:schemeClr val="bg1">
                    <a:alpha val="30000"/>
                  </a:schemeClr>
                </a:gs>
              </a:gsLst>
              <a:lin ang="6000000" scaled="0"/>
            </a:grad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400" b="1" dirty="0">
                <a:latin typeface="Al Tarikh" pitchFamily="2" charset="-78"/>
                <a:cs typeface="Al Tarikh" pitchFamily="2" charset="-78"/>
              </a:rPr>
              <a:t>أكتب نص هنا</a:t>
            </a:r>
            <a:endParaRPr lang="en-US" sz="1400" b="1" dirty="0">
              <a:latin typeface="Al Tarikh" pitchFamily="2" charset="-78"/>
              <a:cs typeface="Al Tarikh" pitchFamily="2" charset="-78"/>
            </a:endParaRPr>
          </a:p>
        </p:txBody>
      </p:sp>
      <p:sp>
        <p:nvSpPr>
          <p:cNvPr id="6" name="Rectangle 5">
            <a:extLst>
              <a:ext uri="{FF2B5EF4-FFF2-40B4-BE49-F238E27FC236}">
                <a16:creationId xmlns:a16="http://schemas.microsoft.com/office/drawing/2014/main" id="{299FCF81-9C89-4E0D-A880-1FEBF9D20587}"/>
              </a:ext>
            </a:extLst>
          </p:cNvPr>
          <p:cNvSpPr/>
          <p:nvPr/>
        </p:nvSpPr>
        <p:spPr>
          <a:xfrm>
            <a:off x="913079" y="2654174"/>
            <a:ext cx="2520000" cy="432000"/>
          </a:xfrm>
          <a:prstGeom prst="rect">
            <a:avLst/>
          </a:prstGeom>
          <a:solidFill>
            <a:schemeClr val="accent1"/>
          </a:solidFill>
          <a:ln w="12700">
            <a:gradFill>
              <a:gsLst>
                <a:gs pos="0">
                  <a:schemeClr val="bg1">
                    <a:alpha val="80000"/>
                  </a:schemeClr>
                </a:gs>
                <a:gs pos="100000">
                  <a:schemeClr val="bg1">
                    <a:alpha val="30000"/>
                  </a:schemeClr>
                </a:gs>
              </a:gsLst>
              <a:lin ang="6000000" scaled="0"/>
            </a:grad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400" b="1" dirty="0">
                <a:latin typeface="Al Tarikh" pitchFamily="2" charset="-78"/>
                <a:cs typeface="Al Tarikh" pitchFamily="2" charset="-78"/>
              </a:rPr>
              <a:t>أكتب نص هنا</a:t>
            </a:r>
            <a:endParaRPr lang="en-US" sz="1400" b="1" dirty="0">
              <a:latin typeface="Al Tarikh" pitchFamily="2" charset="-78"/>
              <a:cs typeface="Al Tarikh" pitchFamily="2" charset="-78"/>
            </a:endParaRPr>
          </a:p>
        </p:txBody>
      </p:sp>
      <p:sp>
        <p:nvSpPr>
          <p:cNvPr id="7" name="Rectangle 6">
            <a:extLst>
              <a:ext uri="{FF2B5EF4-FFF2-40B4-BE49-F238E27FC236}">
                <a16:creationId xmlns:a16="http://schemas.microsoft.com/office/drawing/2014/main" id="{B448F738-8C1B-4F9A-986B-5DEF9F89B2D5}"/>
              </a:ext>
            </a:extLst>
          </p:cNvPr>
          <p:cNvSpPr/>
          <p:nvPr/>
        </p:nvSpPr>
        <p:spPr>
          <a:xfrm>
            <a:off x="4844356" y="3766661"/>
            <a:ext cx="2520000" cy="432000"/>
          </a:xfrm>
          <a:prstGeom prst="rect">
            <a:avLst/>
          </a:prstGeom>
          <a:solidFill>
            <a:schemeClr val="accent2">
              <a:alpha val="70000"/>
            </a:schemeClr>
          </a:solidFill>
          <a:ln w="12700">
            <a:gradFill>
              <a:gsLst>
                <a:gs pos="0">
                  <a:schemeClr val="bg1">
                    <a:alpha val="59000"/>
                  </a:schemeClr>
                </a:gs>
                <a:gs pos="100000">
                  <a:schemeClr val="bg1">
                    <a:alpha val="19000"/>
                  </a:schemeClr>
                </a:gs>
              </a:gsLst>
              <a:lin ang="6000000" scaled="0"/>
            </a:grad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400" b="1" dirty="0">
                <a:latin typeface="Al Tarikh" pitchFamily="2" charset="-78"/>
                <a:cs typeface="Al Tarikh" pitchFamily="2" charset="-78"/>
              </a:rPr>
              <a:t>أكتب نص هنا</a:t>
            </a:r>
            <a:endParaRPr lang="en-US" sz="1400" b="1" dirty="0">
              <a:latin typeface="Al Tarikh" pitchFamily="2" charset="-78"/>
              <a:cs typeface="Al Tarikh" pitchFamily="2" charset="-78"/>
            </a:endParaRPr>
          </a:p>
        </p:txBody>
      </p:sp>
      <p:sp>
        <p:nvSpPr>
          <p:cNvPr id="8" name="Rectangle 7">
            <a:extLst>
              <a:ext uri="{FF2B5EF4-FFF2-40B4-BE49-F238E27FC236}">
                <a16:creationId xmlns:a16="http://schemas.microsoft.com/office/drawing/2014/main" id="{B7F22FBE-830F-4DC2-81B5-475E3A542FB6}"/>
              </a:ext>
            </a:extLst>
          </p:cNvPr>
          <p:cNvSpPr/>
          <p:nvPr/>
        </p:nvSpPr>
        <p:spPr>
          <a:xfrm>
            <a:off x="8768568" y="3766661"/>
            <a:ext cx="2520000" cy="432000"/>
          </a:xfrm>
          <a:prstGeom prst="rect">
            <a:avLst/>
          </a:prstGeom>
          <a:solidFill>
            <a:schemeClr val="accent3">
              <a:alpha val="70000"/>
            </a:schemeClr>
          </a:solidFill>
          <a:ln w="12700">
            <a:gradFill>
              <a:gsLst>
                <a:gs pos="0">
                  <a:schemeClr val="bg1">
                    <a:alpha val="59000"/>
                  </a:schemeClr>
                </a:gs>
                <a:gs pos="100000">
                  <a:schemeClr val="bg1">
                    <a:alpha val="19000"/>
                  </a:schemeClr>
                </a:gs>
              </a:gsLst>
              <a:lin ang="6000000" scaled="0"/>
            </a:grad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400" b="1" dirty="0">
                <a:latin typeface="Al Tarikh" pitchFamily="2" charset="-78"/>
                <a:cs typeface="Al Tarikh" pitchFamily="2" charset="-78"/>
              </a:rPr>
              <a:t>أكتب نص هنا</a:t>
            </a:r>
            <a:endParaRPr lang="en-US" sz="1400" b="1" dirty="0">
              <a:latin typeface="Al Tarikh" pitchFamily="2" charset="-78"/>
              <a:cs typeface="Al Tarikh" pitchFamily="2" charset="-78"/>
            </a:endParaRPr>
          </a:p>
        </p:txBody>
      </p:sp>
      <p:sp>
        <p:nvSpPr>
          <p:cNvPr id="9" name="Rectangle 8">
            <a:extLst>
              <a:ext uri="{FF2B5EF4-FFF2-40B4-BE49-F238E27FC236}">
                <a16:creationId xmlns:a16="http://schemas.microsoft.com/office/drawing/2014/main" id="{EF0B6D66-F540-432C-AE03-D800F40C8A46}"/>
              </a:ext>
            </a:extLst>
          </p:cNvPr>
          <p:cNvSpPr/>
          <p:nvPr/>
        </p:nvSpPr>
        <p:spPr>
          <a:xfrm>
            <a:off x="905185" y="3766661"/>
            <a:ext cx="2520000" cy="432000"/>
          </a:xfrm>
          <a:prstGeom prst="rect">
            <a:avLst/>
          </a:prstGeom>
          <a:solidFill>
            <a:schemeClr val="accent1">
              <a:alpha val="70000"/>
            </a:schemeClr>
          </a:solidFill>
          <a:ln w="12700">
            <a:gradFill>
              <a:gsLst>
                <a:gs pos="0">
                  <a:schemeClr val="bg1">
                    <a:alpha val="59000"/>
                  </a:schemeClr>
                </a:gs>
                <a:gs pos="100000">
                  <a:schemeClr val="bg1">
                    <a:alpha val="19000"/>
                  </a:schemeClr>
                </a:gs>
              </a:gsLst>
              <a:lin ang="6000000" scaled="0"/>
            </a:grad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400" b="1" dirty="0">
                <a:latin typeface="Al Tarikh" pitchFamily="2" charset="-78"/>
                <a:cs typeface="Al Tarikh" pitchFamily="2" charset="-78"/>
              </a:rPr>
              <a:t>أكتب نص هنا</a:t>
            </a:r>
            <a:endParaRPr lang="en-US" sz="1400" b="1" dirty="0">
              <a:latin typeface="Al Tarikh" pitchFamily="2" charset="-78"/>
              <a:cs typeface="Al Tarikh" pitchFamily="2" charset="-78"/>
            </a:endParaRPr>
          </a:p>
        </p:txBody>
      </p:sp>
      <p:sp>
        <p:nvSpPr>
          <p:cNvPr id="10" name="Rectangle 9">
            <a:extLst>
              <a:ext uri="{FF2B5EF4-FFF2-40B4-BE49-F238E27FC236}">
                <a16:creationId xmlns:a16="http://schemas.microsoft.com/office/drawing/2014/main" id="{D6E41AC8-1FEF-4B7F-93A0-F0584CFFA3A3}"/>
              </a:ext>
            </a:extLst>
          </p:cNvPr>
          <p:cNvSpPr/>
          <p:nvPr/>
        </p:nvSpPr>
        <p:spPr>
          <a:xfrm>
            <a:off x="4844356" y="4374475"/>
            <a:ext cx="2520000" cy="432000"/>
          </a:xfrm>
          <a:prstGeom prst="rect">
            <a:avLst/>
          </a:prstGeom>
          <a:solidFill>
            <a:schemeClr val="accent2">
              <a:alpha val="70000"/>
            </a:schemeClr>
          </a:solidFill>
          <a:ln w="12700">
            <a:gradFill>
              <a:gsLst>
                <a:gs pos="0">
                  <a:schemeClr val="bg1">
                    <a:alpha val="59000"/>
                  </a:schemeClr>
                </a:gs>
                <a:gs pos="100000">
                  <a:schemeClr val="bg1">
                    <a:alpha val="19000"/>
                  </a:schemeClr>
                </a:gs>
              </a:gsLst>
              <a:lin ang="6000000" scaled="0"/>
            </a:grad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400" b="1" dirty="0">
                <a:latin typeface="Al Tarikh" pitchFamily="2" charset="-78"/>
                <a:cs typeface="Al Tarikh" pitchFamily="2" charset="-78"/>
              </a:rPr>
              <a:t>أكتب نص هنا</a:t>
            </a:r>
            <a:endParaRPr lang="en-US" sz="1400" b="1" dirty="0">
              <a:latin typeface="Al Tarikh" pitchFamily="2" charset="-78"/>
              <a:cs typeface="Al Tarikh" pitchFamily="2" charset="-78"/>
            </a:endParaRPr>
          </a:p>
        </p:txBody>
      </p:sp>
      <p:sp>
        <p:nvSpPr>
          <p:cNvPr id="11" name="Rectangle 10">
            <a:extLst>
              <a:ext uri="{FF2B5EF4-FFF2-40B4-BE49-F238E27FC236}">
                <a16:creationId xmlns:a16="http://schemas.microsoft.com/office/drawing/2014/main" id="{3395919D-4EC0-47F7-AB28-560EAF4983B5}"/>
              </a:ext>
            </a:extLst>
          </p:cNvPr>
          <p:cNvSpPr/>
          <p:nvPr/>
        </p:nvSpPr>
        <p:spPr>
          <a:xfrm>
            <a:off x="8767584" y="4374475"/>
            <a:ext cx="2520000" cy="432000"/>
          </a:xfrm>
          <a:prstGeom prst="rect">
            <a:avLst/>
          </a:prstGeom>
          <a:solidFill>
            <a:schemeClr val="accent3">
              <a:alpha val="70000"/>
            </a:schemeClr>
          </a:solidFill>
          <a:ln w="12700">
            <a:gradFill>
              <a:gsLst>
                <a:gs pos="0">
                  <a:schemeClr val="bg1">
                    <a:alpha val="59000"/>
                  </a:schemeClr>
                </a:gs>
                <a:gs pos="100000">
                  <a:schemeClr val="bg1">
                    <a:alpha val="19000"/>
                  </a:schemeClr>
                </a:gs>
              </a:gsLst>
              <a:lin ang="6000000" scaled="0"/>
            </a:grad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400" b="1" dirty="0">
                <a:latin typeface="Al Tarikh" pitchFamily="2" charset="-78"/>
                <a:cs typeface="Al Tarikh" pitchFamily="2" charset="-78"/>
              </a:rPr>
              <a:t>أكتب نص هنا</a:t>
            </a:r>
            <a:endParaRPr lang="en-US" sz="1400" b="1" dirty="0">
              <a:latin typeface="Al Tarikh" pitchFamily="2" charset="-78"/>
              <a:cs typeface="Al Tarikh" pitchFamily="2" charset="-78"/>
            </a:endParaRPr>
          </a:p>
        </p:txBody>
      </p:sp>
      <p:sp>
        <p:nvSpPr>
          <p:cNvPr id="12" name="Rectangle 11">
            <a:extLst>
              <a:ext uri="{FF2B5EF4-FFF2-40B4-BE49-F238E27FC236}">
                <a16:creationId xmlns:a16="http://schemas.microsoft.com/office/drawing/2014/main" id="{BA38C2E3-25B1-40CA-BDC6-435738429B10}"/>
              </a:ext>
            </a:extLst>
          </p:cNvPr>
          <p:cNvSpPr/>
          <p:nvPr/>
        </p:nvSpPr>
        <p:spPr>
          <a:xfrm>
            <a:off x="904201" y="4374475"/>
            <a:ext cx="2520000" cy="432000"/>
          </a:xfrm>
          <a:prstGeom prst="rect">
            <a:avLst/>
          </a:prstGeom>
          <a:solidFill>
            <a:schemeClr val="accent1">
              <a:alpha val="70000"/>
            </a:schemeClr>
          </a:solidFill>
          <a:ln w="12700">
            <a:gradFill>
              <a:gsLst>
                <a:gs pos="0">
                  <a:schemeClr val="bg1">
                    <a:alpha val="59000"/>
                  </a:schemeClr>
                </a:gs>
                <a:gs pos="100000">
                  <a:schemeClr val="bg1">
                    <a:alpha val="19000"/>
                  </a:schemeClr>
                </a:gs>
              </a:gsLst>
              <a:lin ang="6000000" scaled="0"/>
            </a:grad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400" b="1" dirty="0">
                <a:latin typeface="Al Tarikh" pitchFamily="2" charset="-78"/>
                <a:cs typeface="Al Tarikh" pitchFamily="2" charset="-78"/>
              </a:rPr>
              <a:t>أكتب نص هنا</a:t>
            </a:r>
            <a:endParaRPr lang="en-US" sz="1400" b="1" dirty="0">
              <a:latin typeface="Al Tarikh" pitchFamily="2" charset="-78"/>
              <a:cs typeface="Al Tarikh" pitchFamily="2" charset="-78"/>
            </a:endParaRPr>
          </a:p>
        </p:txBody>
      </p:sp>
      <p:sp>
        <p:nvSpPr>
          <p:cNvPr id="13" name="Rectangle 12">
            <a:extLst>
              <a:ext uri="{FF2B5EF4-FFF2-40B4-BE49-F238E27FC236}">
                <a16:creationId xmlns:a16="http://schemas.microsoft.com/office/drawing/2014/main" id="{DB6700BA-1792-47B6-A830-47D99AA9AFDB}"/>
              </a:ext>
            </a:extLst>
          </p:cNvPr>
          <p:cNvSpPr/>
          <p:nvPr/>
        </p:nvSpPr>
        <p:spPr>
          <a:xfrm>
            <a:off x="4844356" y="4982289"/>
            <a:ext cx="2520000" cy="432000"/>
          </a:xfrm>
          <a:prstGeom prst="rect">
            <a:avLst/>
          </a:prstGeom>
          <a:solidFill>
            <a:schemeClr val="accent2">
              <a:alpha val="70000"/>
            </a:schemeClr>
          </a:solidFill>
          <a:ln w="12700">
            <a:gradFill>
              <a:gsLst>
                <a:gs pos="0">
                  <a:schemeClr val="bg1">
                    <a:alpha val="59000"/>
                  </a:schemeClr>
                </a:gs>
                <a:gs pos="100000">
                  <a:schemeClr val="bg1">
                    <a:alpha val="19000"/>
                  </a:schemeClr>
                </a:gs>
              </a:gsLst>
              <a:lin ang="6000000" scaled="0"/>
            </a:grad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400" b="1" dirty="0">
                <a:latin typeface="Al Tarikh" pitchFamily="2" charset="-78"/>
                <a:cs typeface="Al Tarikh" pitchFamily="2" charset="-78"/>
              </a:rPr>
              <a:t>أكتب نص هنا</a:t>
            </a:r>
            <a:endParaRPr lang="en-US" sz="1400" b="1" dirty="0">
              <a:latin typeface="Al Tarikh" pitchFamily="2" charset="-78"/>
              <a:cs typeface="Al Tarikh" pitchFamily="2" charset="-78"/>
            </a:endParaRPr>
          </a:p>
        </p:txBody>
      </p:sp>
      <p:sp>
        <p:nvSpPr>
          <p:cNvPr id="14" name="Rectangle 13">
            <a:extLst>
              <a:ext uri="{FF2B5EF4-FFF2-40B4-BE49-F238E27FC236}">
                <a16:creationId xmlns:a16="http://schemas.microsoft.com/office/drawing/2014/main" id="{3427446C-2DE8-41F8-97F3-7136295AAA59}"/>
              </a:ext>
            </a:extLst>
          </p:cNvPr>
          <p:cNvSpPr/>
          <p:nvPr/>
        </p:nvSpPr>
        <p:spPr>
          <a:xfrm>
            <a:off x="8766600" y="4982289"/>
            <a:ext cx="2520000" cy="432000"/>
          </a:xfrm>
          <a:prstGeom prst="rect">
            <a:avLst/>
          </a:prstGeom>
          <a:solidFill>
            <a:schemeClr val="accent3">
              <a:alpha val="70000"/>
            </a:schemeClr>
          </a:solidFill>
          <a:ln w="12700">
            <a:gradFill>
              <a:gsLst>
                <a:gs pos="0">
                  <a:schemeClr val="bg1">
                    <a:alpha val="59000"/>
                  </a:schemeClr>
                </a:gs>
                <a:gs pos="100000">
                  <a:schemeClr val="bg1">
                    <a:alpha val="19000"/>
                  </a:schemeClr>
                </a:gs>
              </a:gsLst>
              <a:lin ang="6000000" scaled="0"/>
            </a:grad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400" b="1" dirty="0">
                <a:latin typeface="Al Tarikh" pitchFamily="2" charset="-78"/>
                <a:cs typeface="Al Tarikh" pitchFamily="2" charset="-78"/>
              </a:rPr>
              <a:t>أكتب نص هنا</a:t>
            </a:r>
            <a:endParaRPr lang="en-US" sz="1400" b="1" dirty="0">
              <a:latin typeface="Al Tarikh" pitchFamily="2" charset="-78"/>
              <a:cs typeface="Al Tarikh" pitchFamily="2" charset="-78"/>
            </a:endParaRPr>
          </a:p>
        </p:txBody>
      </p:sp>
      <p:sp>
        <p:nvSpPr>
          <p:cNvPr id="15" name="Rectangle 14">
            <a:extLst>
              <a:ext uri="{FF2B5EF4-FFF2-40B4-BE49-F238E27FC236}">
                <a16:creationId xmlns:a16="http://schemas.microsoft.com/office/drawing/2014/main" id="{5B1F979F-F85E-40D8-A816-F745704928FF}"/>
              </a:ext>
            </a:extLst>
          </p:cNvPr>
          <p:cNvSpPr/>
          <p:nvPr/>
        </p:nvSpPr>
        <p:spPr>
          <a:xfrm>
            <a:off x="903217" y="4982289"/>
            <a:ext cx="2520000" cy="432000"/>
          </a:xfrm>
          <a:prstGeom prst="rect">
            <a:avLst/>
          </a:prstGeom>
          <a:solidFill>
            <a:schemeClr val="accent1">
              <a:alpha val="70000"/>
            </a:schemeClr>
          </a:solidFill>
          <a:ln w="12700">
            <a:gradFill>
              <a:gsLst>
                <a:gs pos="0">
                  <a:schemeClr val="bg1">
                    <a:alpha val="59000"/>
                  </a:schemeClr>
                </a:gs>
                <a:gs pos="100000">
                  <a:schemeClr val="bg1">
                    <a:alpha val="19000"/>
                  </a:schemeClr>
                </a:gs>
              </a:gsLst>
              <a:lin ang="6000000" scaled="0"/>
            </a:grad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400" b="1" dirty="0">
                <a:latin typeface="Al Tarikh" pitchFamily="2" charset="-78"/>
                <a:cs typeface="Al Tarikh" pitchFamily="2" charset="-78"/>
              </a:rPr>
              <a:t>أكتب نص هنا</a:t>
            </a:r>
            <a:endParaRPr lang="en-US" sz="1400" b="1" dirty="0">
              <a:latin typeface="Al Tarikh" pitchFamily="2" charset="-78"/>
              <a:cs typeface="Al Tarikh" pitchFamily="2" charset="-78"/>
            </a:endParaRPr>
          </a:p>
        </p:txBody>
      </p:sp>
      <p:sp>
        <p:nvSpPr>
          <p:cNvPr id="16" name="Rectangle 15">
            <a:extLst>
              <a:ext uri="{FF2B5EF4-FFF2-40B4-BE49-F238E27FC236}">
                <a16:creationId xmlns:a16="http://schemas.microsoft.com/office/drawing/2014/main" id="{6AD6B617-CA6C-4035-AE25-2EDDAB6D11D0}"/>
              </a:ext>
            </a:extLst>
          </p:cNvPr>
          <p:cNvSpPr/>
          <p:nvPr/>
        </p:nvSpPr>
        <p:spPr>
          <a:xfrm>
            <a:off x="4844356" y="5590103"/>
            <a:ext cx="2520000" cy="432000"/>
          </a:xfrm>
          <a:prstGeom prst="rect">
            <a:avLst/>
          </a:prstGeom>
          <a:solidFill>
            <a:schemeClr val="accent2">
              <a:alpha val="70000"/>
            </a:schemeClr>
          </a:solidFill>
          <a:ln w="12700">
            <a:gradFill>
              <a:gsLst>
                <a:gs pos="0">
                  <a:schemeClr val="bg1">
                    <a:alpha val="59000"/>
                  </a:schemeClr>
                </a:gs>
                <a:gs pos="100000">
                  <a:schemeClr val="bg1">
                    <a:alpha val="19000"/>
                  </a:schemeClr>
                </a:gs>
              </a:gsLst>
              <a:lin ang="6000000" scaled="0"/>
            </a:grad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400" b="1" dirty="0">
                <a:latin typeface="Al Tarikh" pitchFamily="2" charset="-78"/>
                <a:cs typeface="Al Tarikh" pitchFamily="2" charset="-78"/>
              </a:rPr>
              <a:t>أكتب نص هنا</a:t>
            </a:r>
            <a:endParaRPr lang="en-US" sz="1400" b="1" dirty="0">
              <a:latin typeface="Al Tarikh" pitchFamily="2" charset="-78"/>
              <a:cs typeface="Al Tarikh" pitchFamily="2" charset="-78"/>
            </a:endParaRPr>
          </a:p>
        </p:txBody>
      </p:sp>
      <p:sp>
        <p:nvSpPr>
          <p:cNvPr id="17" name="Rectangle 16">
            <a:extLst>
              <a:ext uri="{FF2B5EF4-FFF2-40B4-BE49-F238E27FC236}">
                <a16:creationId xmlns:a16="http://schemas.microsoft.com/office/drawing/2014/main" id="{347FEB12-4280-47B4-A1A4-0C4D6EFECB2C}"/>
              </a:ext>
            </a:extLst>
          </p:cNvPr>
          <p:cNvSpPr/>
          <p:nvPr/>
        </p:nvSpPr>
        <p:spPr>
          <a:xfrm>
            <a:off x="8765616" y="5590103"/>
            <a:ext cx="2520000" cy="432000"/>
          </a:xfrm>
          <a:prstGeom prst="rect">
            <a:avLst/>
          </a:prstGeom>
          <a:solidFill>
            <a:schemeClr val="accent3">
              <a:alpha val="70000"/>
            </a:schemeClr>
          </a:solidFill>
          <a:ln w="12700">
            <a:gradFill>
              <a:gsLst>
                <a:gs pos="0">
                  <a:schemeClr val="bg1">
                    <a:alpha val="59000"/>
                  </a:schemeClr>
                </a:gs>
                <a:gs pos="100000">
                  <a:schemeClr val="bg1">
                    <a:alpha val="19000"/>
                  </a:schemeClr>
                </a:gs>
              </a:gsLst>
              <a:lin ang="6000000" scaled="0"/>
            </a:grad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400" b="1" dirty="0">
                <a:latin typeface="Al Tarikh" pitchFamily="2" charset="-78"/>
                <a:cs typeface="Al Tarikh" pitchFamily="2" charset="-78"/>
              </a:rPr>
              <a:t>أكتب نص هنا</a:t>
            </a:r>
            <a:endParaRPr lang="en-US" sz="1400" b="1" dirty="0">
              <a:latin typeface="Al Tarikh" pitchFamily="2" charset="-78"/>
              <a:cs typeface="Al Tarikh" pitchFamily="2" charset="-78"/>
            </a:endParaRPr>
          </a:p>
        </p:txBody>
      </p:sp>
      <p:sp>
        <p:nvSpPr>
          <p:cNvPr id="18" name="Rectangle 17">
            <a:extLst>
              <a:ext uri="{FF2B5EF4-FFF2-40B4-BE49-F238E27FC236}">
                <a16:creationId xmlns:a16="http://schemas.microsoft.com/office/drawing/2014/main" id="{DE835669-001C-431E-B28B-2D1C3C7666FF}"/>
              </a:ext>
            </a:extLst>
          </p:cNvPr>
          <p:cNvSpPr/>
          <p:nvPr/>
        </p:nvSpPr>
        <p:spPr>
          <a:xfrm>
            <a:off x="902233" y="5590103"/>
            <a:ext cx="2520000" cy="432000"/>
          </a:xfrm>
          <a:prstGeom prst="rect">
            <a:avLst/>
          </a:prstGeom>
          <a:solidFill>
            <a:schemeClr val="accent1">
              <a:alpha val="70000"/>
            </a:schemeClr>
          </a:solidFill>
          <a:ln w="12700">
            <a:gradFill>
              <a:gsLst>
                <a:gs pos="0">
                  <a:schemeClr val="bg1">
                    <a:alpha val="59000"/>
                  </a:schemeClr>
                </a:gs>
                <a:gs pos="100000">
                  <a:schemeClr val="bg1">
                    <a:alpha val="19000"/>
                  </a:schemeClr>
                </a:gs>
              </a:gsLst>
              <a:lin ang="6000000" scaled="0"/>
            </a:grad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400" b="1" dirty="0">
                <a:latin typeface="Al Tarikh" pitchFamily="2" charset="-78"/>
                <a:cs typeface="Al Tarikh" pitchFamily="2" charset="-78"/>
              </a:rPr>
              <a:t>أكتب نص هنا</a:t>
            </a:r>
            <a:endParaRPr lang="en-US" sz="1400" b="1" dirty="0">
              <a:latin typeface="Al Tarikh" pitchFamily="2" charset="-78"/>
              <a:cs typeface="Al Tarikh" pitchFamily="2" charset="-78"/>
            </a:endParaRPr>
          </a:p>
        </p:txBody>
      </p:sp>
      <p:cxnSp>
        <p:nvCxnSpPr>
          <p:cNvPr id="19" name="Straight Connector 18">
            <a:extLst>
              <a:ext uri="{FF2B5EF4-FFF2-40B4-BE49-F238E27FC236}">
                <a16:creationId xmlns:a16="http://schemas.microsoft.com/office/drawing/2014/main" id="{C50FDCAC-DBCE-41A2-9959-301D7D20AA9E}"/>
              </a:ext>
            </a:extLst>
          </p:cNvPr>
          <p:cNvCxnSpPr>
            <a:cxnSpLocks/>
            <a:stCxn id="3" idx="2"/>
            <a:endCxn id="4" idx="0"/>
          </p:cNvCxnSpPr>
          <p:nvPr/>
        </p:nvCxnSpPr>
        <p:spPr>
          <a:xfrm>
            <a:off x="6104356" y="2169304"/>
            <a:ext cx="0" cy="484870"/>
          </a:xfrm>
          <a:prstGeom prst="line">
            <a:avLst/>
          </a:prstGeom>
          <a:ln w="19050">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6B660F2-704C-415B-B60A-61D2E43DB180}"/>
              </a:ext>
            </a:extLst>
          </p:cNvPr>
          <p:cNvCxnSpPr>
            <a:cxnSpLocks/>
          </p:cNvCxnSpPr>
          <p:nvPr/>
        </p:nvCxnSpPr>
        <p:spPr>
          <a:xfrm>
            <a:off x="2162234" y="3550390"/>
            <a:ext cx="7863383" cy="0"/>
          </a:xfrm>
          <a:prstGeom prst="line">
            <a:avLst/>
          </a:prstGeom>
          <a:ln w="19050">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1C2E125-49AB-4DC5-B0E2-B584882A7AF3}"/>
              </a:ext>
            </a:extLst>
          </p:cNvPr>
          <p:cNvCxnSpPr>
            <a:cxnSpLocks/>
            <a:endCxn id="8" idx="0"/>
          </p:cNvCxnSpPr>
          <p:nvPr/>
        </p:nvCxnSpPr>
        <p:spPr>
          <a:xfrm>
            <a:off x="10028568" y="3550391"/>
            <a:ext cx="0" cy="216271"/>
          </a:xfrm>
          <a:prstGeom prst="line">
            <a:avLst/>
          </a:prstGeom>
          <a:ln w="19050">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9DA2656-F78F-4F84-9D59-D285A3261A7B}"/>
              </a:ext>
            </a:extLst>
          </p:cNvPr>
          <p:cNvCxnSpPr>
            <a:cxnSpLocks/>
            <a:endCxn id="9" idx="0"/>
          </p:cNvCxnSpPr>
          <p:nvPr/>
        </p:nvCxnSpPr>
        <p:spPr>
          <a:xfrm>
            <a:off x="2162233" y="3550391"/>
            <a:ext cx="2952" cy="216271"/>
          </a:xfrm>
          <a:prstGeom prst="line">
            <a:avLst/>
          </a:prstGeom>
          <a:ln w="19050">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C21E744-9578-4FFF-8591-EB92D7C750CF}"/>
              </a:ext>
            </a:extLst>
          </p:cNvPr>
          <p:cNvCxnSpPr>
            <a:stCxn id="8" idx="2"/>
            <a:endCxn id="11" idx="0"/>
          </p:cNvCxnSpPr>
          <p:nvPr/>
        </p:nvCxnSpPr>
        <p:spPr>
          <a:xfrm flipH="1">
            <a:off x="10027584" y="4198662"/>
            <a:ext cx="984" cy="175814"/>
          </a:xfrm>
          <a:prstGeom prst="line">
            <a:avLst/>
          </a:prstGeom>
          <a:ln w="19050">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90E9DE8-B511-4913-A73A-EBAFC819CFED}"/>
              </a:ext>
            </a:extLst>
          </p:cNvPr>
          <p:cNvCxnSpPr>
            <a:stCxn id="11" idx="2"/>
            <a:endCxn id="14" idx="0"/>
          </p:cNvCxnSpPr>
          <p:nvPr/>
        </p:nvCxnSpPr>
        <p:spPr>
          <a:xfrm flipH="1">
            <a:off x="10026600" y="4806476"/>
            <a:ext cx="984" cy="175814"/>
          </a:xfrm>
          <a:prstGeom prst="line">
            <a:avLst/>
          </a:prstGeom>
          <a:ln w="19050">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2276F72-3EFC-469B-A768-5661B7BAA763}"/>
              </a:ext>
            </a:extLst>
          </p:cNvPr>
          <p:cNvCxnSpPr>
            <a:stCxn id="14" idx="2"/>
            <a:endCxn id="17" idx="0"/>
          </p:cNvCxnSpPr>
          <p:nvPr/>
        </p:nvCxnSpPr>
        <p:spPr>
          <a:xfrm flipH="1">
            <a:off x="10025616" y="5414290"/>
            <a:ext cx="984" cy="175814"/>
          </a:xfrm>
          <a:prstGeom prst="line">
            <a:avLst/>
          </a:prstGeom>
          <a:ln w="19050">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C14AD31-D5F6-4D4E-9F1D-A785796E5AF3}"/>
              </a:ext>
            </a:extLst>
          </p:cNvPr>
          <p:cNvCxnSpPr>
            <a:stCxn id="7" idx="2"/>
            <a:endCxn id="10" idx="0"/>
          </p:cNvCxnSpPr>
          <p:nvPr/>
        </p:nvCxnSpPr>
        <p:spPr>
          <a:xfrm>
            <a:off x="6104356" y="4198662"/>
            <a:ext cx="0" cy="175814"/>
          </a:xfrm>
          <a:prstGeom prst="line">
            <a:avLst/>
          </a:prstGeom>
          <a:ln w="19050">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0D99512-02BB-4730-8D11-53BE41B61DD8}"/>
              </a:ext>
            </a:extLst>
          </p:cNvPr>
          <p:cNvCxnSpPr>
            <a:stCxn id="10" idx="2"/>
            <a:endCxn id="13" idx="0"/>
          </p:cNvCxnSpPr>
          <p:nvPr/>
        </p:nvCxnSpPr>
        <p:spPr>
          <a:xfrm>
            <a:off x="6104356" y="4806476"/>
            <a:ext cx="0" cy="175814"/>
          </a:xfrm>
          <a:prstGeom prst="line">
            <a:avLst/>
          </a:prstGeom>
          <a:ln w="19050">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DDEFD6C-1213-47B4-B020-EB3004D02C4E}"/>
              </a:ext>
            </a:extLst>
          </p:cNvPr>
          <p:cNvCxnSpPr>
            <a:stCxn id="13" idx="2"/>
            <a:endCxn id="16" idx="0"/>
          </p:cNvCxnSpPr>
          <p:nvPr/>
        </p:nvCxnSpPr>
        <p:spPr>
          <a:xfrm>
            <a:off x="6104356" y="5414290"/>
            <a:ext cx="0" cy="175814"/>
          </a:xfrm>
          <a:prstGeom prst="line">
            <a:avLst/>
          </a:prstGeom>
          <a:ln w="19050">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FA73AC4-BA72-4846-A128-6B631B124ABC}"/>
              </a:ext>
            </a:extLst>
          </p:cNvPr>
          <p:cNvCxnSpPr>
            <a:stCxn id="9" idx="2"/>
            <a:endCxn id="12" idx="0"/>
          </p:cNvCxnSpPr>
          <p:nvPr/>
        </p:nvCxnSpPr>
        <p:spPr>
          <a:xfrm flipH="1">
            <a:off x="2164201" y="4198662"/>
            <a:ext cx="984" cy="175814"/>
          </a:xfrm>
          <a:prstGeom prst="line">
            <a:avLst/>
          </a:prstGeom>
          <a:ln w="19050">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A3E9C59-DD10-4802-843F-9931FCA1D484}"/>
              </a:ext>
            </a:extLst>
          </p:cNvPr>
          <p:cNvCxnSpPr>
            <a:stCxn id="12" idx="2"/>
            <a:endCxn id="15" idx="0"/>
          </p:cNvCxnSpPr>
          <p:nvPr/>
        </p:nvCxnSpPr>
        <p:spPr>
          <a:xfrm flipH="1">
            <a:off x="2163217" y="4806476"/>
            <a:ext cx="984" cy="175814"/>
          </a:xfrm>
          <a:prstGeom prst="line">
            <a:avLst/>
          </a:prstGeom>
          <a:ln w="19050">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C9C1228-2DD7-45BE-8A18-5ED99691466B}"/>
              </a:ext>
            </a:extLst>
          </p:cNvPr>
          <p:cNvCxnSpPr>
            <a:stCxn id="15" idx="2"/>
            <a:endCxn id="18" idx="0"/>
          </p:cNvCxnSpPr>
          <p:nvPr/>
        </p:nvCxnSpPr>
        <p:spPr>
          <a:xfrm flipH="1">
            <a:off x="2162233" y="5414290"/>
            <a:ext cx="984" cy="175814"/>
          </a:xfrm>
          <a:prstGeom prst="line">
            <a:avLst/>
          </a:prstGeom>
          <a:ln w="19050">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4E337F7-FAED-4F8E-A2EA-88FCA0205852}"/>
              </a:ext>
            </a:extLst>
          </p:cNvPr>
          <p:cNvCxnSpPr>
            <a:cxnSpLocks/>
            <a:stCxn id="5" idx="1"/>
            <a:endCxn id="4" idx="3"/>
          </p:cNvCxnSpPr>
          <p:nvPr/>
        </p:nvCxnSpPr>
        <p:spPr>
          <a:xfrm flipH="1">
            <a:off x="7364356" y="2870174"/>
            <a:ext cx="1412106" cy="0"/>
          </a:xfrm>
          <a:prstGeom prst="line">
            <a:avLst/>
          </a:prstGeom>
          <a:ln w="19050">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D0309B2-4192-4509-9FD7-7B35008E2666}"/>
              </a:ext>
            </a:extLst>
          </p:cNvPr>
          <p:cNvCxnSpPr>
            <a:cxnSpLocks/>
            <a:stCxn id="4" idx="1"/>
            <a:endCxn id="6" idx="3"/>
          </p:cNvCxnSpPr>
          <p:nvPr/>
        </p:nvCxnSpPr>
        <p:spPr>
          <a:xfrm flipH="1">
            <a:off x="3433080" y="2870174"/>
            <a:ext cx="1411277" cy="0"/>
          </a:xfrm>
          <a:prstGeom prst="line">
            <a:avLst/>
          </a:prstGeom>
          <a:ln w="19050">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20">
            <a:extLst>
              <a:ext uri="{FF2B5EF4-FFF2-40B4-BE49-F238E27FC236}">
                <a16:creationId xmlns:a16="http://schemas.microsoft.com/office/drawing/2014/main" id="{A665766B-014D-4363-A7E0-E9F8F4C4EF08}"/>
              </a:ext>
            </a:extLst>
          </p:cNvPr>
          <p:cNvCxnSpPr>
            <a:cxnSpLocks/>
            <a:stCxn id="4" idx="2"/>
            <a:endCxn id="7" idx="0"/>
          </p:cNvCxnSpPr>
          <p:nvPr/>
        </p:nvCxnSpPr>
        <p:spPr>
          <a:xfrm>
            <a:off x="6104356" y="3086175"/>
            <a:ext cx="0" cy="680487"/>
          </a:xfrm>
          <a:prstGeom prst="line">
            <a:avLst/>
          </a:prstGeom>
          <a:ln w="19050">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36517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ppt_w</p:attrName>
                                        </p:attrNameLst>
                                      </p:cBhvr>
                                      <p:tavLst>
                                        <p:tav tm="0">
                                          <p:val>
                                            <p:fltVal val="0"/>
                                          </p:val>
                                        </p:tav>
                                        <p:tav tm="100000">
                                          <p:val>
                                            <p:strVal val="#ppt_w"/>
                                          </p:val>
                                        </p:tav>
                                      </p:tavLst>
                                    </p:anim>
                                    <p:anim calcmode="lin" valueType="num">
                                      <p:cBhvr>
                                        <p:cTn id="68" dur="500" fill="hold"/>
                                        <p:tgtEl>
                                          <p:spTgt spid="12"/>
                                        </p:tgtEl>
                                        <p:attrNameLst>
                                          <p:attrName>ppt_h</p:attrName>
                                        </p:attrNameLst>
                                      </p:cBhvr>
                                      <p:tavLst>
                                        <p:tav tm="0">
                                          <p:val>
                                            <p:fltVal val="0"/>
                                          </p:val>
                                        </p:tav>
                                        <p:tav tm="100000">
                                          <p:val>
                                            <p:strVal val="#ppt_h"/>
                                          </p:val>
                                        </p:tav>
                                      </p:tavLst>
                                    </p:anim>
                                    <p:animEffect transition="in" filter="fade">
                                      <p:cBhvr>
                                        <p:cTn id="69" dur="500"/>
                                        <p:tgtEl>
                                          <p:spTgt spid="12"/>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p:cTn id="73" dur="500" fill="hold"/>
                                        <p:tgtEl>
                                          <p:spTgt spid="13"/>
                                        </p:tgtEl>
                                        <p:attrNameLst>
                                          <p:attrName>ppt_w</p:attrName>
                                        </p:attrNameLst>
                                      </p:cBhvr>
                                      <p:tavLst>
                                        <p:tav tm="0">
                                          <p:val>
                                            <p:fltVal val="0"/>
                                          </p:val>
                                        </p:tav>
                                        <p:tav tm="100000">
                                          <p:val>
                                            <p:strVal val="#ppt_w"/>
                                          </p:val>
                                        </p:tav>
                                      </p:tavLst>
                                    </p:anim>
                                    <p:anim calcmode="lin" valueType="num">
                                      <p:cBhvr>
                                        <p:cTn id="74" dur="500" fill="hold"/>
                                        <p:tgtEl>
                                          <p:spTgt spid="13"/>
                                        </p:tgtEl>
                                        <p:attrNameLst>
                                          <p:attrName>ppt_h</p:attrName>
                                        </p:attrNameLst>
                                      </p:cBhvr>
                                      <p:tavLst>
                                        <p:tav tm="0">
                                          <p:val>
                                            <p:fltVal val="0"/>
                                          </p:val>
                                        </p:tav>
                                        <p:tav tm="100000">
                                          <p:val>
                                            <p:strVal val="#ppt_h"/>
                                          </p:val>
                                        </p:tav>
                                      </p:tavLst>
                                    </p:anim>
                                    <p:animEffect transition="in" filter="fade">
                                      <p:cBhvr>
                                        <p:cTn id="75" dur="500"/>
                                        <p:tgtEl>
                                          <p:spTgt spid="13"/>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 calcmode="lin" valueType="num">
                                      <p:cBhvr>
                                        <p:cTn id="79" dur="500" fill="hold"/>
                                        <p:tgtEl>
                                          <p:spTgt spid="14"/>
                                        </p:tgtEl>
                                        <p:attrNameLst>
                                          <p:attrName>ppt_w</p:attrName>
                                        </p:attrNameLst>
                                      </p:cBhvr>
                                      <p:tavLst>
                                        <p:tav tm="0">
                                          <p:val>
                                            <p:fltVal val="0"/>
                                          </p:val>
                                        </p:tav>
                                        <p:tav tm="100000">
                                          <p:val>
                                            <p:strVal val="#ppt_w"/>
                                          </p:val>
                                        </p:tav>
                                      </p:tavLst>
                                    </p:anim>
                                    <p:anim calcmode="lin" valueType="num">
                                      <p:cBhvr>
                                        <p:cTn id="80" dur="500" fill="hold"/>
                                        <p:tgtEl>
                                          <p:spTgt spid="14"/>
                                        </p:tgtEl>
                                        <p:attrNameLst>
                                          <p:attrName>ppt_h</p:attrName>
                                        </p:attrNameLst>
                                      </p:cBhvr>
                                      <p:tavLst>
                                        <p:tav tm="0">
                                          <p:val>
                                            <p:fltVal val="0"/>
                                          </p:val>
                                        </p:tav>
                                        <p:tav tm="100000">
                                          <p:val>
                                            <p:strVal val="#ppt_h"/>
                                          </p:val>
                                        </p:tav>
                                      </p:tavLst>
                                    </p:anim>
                                    <p:animEffect transition="in" filter="fade">
                                      <p:cBhvr>
                                        <p:cTn id="81" dur="500"/>
                                        <p:tgtEl>
                                          <p:spTgt spid="14"/>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p:cTn id="85" dur="500" fill="hold"/>
                                        <p:tgtEl>
                                          <p:spTgt spid="15"/>
                                        </p:tgtEl>
                                        <p:attrNameLst>
                                          <p:attrName>ppt_w</p:attrName>
                                        </p:attrNameLst>
                                      </p:cBhvr>
                                      <p:tavLst>
                                        <p:tav tm="0">
                                          <p:val>
                                            <p:fltVal val="0"/>
                                          </p:val>
                                        </p:tav>
                                        <p:tav tm="100000">
                                          <p:val>
                                            <p:strVal val="#ppt_w"/>
                                          </p:val>
                                        </p:tav>
                                      </p:tavLst>
                                    </p:anim>
                                    <p:anim calcmode="lin" valueType="num">
                                      <p:cBhvr>
                                        <p:cTn id="86" dur="500" fill="hold"/>
                                        <p:tgtEl>
                                          <p:spTgt spid="15"/>
                                        </p:tgtEl>
                                        <p:attrNameLst>
                                          <p:attrName>ppt_h</p:attrName>
                                        </p:attrNameLst>
                                      </p:cBhvr>
                                      <p:tavLst>
                                        <p:tav tm="0">
                                          <p:val>
                                            <p:fltVal val="0"/>
                                          </p:val>
                                        </p:tav>
                                        <p:tav tm="100000">
                                          <p:val>
                                            <p:strVal val="#ppt_h"/>
                                          </p:val>
                                        </p:tav>
                                      </p:tavLst>
                                    </p:anim>
                                    <p:animEffect transition="in" filter="fade">
                                      <p:cBhvr>
                                        <p:cTn id="87" dur="500"/>
                                        <p:tgtEl>
                                          <p:spTgt spid="15"/>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p:cTn id="91" dur="500" fill="hold"/>
                                        <p:tgtEl>
                                          <p:spTgt spid="16"/>
                                        </p:tgtEl>
                                        <p:attrNameLst>
                                          <p:attrName>ppt_w</p:attrName>
                                        </p:attrNameLst>
                                      </p:cBhvr>
                                      <p:tavLst>
                                        <p:tav tm="0">
                                          <p:val>
                                            <p:fltVal val="0"/>
                                          </p:val>
                                        </p:tav>
                                        <p:tav tm="100000">
                                          <p:val>
                                            <p:strVal val="#ppt_w"/>
                                          </p:val>
                                        </p:tav>
                                      </p:tavLst>
                                    </p:anim>
                                    <p:anim calcmode="lin" valueType="num">
                                      <p:cBhvr>
                                        <p:cTn id="92" dur="500" fill="hold"/>
                                        <p:tgtEl>
                                          <p:spTgt spid="16"/>
                                        </p:tgtEl>
                                        <p:attrNameLst>
                                          <p:attrName>ppt_h</p:attrName>
                                        </p:attrNameLst>
                                      </p:cBhvr>
                                      <p:tavLst>
                                        <p:tav tm="0">
                                          <p:val>
                                            <p:fltVal val="0"/>
                                          </p:val>
                                        </p:tav>
                                        <p:tav tm="100000">
                                          <p:val>
                                            <p:strVal val="#ppt_h"/>
                                          </p:val>
                                        </p:tav>
                                      </p:tavLst>
                                    </p:anim>
                                    <p:animEffect transition="in" filter="fade">
                                      <p:cBhvr>
                                        <p:cTn id="93" dur="500"/>
                                        <p:tgtEl>
                                          <p:spTgt spid="16"/>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7"/>
                                        </p:tgtEl>
                                        <p:attrNameLst>
                                          <p:attrName>style.visibility</p:attrName>
                                        </p:attrNameLst>
                                      </p:cBhvr>
                                      <p:to>
                                        <p:strVal val="visible"/>
                                      </p:to>
                                    </p:set>
                                    <p:anim calcmode="lin" valueType="num">
                                      <p:cBhvr>
                                        <p:cTn id="97" dur="500" fill="hold"/>
                                        <p:tgtEl>
                                          <p:spTgt spid="17"/>
                                        </p:tgtEl>
                                        <p:attrNameLst>
                                          <p:attrName>ppt_w</p:attrName>
                                        </p:attrNameLst>
                                      </p:cBhvr>
                                      <p:tavLst>
                                        <p:tav tm="0">
                                          <p:val>
                                            <p:fltVal val="0"/>
                                          </p:val>
                                        </p:tav>
                                        <p:tav tm="100000">
                                          <p:val>
                                            <p:strVal val="#ppt_w"/>
                                          </p:val>
                                        </p:tav>
                                      </p:tavLst>
                                    </p:anim>
                                    <p:anim calcmode="lin" valueType="num">
                                      <p:cBhvr>
                                        <p:cTn id="98" dur="500" fill="hold"/>
                                        <p:tgtEl>
                                          <p:spTgt spid="17"/>
                                        </p:tgtEl>
                                        <p:attrNameLst>
                                          <p:attrName>ppt_h</p:attrName>
                                        </p:attrNameLst>
                                      </p:cBhvr>
                                      <p:tavLst>
                                        <p:tav tm="0">
                                          <p:val>
                                            <p:fltVal val="0"/>
                                          </p:val>
                                        </p:tav>
                                        <p:tav tm="100000">
                                          <p:val>
                                            <p:strVal val="#ppt_h"/>
                                          </p:val>
                                        </p:tav>
                                      </p:tavLst>
                                    </p:anim>
                                    <p:animEffect transition="in" filter="fade">
                                      <p:cBhvr>
                                        <p:cTn id="99" dur="500"/>
                                        <p:tgtEl>
                                          <p:spTgt spid="17"/>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18"/>
                                        </p:tgtEl>
                                        <p:attrNameLst>
                                          <p:attrName>style.visibility</p:attrName>
                                        </p:attrNameLst>
                                      </p:cBhvr>
                                      <p:to>
                                        <p:strVal val="visible"/>
                                      </p:to>
                                    </p:set>
                                    <p:anim calcmode="lin" valueType="num">
                                      <p:cBhvr>
                                        <p:cTn id="103" dur="500" fill="hold"/>
                                        <p:tgtEl>
                                          <p:spTgt spid="18"/>
                                        </p:tgtEl>
                                        <p:attrNameLst>
                                          <p:attrName>ppt_w</p:attrName>
                                        </p:attrNameLst>
                                      </p:cBhvr>
                                      <p:tavLst>
                                        <p:tav tm="0">
                                          <p:val>
                                            <p:fltVal val="0"/>
                                          </p:val>
                                        </p:tav>
                                        <p:tav tm="100000">
                                          <p:val>
                                            <p:strVal val="#ppt_w"/>
                                          </p:val>
                                        </p:tav>
                                      </p:tavLst>
                                    </p:anim>
                                    <p:anim calcmode="lin" valueType="num">
                                      <p:cBhvr>
                                        <p:cTn id="104" dur="500" fill="hold"/>
                                        <p:tgtEl>
                                          <p:spTgt spid="18"/>
                                        </p:tgtEl>
                                        <p:attrNameLst>
                                          <p:attrName>ppt_h</p:attrName>
                                        </p:attrNameLst>
                                      </p:cBhvr>
                                      <p:tavLst>
                                        <p:tav tm="0">
                                          <p:val>
                                            <p:fltVal val="0"/>
                                          </p:val>
                                        </p:tav>
                                        <p:tav tm="100000">
                                          <p:val>
                                            <p:strVal val="#ppt_h"/>
                                          </p:val>
                                        </p:tav>
                                      </p:tavLst>
                                    </p:anim>
                                    <p:animEffect transition="in" filter="fade">
                                      <p:cBhvr>
                                        <p:cTn id="105" dur="500"/>
                                        <p:tgtEl>
                                          <p:spTgt spid="18"/>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19"/>
                                        </p:tgtEl>
                                        <p:attrNameLst>
                                          <p:attrName>style.visibility</p:attrName>
                                        </p:attrNameLst>
                                      </p:cBhvr>
                                      <p:to>
                                        <p:strVal val="visible"/>
                                      </p:to>
                                    </p:set>
                                    <p:anim calcmode="lin" valueType="num">
                                      <p:cBhvr>
                                        <p:cTn id="109" dur="500" fill="hold"/>
                                        <p:tgtEl>
                                          <p:spTgt spid="19"/>
                                        </p:tgtEl>
                                        <p:attrNameLst>
                                          <p:attrName>ppt_w</p:attrName>
                                        </p:attrNameLst>
                                      </p:cBhvr>
                                      <p:tavLst>
                                        <p:tav tm="0">
                                          <p:val>
                                            <p:fltVal val="0"/>
                                          </p:val>
                                        </p:tav>
                                        <p:tav tm="100000">
                                          <p:val>
                                            <p:strVal val="#ppt_w"/>
                                          </p:val>
                                        </p:tav>
                                      </p:tavLst>
                                    </p:anim>
                                    <p:anim calcmode="lin" valueType="num">
                                      <p:cBhvr>
                                        <p:cTn id="110" dur="500" fill="hold"/>
                                        <p:tgtEl>
                                          <p:spTgt spid="19"/>
                                        </p:tgtEl>
                                        <p:attrNameLst>
                                          <p:attrName>ppt_h</p:attrName>
                                        </p:attrNameLst>
                                      </p:cBhvr>
                                      <p:tavLst>
                                        <p:tav tm="0">
                                          <p:val>
                                            <p:fltVal val="0"/>
                                          </p:val>
                                        </p:tav>
                                        <p:tav tm="100000">
                                          <p:val>
                                            <p:strVal val="#ppt_h"/>
                                          </p:val>
                                        </p:tav>
                                      </p:tavLst>
                                    </p:anim>
                                    <p:animEffect transition="in" filter="fade">
                                      <p:cBhvr>
                                        <p:cTn id="111" dur="500"/>
                                        <p:tgtEl>
                                          <p:spTgt spid="19"/>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20"/>
                                        </p:tgtEl>
                                        <p:attrNameLst>
                                          <p:attrName>style.visibility</p:attrName>
                                        </p:attrNameLst>
                                      </p:cBhvr>
                                      <p:to>
                                        <p:strVal val="visible"/>
                                      </p:to>
                                    </p:set>
                                    <p:anim calcmode="lin" valueType="num">
                                      <p:cBhvr>
                                        <p:cTn id="115" dur="500" fill="hold"/>
                                        <p:tgtEl>
                                          <p:spTgt spid="20"/>
                                        </p:tgtEl>
                                        <p:attrNameLst>
                                          <p:attrName>ppt_w</p:attrName>
                                        </p:attrNameLst>
                                      </p:cBhvr>
                                      <p:tavLst>
                                        <p:tav tm="0">
                                          <p:val>
                                            <p:fltVal val="0"/>
                                          </p:val>
                                        </p:tav>
                                        <p:tav tm="100000">
                                          <p:val>
                                            <p:strVal val="#ppt_w"/>
                                          </p:val>
                                        </p:tav>
                                      </p:tavLst>
                                    </p:anim>
                                    <p:anim calcmode="lin" valueType="num">
                                      <p:cBhvr>
                                        <p:cTn id="116" dur="500" fill="hold"/>
                                        <p:tgtEl>
                                          <p:spTgt spid="20"/>
                                        </p:tgtEl>
                                        <p:attrNameLst>
                                          <p:attrName>ppt_h</p:attrName>
                                        </p:attrNameLst>
                                      </p:cBhvr>
                                      <p:tavLst>
                                        <p:tav tm="0">
                                          <p:val>
                                            <p:fltVal val="0"/>
                                          </p:val>
                                        </p:tav>
                                        <p:tav tm="100000">
                                          <p:val>
                                            <p:strVal val="#ppt_h"/>
                                          </p:val>
                                        </p:tav>
                                      </p:tavLst>
                                    </p:anim>
                                    <p:animEffect transition="in" filter="fade">
                                      <p:cBhvr>
                                        <p:cTn id="117" dur="500"/>
                                        <p:tgtEl>
                                          <p:spTgt spid="20"/>
                                        </p:tgtEl>
                                      </p:cBhvr>
                                    </p:animEffect>
                                  </p:childTnLst>
                                </p:cTn>
                              </p:par>
                            </p:childTnLst>
                          </p:cTn>
                        </p:par>
                        <p:par>
                          <p:cTn id="118" fill="hold">
                            <p:stCondLst>
                              <p:cond delay="9500"/>
                            </p:stCondLst>
                            <p:childTnLst>
                              <p:par>
                                <p:cTn id="119" presetID="53" presetClass="entr" presetSubtype="16" fill="hold" nodeType="afterEffect">
                                  <p:stCondLst>
                                    <p:cond delay="0"/>
                                  </p:stCondLst>
                                  <p:childTnLst>
                                    <p:set>
                                      <p:cBhvr>
                                        <p:cTn id="120" dur="1" fill="hold">
                                          <p:stCondLst>
                                            <p:cond delay="0"/>
                                          </p:stCondLst>
                                        </p:cTn>
                                        <p:tgtEl>
                                          <p:spTgt spid="21"/>
                                        </p:tgtEl>
                                        <p:attrNameLst>
                                          <p:attrName>style.visibility</p:attrName>
                                        </p:attrNameLst>
                                      </p:cBhvr>
                                      <p:to>
                                        <p:strVal val="visible"/>
                                      </p:to>
                                    </p:set>
                                    <p:anim calcmode="lin" valueType="num">
                                      <p:cBhvr>
                                        <p:cTn id="121" dur="500" fill="hold"/>
                                        <p:tgtEl>
                                          <p:spTgt spid="21"/>
                                        </p:tgtEl>
                                        <p:attrNameLst>
                                          <p:attrName>ppt_w</p:attrName>
                                        </p:attrNameLst>
                                      </p:cBhvr>
                                      <p:tavLst>
                                        <p:tav tm="0">
                                          <p:val>
                                            <p:fltVal val="0"/>
                                          </p:val>
                                        </p:tav>
                                        <p:tav tm="100000">
                                          <p:val>
                                            <p:strVal val="#ppt_w"/>
                                          </p:val>
                                        </p:tav>
                                      </p:tavLst>
                                    </p:anim>
                                    <p:anim calcmode="lin" valueType="num">
                                      <p:cBhvr>
                                        <p:cTn id="122" dur="500" fill="hold"/>
                                        <p:tgtEl>
                                          <p:spTgt spid="21"/>
                                        </p:tgtEl>
                                        <p:attrNameLst>
                                          <p:attrName>ppt_h</p:attrName>
                                        </p:attrNameLst>
                                      </p:cBhvr>
                                      <p:tavLst>
                                        <p:tav tm="0">
                                          <p:val>
                                            <p:fltVal val="0"/>
                                          </p:val>
                                        </p:tav>
                                        <p:tav tm="100000">
                                          <p:val>
                                            <p:strVal val="#ppt_h"/>
                                          </p:val>
                                        </p:tav>
                                      </p:tavLst>
                                    </p:anim>
                                    <p:animEffect transition="in" filter="fade">
                                      <p:cBhvr>
                                        <p:cTn id="123" dur="500"/>
                                        <p:tgtEl>
                                          <p:spTgt spid="21"/>
                                        </p:tgtEl>
                                      </p:cBhvr>
                                    </p:animEffect>
                                  </p:childTnLst>
                                </p:cTn>
                              </p:par>
                            </p:childTnLst>
                          </p:cTn>
                        </p:par>
                        <p:par>
                          <p:cTn id="124" fill="hold">
                            <p:stCondLst>
                              <p:cond delay="10000"/>
                            </p:stCondLst>
                            <p:childTnLst>
                              <p:par>
                                <p:cTn id="125" presetID="53" presetClass="entr" presetSubtype="16" fill="hold" nodeType="afterEffect">
                                  <p:stCondLst>
                                    <p:cond delay="0"/>
                                  </p:stCondLst>
                                  <p:childTnLst>
                                    <p:set>
                                      <p:cBhvr>
                                        <p:cTn id="126" dur="1" fill="hold">
                                          <p:stCondLst>
                                            <p:cond delay="0"/>
                                          </p:stCondLst>
                                        </p:cTn>
                                        <p:tgtEl>
                                          <p:spTgt spid="22"/>
                                        </p:tgtEl>
                                        <p:attrNameLst>
                                          <p:attrName>style.visibility</p:attrName>
                                        </p:attrNameLst>
                                      </p:cBhvr>
                                      <p:to>
                                        <p:strVal val="visible"/>
                                      </p:to>
                                    </p:set>
                                    <p:anim calcmode="lin" valueType="num">
                                      <p:cBhvr>
                                        <p:cTn id="127" dur="500" fill="hold"/>
                                        <p:tgtEl>
                                          <p:spTgt spid="22"/>
                                        </p:tgtEl>
                                        <p:attrNameLst>
                                          <p:attrName>ppt_w</p:attrName>
                                        </p:attrNameLst>
                                      </p:cBhvr>
                                      <p:tavLst>
                                        <p:tav tm="0">
                                          <p:val>
                                            <p:fltVal val="0"/>
                                          </p:val>
                                        </p:tav>
                                        <p:tav tm="100000">
                                          <p:val>
                                            <p:strVal val="#ppt_w"/>
                                          </p:val>
                                        </p:tav>
                                      </p:tavLst>
                                    </p:anim>
                                    <p:anim calcmode="lin" valueType="num">
                                      <p:cBhvr>
                                        <p:cTn id="128" dur="500" fill="hold"/>
                                        <p:tgtEl>
                                          <p:spTgt spid="22"/>
                                        </p:tgtEl>
                                        <p:attrNameLst>
                                          <p:attrName>ppt_h</p:attrName>
                                        </p:attrNameLst>
                                      </p:cBhvr>
                                      <p:tavLst>
                                        <p:tav tm="0">
                                          <p:val>
                                            <p:fltVal val="0"/>
                                          </p:val>
                                        </p:tav>
                                        <p:tav tm="100000">
                                          <p:val>
                                            <p:strVal val="#ppt_h"/>
                                          </p:val>
                                        </p:tav>
                                      </p:tavLst>
                                    </p:anim>
                                    <p:animEffect transition="in" filter="fade">
                                      <p:cBhvr>
                                        <p:cTn id="129" dur="500"/>
                                        <p:tgtEl>
                                          <p:spTgt spid="22"/>
                                        </p:tgtEl>
                                      </p:cBhvr>
                                    </p:animEffect>
                                  </p:childTnLst>
                                </p:cTn>
                              </p:par>
                            </p:childTnLst>
                          </p:cTn>
                        </p:par>
                        <p:par>
                          <p:cTn id="130" fill="hold">
                            <p:stCondLst>
                              <p:cond delay="10500"/>
                            </p:stCondLst>
                            <p:childTnLst>
                              <p:par>
                                <p:cTn id="131" presetID="53" presetClass="entr" presetSubtype="16" fill="hold" nodeType="afterEffect">
                                  <p:stCondLst>
                                    <p:cond delay="0"/>
                                  </p:stCondLst>
                                  <p:childTnLst>
                                    <p:set>
                                      <p:cBhvr>
                                        <p:cTn id="132" dur="1" fill="hold">
                                          <p:stCondLst>
                                            <p:cond delay="0"/>
                                          </p:stCondLst>
                                        </p:cTn>
                                        <p:tgtEl>
                                          <p:spTgt spid="23"/>
                                        </p:tgtEl>
                                        <p:attrNameLst>
                                          <p:attrName>style.visibility</p:attrName>
                                        </p:attrNameLst>
                                      </p:cBhvr>
                                      <p:to>
                                        <p:strVal val="visible"/>
                                      </p:to>
                                    </p:set>
                                    <p:anim calcmode="lin" valueType="num">
                                      <p:cBhvr>
                                        <p:cTn id="133" dur="500" fill="hold"/>
                                        <p:tgtEl>
                                          <p:spTgt spid="23"/>
                                        </p:tgtEl>
                                        <p:attrNameLst>
                                          <p:attrName>ppt_w</p:attrName>
                                        </p:attrNameLst>
                                      </p:cBhvr>
                                      <p:tavLst>
                                        <p:tav tm="0">
                                          <p:val>
                                            <p:fltVal val="0"/>
                                          </p:val>
                                        </p:tav>
                                        <p:tav tm="100000">
                                          <p:val>
                                            <p:strVal val="#ppt_w"/>
                                          </p:val>
                                        </p:tav>
                                      </p:tavLst>
                                    </p:anim>
                                    <p:anim calcmode="lin" valueType="num">
                                      <p:cBhvr>
                                        <p:cTn id="134" dur="500" fill="hold"/>
                                        <p:tgtEl>
                                          <p:spTgt spid="23"/>
                                        </p:tgtEl>
                                        <p:attrNameLst>
                                          <p:attrName>ppt_h</p:attrName>
                                        </p:attrNameLst>
                                      </p:cBhvr>
                                      <p:tavLst>
                                        <p:tav tm="0">
                                          <p:val>
                                            <p:fltVal val="0"/>
                                          </p:val>
                                        </p:tav>
                                        <p:tav tm="100000">
                                          <p:val>
                                            <p:strVal val="#ppt_h"/>
                                          </p:val>
                                        </p:tav>
                                      </p:tavLst>
                                    </p:anim>
                                    <p:animEffect transition="in" filter="fade">
                                      <p:cBhvr>
                                        <p:cTn id="135" dur="500"/>
                                        <p:tgtEl>
                                          <p:spTgt spid="23"/>
                                        </p:tgtEl>
                                      </p:cBhvr>
                                    </p:animEffect>
                                  </p:childTnLst>
                                </p:cTn>
                              </p:par>
                            </p:childTnLst>
                          </p:cTn>
                        </p:par>
                        <p:par>
                          <p:cTn id="136" fill="hold">
                            <p:stCondLst>
                              <p:cond delay="11000"/>
                            </p:stCondLst>
                            <p:childTnLst>
                              <p:par>
                                <p:cTn id="137" presetID="53" presetClass="entr" presetSubtype="16" fill="hold" nodeType="afterEffect">
                                  <p:stCondLst>
                                    <p:cond delay="0"/>
                                  </p:stCondLst>
                                  <p:childTnLst>
                                    <p:set>
                                      <p:cBhvr>
                                        <p:cTn id="138" dur="1" fill="hold">
                                          <p:stCondLst>
                                            <p:cond delay="0"/>
                                          </p:stCondLst>
                                        </p:cTn>
                                        <p:tgtEl>
                                          <p:spTgt spid="24"/>
                                        </p:tgtEl>
                                        <p:attrNameLst>
                                          <p:attrName>style.visibility</p:attrName>
                                        </p:attrNameLst>
                                      </p:cBhvr>
                                      <p:to>
                                        <p:strVal val="visible"/>
                                      </p:to>
                                    </p:set>
                                    <p:anim calcmode="lin" valueType="num">
                                      <p:cBhvr>
                                        <p:cTn id="139" dur="500" fill="hold"/>
                                        <p:tgtEl>
                                          <p:spTgt spid="24"/>
                                        </p:tgtEl>
                                        <p:attrNameLst>
                                          <p:attrName>ppt_w</p:attrName>
                                        </p:attrNameLst>
                                      </p:cBhvr>
                                      <p:tavLst>
                                        <p:tav tm="0">
                                          <p:val>
                                            <p:fltVal val="0"/>
                                          </p:val>
                                        </p:tav>
                                        <p:tav tm="100000">
                                          <p:val>
                                            <p:strVal val="#ppt_w"/>
                                          </p:val>
                                        </p:tav>
                                      </p:tavLst>
                                    </p:anim>
                                    <p:anim calcmode="lin" valueType="num">
                                      <p:cBhvr>
                                        <p:cTn id="140" dur="500" fill="hold"/>
                                        <p:tgtEl>
                                          <p:spTgt spid="24"/>
                                        </p:tgtEl>
                                        <p:attrNameLst>
                                          <p:attrName>ppt_h</p:attrName>
                                        </p:attrNameLst>
                                      </p:cBhvr>
                                      <p:tavLst>
                                        <p:tav tm="0">
                                          <p:val>
                                            <p:fltVal val="0"/>
                                          </p:val>
                                        </p:tav>
                                        <p:tav tm="100000">
                                          <p:val>
                                            <p:strVal val="#ppt_h"/>
                                          </p:val>
                                        </p:tav>
                                      </p:tavLst>
                                    </p:anim>
                                    <p:animEffect transition="in" filter="fade">
                                      <p:cBhvr>
                                        <p:cTn id="141" dur="500"/>
                                        <p:tgtEl>
                                          <p:spTgt spid="24"/>
                                        </p:tgtEl>
                                      </p:cBhvr>
                                    </p:animEffect>
                                  </p:childTnLst>
                                </p:cTn>
                              </p:par>
                            </p:childTnLst>
                          </p:cTn>
                        </p:par>
                        <p:par>
                          <p:cTn id="142" fill="hold">
                            <p:stCondLst>
                              <p:cond delay="11500"/>
                            </p:stCondLst>
                            <p:childTnLst>
                              <p:par>
                                <p:cTn id="143" presetID="53" presetClass="entr" presetSubtype="16" fill="hold" nodeType="afterEffect">
                                  <p:stCondLst>
                                    <p:cond delay="0"/>
                                  </p:stCondLst>
                                  <p:childTnLst>
                                    <p:set>
                                      <p:cBhvr>
                                        <p:cTn id="144" dur="1" fill="hold">
                                          <p:stCondLst>
                                            <p:cond delay="0"/>
                                          </p:stCondLst>
                                        </p:cTn>
                                        <p:tgtEl>
                                          <p:spTgt spid="25"/>
                                        </p:tgtEl>
                                        <p:attrNameLst>
                                          <p:attrName>style.visibility</p:attrName>
                                        </p:attrNameLst>
                                      </p:cBhvr>
                                      <p:to>
                                        <p:strVal val="visible"/>
                                      </p:to>
                                    </p:set>
                                    <p:anim calcmode="lin" valueType="num">
                                      <p:cBhvr>
                                        <p:cTn id="145" dur="500" fill="hold"/>
                                        <p:tgtEl>
                                          <p:spTgt spid="25"/>
                                        </p:tgtEl>
                                        <p:attrNameLst>
                                          <p:attrName>ppt_w</p:attrName>
                                        </p:attrNameLst>
                                      </p:cBhvr>
                                      <p:tavLst>
                                        <p:tav tm="0">
                                          <p:val>
                                            <p:fltVal val="0"/>
                                          </p:val>
                                        </p:tav>
                                        <p:tav tm="100000">
                                          <p:val>
                                            <p:strVal val="#ppt_w"/>
                                          </p:val>
                                        </p:tav>
                                      </p:tavLst>
                                    </p:anim>
                                    <p:anim calcmode="lin" valueType="num">
                                      <p:cBhvr>
                                        <p:cTn id="146" dur="500" fill="hold"/>
                                        <p:tgtEl>
                                          <p:spTgt spid="25"/>
                                        </p:tgtEl>
                                        <p:attrNameLst>
                                          <p:attrName>ppt_h</p:attrName>
                                        </p:attrNameLst>
                                      </p:cBhvr>
                                      <p:tavLst>
                                        <p:tav tm="0">
                                          <p:val>
                                            <p:fltVal val="0"/>
                                          </p:val>
                                        </p:tav>
                                        <p:tav tm="100000">
                                          <p:val>
                                            <p:strVal val="#ppt_h"/>
                                          </p:val>
                                        </p:tav>
                                      </p:tavLst>
                                    </p:anim>
                                    <p:animEffect transition="in" filter="fade">
                                      <p:cBhvr>
                                        <p:cTn id="147" dur="500"/>
                                        <p:tgtEl>
                                          <p:spTgt spid="25"/>
                                        </p:tgtEl>
                                      </p:cBhvr>
                                    </p:animEffect>
                                  </p:childTnLst>
                                </p:cTn>
                              </p:par>
                            </p:childTnLst>
                          </p:cTn>
                        </p:par>
                        <p:par>
                          <p:cTn id="148" fill="hold">
                            <p:stCondLst>
                              <p:cond delay="12000"/>
                            </p:stCondLst>
                            <p:childTnLst>
                              <p:par>
                                <p:cTn id="149" presetID="53" presetClass="entr" presetSubtype="16" fill="hold" nodeType="afterEffect">
                                  <p:stCondLst>
                                    <p:cond delay="0"/>
                                  </p:stCondLst>
                                  <p:childTnLst>
                                    <p:set>
                                      <p:cBhvr>
                                        <p:cTn id="150" dur="1" fill="hold">
                                          <p:stCondLst>
                                            <p:cond delay="0"/>
                                          </p:stCondLst>
                                        </p:cTn>
                                        <p:tgtEl>
                                          <p:spTgt spid="26"/>
                                        </p:tgtEl>
                                        <p:attrNameLst>
                                          <p:attrName>style.visibility</p:attrName>
                                        </p:attrNameLst>
                                      </p:cBhvr>
                                      <p:to>
                                        <p:strVal val="visible"/>
                                      </p:to>
                                    </p:set>
                                    <p:anim calcmode="lin" valueType="num">
                                      <p:cBhvr>
                                        <p:cTn id="151" dur="500" fill="hold"/>
                                        <p:tgtEl>
                                          <p:spTgt spid="26"/>
                                        </p:tgtEl>
                                        <p:attrNameLst>
                                          <p:attrName>ppt_w</p:attrName>
                                        </p:attrNameLst>
                                      </p:cBhvr>
                                      <p:tavLst>
                                        <p:tav tm="0">
                                          <p:val>
                                            <p:fltVal val="0"/>
                                          </p:val>
                                        </p:tav>
                                        <p:tav tm="100000">
                                          <p:val>
                                            <p:strVal val="#ppt_w"/>
                                          </p:val>
                                        </p:tav>
                                      </p:tavLst>
                                    </p:anim>
                                    <p:anim calcmode="lin" valueType="num">
                                      <p:cBhvr>
                                        <p:cTn id="152" dur="500" fill="hold"/>
                                        <p:tgtEl>
                                          <p:spTgt spid="26"/>
                                        </p:tgtEl>
                                        <p:attrNameLst>
                                          <p:attrName>ppt_h</p:attrName>
                                        </p:attrNameLst>
                                      </p:cBhvr>
                                      <p:tavLst>
                                        <p:tav tm="0">
                                          <p:val>
                                            <p:fltVal val="0"/>
                                          </p:val>
                                        </p:tav>
                                        <p:tav tm="100000">
                                          <p:val>
                                            <p:strVal val="#ppt_h"/>
                                          </p:val>
                                        </p:tav>
                                      </p:tavLst>
                                    </p:anim>
                                    <p:animEffect transition="in" filter="fade">
                                      <p:cBhvr>
                                        <p:cTn id="153" dur="500"/>
                                        <p:tgtEl>
                                          <p:spTgt spid="26"/>
                                        </p:tgtEl>
                                      </p:cBhvr>
                                    </p:animEffect>
                                  </p:childTnLst>
                                </p:cTn>
                              </p:par>
                            </p:childTnLst>
                          </p:cTn>
                        </p:par>
                        <p:par>
                          <p:cTn id="154" fill="hold">
                            <p:stCondLst>
                              <p:cond delay="12500"/>
                            </p:stCondLst>
                            <p:childTnLst>
                              <p:par>
                                <p:cTn id="155" presetID="53" presetClass="entr" presetSubtype="16" fill="hold" nodeType="afterEffect">
                                  <p:stCondLst>
                                    <p:cond delay="0"/>
                                  </p:stCondLst>
                                  <p:childTnLst>
                                    <p:set>
                                      <p:cBhvr>
                                        <p:cTn id="156" dur="1" fill="hold">
                                          <p:stCondLst>
                                            <p:cond delay="0"/>
                                          </p:stCondLst>
                                        </p:cTn>
                                        <p:tgtEl>
                                          <p:spTgt spid="27"/>
                                        </p:tgtEl>
                                        <p:attrNameLst>
                                          <p:attrName>style.visibility</p:attrName>
                                        </p:attrNameLst>
                                      </p:cBhvr>
                                      <p:to>
                                        <p:strVal val="visible"/>
                                      </p:to>
                                    </p:set>
                                    <p:anim calcmode="lin" valueType="num">
                                      <p:cBhvr>
                                        <p:cTn id="157" dur="500" fill="hold"/>
                                        <p:tgtEl>
                                          <p:spTgt spid="27"/>
                                        </p:tgtEl>
                                        <p:attrNameLst>
                                          <p:attrName>ppt_w</p:attrName>
                                        </p:attrNameLst>
                                      </p:cBhvr>
                                      <p:tavLst>
                                        <p:tav tm="0">
                                          <p:val>
                                            <p:fltVal val="0"/>
                                          </p:val>
                                        </p:tav>
                                        <p:tav tm="100000">
                                          <p:val>
                                            <p:strVal val="#ppt_w"/>
                                          </p:val>
                                        </p:tav>
                                      </p:tavLst>
                                    </p:anim>
                                    <p:anim calcmode="lin" valueType="num">
                                      <p:cBhvr>
                                        <p:cTn id="158" dur="500" fill="hold"/>
                                        <p:tgtEl>
                                          <p:spTgt spid="27"/>
                                        </p:tgtEl>
                                        <p:attrNameLst>
                                          <p:attrName>ppt_h</p:attrName>
                                        </p:attrNameLst>
                                      </p:cBhvr>
                                      <p:tavLst>
                                        <p:tav tm="0">
                                          <p:val>
                                            <p:fltVal val="0"/>
                                          </p:val>
                                        </p:tav>
                                        <p:tav tm="100000">
                                          <p:val>
                                            <p:strVal val="#ppt_h"/>
                                          </p:val>
                                        </p:tav>
                                      </p:tavLst>
                                    </p:anim>
                                    <p:animEffect transition="in" filter="fade">
                                      <p:cBhvr>
                                        <p:cTn id="159" dur="500"/>
                                        <p:tgtEl>
                                          <p:spTgt spid="27"/>
                                        </p:tgtEl>
                                      </p:cBhvr>
                                    </p:animEffect>
                                  </p:childTnLst>
                                </p:cTn>
                              </p:par>
                            </p:childTnLst>
                          </p:cTn>
                        </p:par>
                        <p:par>
                          <p:cTn id="160" fill="hold">
                            <p:stCondLst>
                              <p:cond delay="13000"/>
                            </p:stCondLst>
                            <p:childTnLst>
                              <p:par>
                                <p:cTn id="161" presetID="53" presetClass="entr" presetSubtype="16" fill="hold" nodeType="afterEffect">
                                  <p:stCondLst>
                                    <p:cond delay="0"/>
                                  </p:stCondLst>
                                  <p:childTnLst>
                                    <p:set>
                                      <p:cBhvr>
                                        <p:cTn id="162" dur="1" fill="hold">
                                          <p:stCondLst>
                                            <p:cond delay="0"/>
                                          </p:stCondLst>
                                        </p:cTn>
                                        <p:tgtEl>
                                          <p:spTgt spid="28"/>
                                        </p:tgtEl>
                                        <p:attrNameLst>
                                          <p:attrName>style.visibility</p:attrName>
                                        </p:attrNameLst>
                                      </p:cBhvr>
                                      <p:to>
                                        <p:strVal val="visible"/>
                                      </p:to>
                                    </p:set>
                                    <p:anim calcmode="lin" valueType="num">
                                      <p:cBhvr>
                                        <p:cTn id="163" dur="500" fill="hold"/>
                                        <p:tgtEl>
                                          <p:spTgt spid="28"/>
                                        </p:tgtEl>
                                        <p:attrNameLst>
                                          <p:attrName>ppt_w</p:attrName>
                                        </p:attrNameLst>
                                      </p:cBhvr>
                                      <p:tavLst>
                                        <p:tav tm="0">
                                          <p:val>
                                            <p:fltVal val="0"/>
                                          </p:val>
                                        </p:tav>
                                        <p:tav tm="100000">
                                          <p:val>
                                            <p:strVal val="#ppt_w"/>
                                          </p:val>
                                        </p:tav>
                                      </p:tavLst>
                                    </p:anim>
                                    <p:anim calcmode="lin" valueType="num">
                                      <p:cBhvr>
                                        <p:cTn id="164" dur="500" fill="hold"/>
                                        <p:tgtEl>
                                          <p:spTgt spid="28"/>
                                        </p:tgtEl>
                                        <p:attrNameLst>
                                          <p:attrName>ppt_h</p:attrName>
                                        </p:attrNameLst>
                                      </p:cBhvr>
                                      <p:tavLst>
                                        <p:tav tm="0">
                                          <p:val>
                                            <p:fltVal val="0"/>
                                          </p:val>
                                        </p:tav>
                                        <p:tav tm="100000">
                                          <p:val>
                                            <p:strVal val="#ppt_h"/>
                                          </p:val>
                                        </p:tav>
                                      </p:tavLst>
                                    </p:anim>
                                    <p:animEffect transition="in" filter="fade">
                                      <p:cBhvr>
                                        <p:cTn id="165" dur="500"/>
                                        <p:tgtEl>
                                          <p:spTgt spid="28"/>
                                        </p:tgtEl>
                                      </p:cBhvr>
                                    </p:animEffect>
                                  </p:childTnLst>
                                </p:cTn>
                              </p:par>
                            </p:childTnLst>
                          </p:cTn>
                        </p:par>
                        <p:par>
                          <p:cTn id="166" fill="hold">
                            <p:stCondLst>
                              <p:cond delay="13500"/>
                            </p:stCondLst>
                            <p:childTnLst>
                              <p:par>
                                <p:cTn id="167" presetID="53" presetClass="entr" presetSubtype="16" fill="hold" nodeType="afterEffect">
                                  <p:stCondLst>
                                    <p:cond delay="0"/>
                                  </p:stCondLst>
                                  <p:childTnLst>
                                    <p:set>
                                      <p:cBhvr>
                                        <p:cTn id="168" dur="1" fill="hold">
                                          <p:stCondLst>
                                            <p:cond delay="0"/>
                                          </p:stCondLst>
                                        </p:cTn>
                                        <p:tgtEl>
                                          <p:spTgt spid="29"/>
                                        </p:tgtEl>
                                        <p:attrNameLst>
                                          <p:attrName>style.visibility</p:attrName>
                                        </p:attrNameLst>
                                      </p:cBhvr>
                                      <p:to>
                                        <p:strVal val="visible"/>
                                      </p:to>
                                    </p:set>
                                    <p:anim calcmode="lin" valueType="num">
                                      <p:cBhvr>
                                        <p:cTn id="169" dur="500" fill="hold"/>
                                        <p:tgtEl>
                                          <p:spTgt spid="29"/>
                                        </p:tgtEl>
                                        <p:attrNameLst>
                                          <p:attrName>ppt_w</p:attrName>
                                        </p:attrNameLst>
                                      </p:cBhvr>
                                      <p:tavLst>
                                        <p:tav tm="0">
                                          <p:val>
                                            <p:fltVal val="0"/>
                                          </p:val>
                                        </p:tav>
                                        <p:tav tm="100000">
                                          <p:val>
                                            <p:strVal val="#ppt_w"/>
                                          </p:val>
                                        </p:tav>
                                      </p:tavLst>
                                    </p:anim>
                                    <p:anim calcmode="lin" valueType="num">
                                      <p:cBhvr>
                                        <p:cTn id="170" dur="500" fill="hold"/>
                                        <p:tgtEl>
                                          <p:spTgt spid="29"/>
                                        </p:tgtEl>
                                        <p:attrNameLst>
                                          <p:attrName>ppt_h</p:attrName>
                                        </p:attrNameLst>
                                      </p:cBhvr>
                                      <p:tavLst>
                                        <p:tav tm="0">
                                          <p:val>
                                            <p:fltVal val="0"/>
                                          </p:val>
                                        </p:tav>
                                        <p:tav tm="100000">
                                          <p:val>
                                            <p:strVal val="#ppt_h"/>
                                          </p:val>
                                        </p:tav>
                                      </p:tavLst>
                                    </p:anim>
                                    <p:animEffect transition="in" filter="fade">
                                      <p:cBhvr>
                                        <p:cTn id="171" dur="500"/>
                                        <p:tgtEl>
                                          <p:spTgt spid="29"/>
                                        </p:tgtEl>
                                      </p:cBhvr>
                                    </p:animEffect>
                                  </p:childTnLst>
                                </p:cTn>
                              </p:par>
                            </p:childTnLst>
                          </p:cTn>
                        </p:par>
                        <p:par>
                          <p:cTn id="172" fill="hold">
                            <p:stCondLst>
                              <p:cond delay="14000"/>
                            </p:stCondLst>
                            <p:childTnLst>
                              <p:par>
                                <p:cTn id="173" presetID="53" presetClass="entr" presetSubtype="16" fill="hold" nodeType="afterEffect">
                                  <p:stCondLst>
                                    <p:cond delay="0"/>
                                  </p:stCondLst>
                                  <p:childTnLst>
                                    <p:set>
                                      <p:cBhvr>
                                        <p:cTn id="174" dur="1" fill="hold">
                                          <p:stCondLst>
                                            <p:cond delay="0"/>
                                          </p:stCondLst>
                                        </p:cTn>
                                        <p:tgtEl>
                                          <p:spTgt spid="30"/>
                                        </p:tgtEl>
                                        <p:attrNameLst>
                                          <p:attrName>style.visibility</p:attrName>
                                        </p:attrNameLst>
                                      </p:cBhvr>
                                      <p:to>
                                        <p:strVal val="visible"/>
                                      </p:to>
                                    </p:set>
                                    <p:anim calcmode="lin" valueType="num">
                                      <p:cBhvr>
                                        <p:cTn id="175" dur="500" fill="hold"/>
                                        <p:tgtEl>
                                          <p:spTgt spid="30"/>
                                        </p:tgtEl>
                                        <p:attrNameLst>
                                          <p:attrName>ppt_w</p:attrName>
                                        </p:attrNameLst>
                                      </p:cBhvr>
                                      <p:tavLst>
                                        <p:tav tm="0">
                                          <p:val>
                                            <p:fltVal val="0"/>
                                          </p:val>
                                        </p:tav>
                                        <p:tav tm="100000">
                                          <p:val>
                                            <p:strVal val="#ppt_w"/>
                                          </p:val>
                                        </p:tav>
                                      </p:tavLst>
                                    </p:anim>
                                    <p:anim calcmode="lin" valueType="num">
                                      <p:cBhvr>
                                        <p:cTn id="176" dur="500" fill="hold"/>
                                        <p:tgtEl>
                                          <p:spTgt spid="30"/>
                                        </p:tgtEl>
                                        <p:attrNameLst>
                                          <p:attrName>ppt_h</p:attrName>
                                        </p:attrNameLst>
                                      </p:cBhvr>
                                      <p:tavLst>
                                        <p:tav tm="0">
                                          <p:val>
                                            <p:fltVal val="0"/>
                                          </p:val>
                                        </p:tav>
                                        <p:tav tm="100000">
                                          <p:val>
                                            <p:strVal val="#ppt_h"/>
                                          </p:val>
                                        </p:tav>
                                      </p:tavLst>
                                    </p:anim>
                                    <p:animEffect transition="in" filter="fade">
                                      <p:cBhvr>
                                        <p:cTn id="177" dur="500"/>
                                        <p:tgtEl>
                                          <p:spTgt spid="30"/>
                                        </p:tgtEl>
                                      </p:cBhvr>
                                    </p:animEffect>
                                  </p:childTnLst>
                                </p:cTn>
                              </p:par>
                            </p:childTnLst>
                          </p:cTn>
                        </p:par>
                        <p:par>
                          <p:cTn id="178" fill="hold">
                            <p:stCondLst>
                              <p:cond delay="14500"/>
                            </p:stCondLst>
                            <p:childTnLst>
                              <p:par>
                                <p:cTn id="179" presetID="53" presetClass="entr" presetSubtype="16" fill="hold" nodeType="afterEffect">
                                  <p:stCondLst>
                                    <p:cond delay="0"/>
                                  </p:stCondLst>
                                  <p:childTnLst>
                                    <p:set>
                                      <p:cBhvr>
                                        <p:cTn id="180" dur="1" fill="hold">
                                          <p:stCondLst>
                                            <p:cond delay="0"/>
                                          </p:stCondLst>
                                        </p:cTn>
                                        <p:tgtEl>
                                          <p:spTgt spid="31"/>
                                        </p:tgtEl>
                                        <p:attrNameLst>
                                          <p:attrName>style.visibility</p:attrName>
                                        </p:attrNameLst>
                                      </p:cBhvr>
                                      <p:to>
                                        <p:strVal val="visible"/>
                                      </p:to>
                                    </p:set>
                                    <p:anim calcmode="lin" valueType="num">
                                      <p:cBhvr>
                                        <p:cTn id="181" dur="500" fill="hold"/>
                                        <p:tgtEl>
                                          <p:spTgt spid="31"/>
                                        </p:tgtEl>
                                        <p:attrNameLst>
                                          <p:attrName>ppt_w</p:attrName>
                                        </p:attrNameLst>
                                      </p:cBhvr>
                                      <p:tavLst>
                                        <p:tav tm="0">
                                          <p:val>
                                            <p:fltVal val="0"/>
                                          </p:val>
                                        </p:tav>
                                        <p:tav tm="100000">
                                          <p:val>
                                            <p:strVal val="#ppt_w"/>
                                          </p:val>
                                        </p:tav>
                                      </p:tavLst>
                                    </p:anim>
                                    <p:anim calcmode="lin" valueType="num">
                                      <p:cBhvr>
                                        <p:cTn id="182" dur="500" fill="hold"/>
                                        <p:tgtEl>
                                          <p:spTgt spid="31"/>
                                        </p:tgtEl>
                                        <p:attrNameLst>
                                          <p:attrName>ppt_h</p:attrName>
                                        </p:attrNameLst>
                                      </p:cBhvr>
                                      <p:tavLst>
                                        <p:tav tm="0">
                                          <p:val>
                                            <p:fltVal val="0"/>
                                          </p:val>
                                        </p:tav>
                                        <p:tav tm="100000">
                                          <p:val>
                                            <p:strVal val="#ppt_h"/>
                                          </p:val>
                                        </p:tav>
                                      </p:tavLst>
                                    </p:anim>
                                    <p:animEffect transition="in" filter="fade">
                                      <p:cBhvr>
                                        <p:cTn id="183" dur="500"/>
                                        <p:tgtEl>
                                          <p:spTgt spid="31"/>
                                        </p:tgtEl>
                                      </p:cBhvr>
                                    </p:animEffect>
                                  </p:childTnLst>
                                </p:cTn>
                              </p:par>
                            </p:childTnLst>
                          </p:cTn>
                        </p:par>
                        <p:par>
                          <p:cTn id="184" fill="hold">
                            <p:stCondLst>
                              <p:cond delay="15000"/>
                            </p:stCondLst>
                            <p:childTnLst>
                              <p:par>
                                <p:cTn id="185" presetID="53" presetClass="entr" presetSubtype="16" fill="hold" nodeType="afterEffect">
                                  <p:stCondLst>
                                    <p:cond delay="0"/>
                                  </p:stCondLst>
                                  <p:childTnLst>
                                    <p:set>
                                      <p:cBhvr>
                                        <p:cTn id="186" dur="1" fill="hold">
                                          <p:stCondLst>
                                            <p:cond delay="0"/>
                                          </p:stCondLst>
                                        </p:cTn>
                                        <p:tgtEl>
                                          <p:spTgt spid="32"/>
                                        </p:tgtEl>
                                        <p:attrNameLst>
                                          <p:attrName>style.visibility</p:attrName>
                                        </p:attrNameLst>
                                      </p:cBhvr>
                                      <p:to>
                                        <p:strVal val="visible"/>
                                      </p:to>
                                    </p:set>
                                    <p:anim calcmode="lin" valueType="num">
                                      <p:cBhvr>
                                        <p:cTn id="187" dur="500" fill="hold"/>
                                        <p:tgtEl>
                                          <p:spTgt spid="32"/>
                                        </p:tgtEl>
                                        <p:attrNameLst>
                                          <p:attrName>ppt_w</p:attrName>
                                        </p:attrNameLst>
                                      </p:cBhvr>
                                      <p:tavLst>
                                        <p:tav tm="0">
                                          <p:val>
                                            <p:fltVal val="0"/>
                                          </p:val>
                                        </p:tav>
                                        <p:tav tm="100000">
                                          <p:val>
                                            <p:strVal val="#ppt_w"/>
                                          </p:val>
                                        </p:tav>
                                      </p:tavLst>
                                    </p:anim>
                                    <p:anim calcmode="lin" valueType="num">
                                      <p:cBhvr>
                                        <p:cTn id="188" dur="500" fill="hold"/>
                                        <p:tgtEl>
                                          <p:spTgt spid="32"/>
                                        </p:tgtEl>
                                        <p:attrNameLst>
                                          <p:attrName>ppt_h</p:attrName>
                                        </p:attrNameLst>
                                      </p:cBhvr>
                                      <p:tavLst>
                                        <p:tav tm="0">
                                          <p:val>
                                            <p:fltVal val="0"/>
                                          </p:val>
                                        </p:tav>
                                        <p:tav tm="100000">
                                          <p:val>
                                            <p:strVal val="#ppt_h"/>
                                          </p:val>
                                        </p:tav>
                                      </p:tavLst>
                                    </p:anim>
                                    <p:animEffect transition="in" filter="fade">
                                      <p:cBhvr>
                                        <p:cTn id="189" dur="500"/>
                                        <p:tgtEl>
                                          <p:spTgt spid="32"/>
                                        </p:tgtEl>
                                      </p:cBhvr>
                                    </p:animEffect>
                                  </p:childTnLst>
                                </p:cTn>
                              </p:par>
                            </p:childTnLst>
                          </p:cTn>
                        </p:par>
                        <p:par>
                          <p:cTn id="190" fill="hold">
                            <p:stCondLst>
                              <p:cond delay="15500"/>
                            </p:stCondLst>
                            <p:childTnLst>
                              <p:par>
                                <p:cTn id="191" presetID="53" presetClass="entr" presetSubtype="16" fill="hold" nodeType="afterEffect">
                                  <p:stCondLst>
                                    <p:cond delay="0"/>
                                  </p:stCondLst>
                                  <p:childTnLst>
                                    <p:set>
                                      <p:cBhvr>
                                        <p:cTn id="192" dur="1" fill="hold">
                                          <p:stCondLst>
                                            <p:cond delay="0"/>
                                          </p:stCondLst>
                                        </p:cTn>
                                        <p:tgtEl>
                                          <p:spTgt spid="33"/>
                                        </p:tgtEl>
                                        <p:attrNameLst>
                                          <p:attrName>style.visibility</p:attrName>
                                        </p:attrNameLst>
                                      </p:cBhvr>
                                      <p:to>
                                        <p:strVal val="visible"/>
                                      </p:to>
                                    </p:set>
                                    <p:anim calcmode="lin" valueType="num">
                                      <p:cBhvr>
                                        <p:cTn id="193" dur="500" fill="hold"/>
                                        <p:tgtEl>
                                          <p:spTgt spid="33"/>
                                        </p:tgtEl>
                                        <p:attrNameLst>
                                          <p:attrName>ppt_w</p:attrName>
                                        </p:attrNameLst>
                                      </p:cBhvr>
                                      <p:tavLst>
                                        <p:tav tm="0">
                                          <p:val>
                                            <p:fltVal val="0"/>
                                          </p:val>
                                        </p:tav>
                                        <p:tav tm="100000">
                                          <p:val>
                                            <p:strVal val="#ppt_w"/>
                                          </p:val>
                                        </p:tav>
                                      </p:tavLst>
                                    </p:anim>
                                    <p:anim calcmode="lin" valueType="num">
                                      <p:cBhvr>
                                        <p:cTn id="194" dur="500" fill="hold"/>
                                        <p:tgtEl>
                                          <p:spTgt spid="33"/>
                                        </p:tgtEl>
                                        <p:attrNameLst>
                                          <p:attrName>ppt_h</p:attrName>
                                        </p:attrNameLst>
                                      </p:cBhvr>
                                      <p:tavLst>
                                        <p:tav tm="0">
                                          <p:val>
                                            <p:fltVal val="0"/>
                                          </p:val>
                                        </p:tav>
                                        <p:tav tm="100000">
                                          <p:val>
                                            <p:strVal val="#ppt_h"/>
                                          </p:val>
                                        </p:tav>
                                      </p:tavLst>
                                    </p:anim>
                                    <p:animEffect transition="in" filter="fade">
                                      <p:cBhvr>
                                        <p:cTn id="195" dur="500"/>
                                        <p:tgtEl>
                                          <p:spTgt spid="33"/>
                                        </p:tgtEl>
                                      </p:cBhvr>
                                    </p:animEffect>
                                  </p:childTnLst>
                                </p:cTn>
                              </p:par>
                            </p:childTnLst>
                          </p:cTn>
                        </p:par>
                        <p:par>
                          <p:cTn id="196" fill="hold">
                            <p:stCondLst>
                              <p:cond delay="16000"/>
                            </p:stCondLst>
                            <p:childTnLst>
                              <p:par>
                                <p:cTn id="197" presetID="53" presetClass="entr" presetSubtype="16" fill="hold" nodeType="afterEffect">
                                  <p:stCondLst>
                                    <p:cond delay="0"/>
                                  </p:stCondLst>
                                  <p:childTnLst>
                                    <p:set>
                                      <p:cBhvr>
                                        <p:cTn id="198" dur="1" fill="hold">
                                          <p:stCondLst>
                                            <p:cond delay="0"/>
                                          </p:stCondLst>
                                        </p:cTn>
                                        <p:tgtEl>
                                          <p:spTgt spid="34"/>
                                        </p:tgtEl>
                                        <p:attrNameLst>
                                          <p:attrName>style.visibility</p:attrName>
                                        </p:attrNameLst>
                                      </p:cBhvr>
                                      <p:to>
                                        <p:strVal val="visible"/>
                                      </p:to>
                                    </p:set>
                                    <p:anim calcmode="lin" valueType="num">
                                      <p:cBhvr>
                                        <p:cTn id="199" dur="500" fill="hold"/>
                                        <p:tgtEl>
                                          <p:spTgt spid="34"/>
                                        </p:tgtEl>
                                        <p:attrNameLst>
                                          <p:attrName>ppt_w</p:attrName>
                                        </p:attrNameLst>
                                      </p:cBhvr>
                                      <p:tavLst>
                                        <p:tav tm="0">
                                          <p:val>
                                            <p:fltVal val="0"/>
                                          </p:val>
                                        </p:tav>
                                        <p:tav tm="100000">
                                          <p:val>
                                            <p:strVal val="#ppt_w"/>
                                          </p:val>
                                        </p:tav>
                                      </p:tavLst>
                                    </p:anim>
                                    <p:anim calcmode="lin" valueType="num">
                                      <p:cBhvr>
                                        <p:cTn id="200" dur="500" fill="hold"/>
                                        <p:tgtEl>
                                          <p:spTgt spid="34"/>
                                        </p:tgtEl>
                                        <p:attrNameLst>
                                          <p:attrName>ppt_h</p:attrName>
                                        </p:attrNameLst>
                                      </p:cBhvr>
                                      <p:tavLst>
                                        <p:tav tm="0">
                                          <p:val>
                                            <p:fltVal val="0"/>
                                          </p:val>
                                        </p:tav>
                                        <p:tav tm="100000">
                                          <p:val>
                                            <p:strVal val="#ppt_h"/>
                                          </p:val>
                                        </p:tav>
                                      </p:tavLst>
                                    </p:anim>
                                    <p:animEffect transition="in" filter="fade">
                                      <p:cBhvr>
                                        <p:cTn id="20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2" name="Right Triangle 4">
            <a:extLst>
              <a:ext uri="{FF2B5EF4-FFF2-40B4-BE49-F238E27FC236}">
                <a16:creationId xmlns:a16="http://schemas.microsoft.com/office/drawing/2014/main" id="{B7179D2E-04AD-4D08-A70B-EE498D553F67}"/>
              </a:ext>
            </a:extLst>
          </p:cNvPr>
          <p:cNvSpPr/>
          <p:nvPr/>
        </p:nvSpPr>
        <p:spPr>
          <a:xfrm rot="10800000" flipV="1">
            <a:off x="2028176" y="1355781"/>
            <a:ext cx="1839766" cy="1574810"/>
          </a:xfrm>
          <a:custGeom>
            <a:avLst/>
            <a:gdLst/>
            <a:ahLst/>
            <a:cxnLst/>
            <a:rect l="l" t="t" r="r" b="b"/>
            <a:pathLst>
              <a:path w="2684095" h="2088232">
                <a:moveTo>
                  <a:pt x="2201306" y="2088232"/>
                </a:moveTo>
                <a:lnTo>
                  <a:pt x="102950" y="2088232"/>
                </a:lnTo>
                <a:cubicBezTo>
                  <a:pt x="46092" y="2088232"/>
                  <a:pt x="0" y="2042140"/>
                  <a:pt x="0" y="1985282"/>
                </a:cubicBezTo>
                <a:lnTo>
                  <a:pt x="0" y="102950"/>
                </a:lnTo>
                <a:cubicBezTo>
                  <a:pt x="0" y="46092"/>
                  <a:pt x="46092" y="0"/>
                  <a:pt x="102950" y="0"/>
                </a:cubicBezTo>
                <a:lnTo>
                  <a:pt x="2201306" y="0"/>
                </a:lnTo>
                <a:cubicBezTo>
                  <a:pt x="2258164" y="0"/>
                  <a:pt x="2304256" y="46092"/>
                  <a:pt x="2304256" y="102950"/>
                </a:cubicBezTo>
                <a:lnTo>
                  <a:pt x="2304256" y="1587815"/>
                </a:lnTo>
                <a:lnTo>
                  <a:pt x="2684095" y="1967654"/>
                </a:lnTo>
                <a:lnTo>
                  <a:pt x="2304256" y="1967654"/>
                </a:lnTo>
                <a:lnTo>
                  <a:pt x="2304256" y="1985282"/>
                </a:lnTo>
                <a:cubicBezTo>
                  <a:pt x="2304256" y="2042140"/>
                  <a:pt x="2258164" y="2088232"/>
                  <a:pt x="2201306" y="2088232"/>
                </a:cubicBezTo>
                <a:close/>
              </a:path>
            </a:pathLst>
          </a:custGeom>
          <a:no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bg1"/>
              </a:solidFill>
              <a:latin typeface="Al Tarikh" pitchFamily="2" charset="-78"/>
              <a:cs typeface="Al Tarikh" pitchFamily="2" charset="-78"/>
            </a:endParaRPr>
          </a:p>
        </p:txBody>
      </p:sp>
      <p:sp>
        <p:nvSpPr>
          <p:cNvPr id="3" name="TextBox 2">
            <a:extLst>
              <a:ext uri="{FF2B5EF4-FFF2-40B4-BE49-F238E27FC236}">
                <a16:creationId xmlns:a16="http://schemas.microsoft.com/office/drawing/2014/main" id="{DCBC8FDF-AF39-4F46-94E6-B5AB6492AB16}"/>
              </a:ext>
            </a:extLst>
          </p:cNvPr>
          <p:cNvSpPr txBox="1"/>
          <p:nvPr/>
        </p:nvSpPr>
        <p:spPr>
          <a:xfrm>
            <a:off x="2456324" y="1518856"/>
            <a:ext cx="1432423" cy="830997"/>
          </a:xfrm>
          <a:prstGeom prst="rect">
            <a:avLst/>
          </a:prstGeom>
          <a:noFill/>
        </p:spPr>
        <p:txBody>
          <a:bodyPr wrap="square" rtlCol="0">
            <a:spAutoFit/>
          </a:bodyPr>
          <a:lstStyle/>
          <a:p>
            <a:pPr algn="r" rtl="1"/>
            <a:r>
              <a:rPr lang="ar-DZ" altLang="ko-KR" sz="1600" b="1" dirty="0">
                <a:solidFill>
                  <a:schemeClr val="bg1"/>
                </a:solidFill>
                <a:latin typeface="Al Tarikh" pitchFamily="2" charset="-78"/>
                <a:cs typeface="Al Tarikh" pitchFamily="2" charset="-78"/>
              </a:rPr>
              <a:t>الأعمدة إنفو جرافيك محفظة بسيطة مصممة</a:t>
            </a:r>
            <a:br>
              <a:rPr lang="en-GB" altLang="ko-KR" sz="1600" b="1" dirty="0">
                <a:solidFill>
                  <a:schemeClr val="bg1"/>
                </a:solidFill>
                <a:latin typeface="Al Tarikh" pitchFamily="2" charset="-78"/>
                <a:cs typeface="Al Tarikh" pitchFamily="2" charset="-78"/>
              </a:rPr>
            </a:br>
            <a:r>
              <a:rPr lang="ar-DZ" altLang="ko-KR" sz="1600" b="1" dirty="0">
                <a:solidFill>
                  <a:schemeClr val="bg1"/>
                </a:solidFill>
                <a:latin typeface="Al Tarikh" pitchFamily="2" charset="-78"/>
                <a:cs typeface="Al Tarikh" pitchFamily="2" charset="-78"/>
              </a:rPr>
              <a:t>احترافية</a:t>
            </a:r>
            <a:endParaRPr lang="en-US" altLang="ko-KR" sz="1600" b="1" dirty="0">
              <a:solidFill>
                <a:schemeClr val="bg1"/>
              </a:solidFill>
              <a:latin typeface="Al Tarikh" pitchFamily="2" charset="-78"/>
              <a:cs typeface="Al Tarikh" pitchFamily="2" charset="-78"/>
            </a:endParaRPr>
          </a:p>
        </p:txBody>
      </p:sp>
      <p:sp>
        <p:nvSpPr>
          <p:cNvPr id="4" name="Text Placeholder 10">
            <a:extLst>
              <a:ext uri="{FF2B5EF4-FFF2-40B4-BE49-F238E27FC236}">
                <a16:creationId xmlns:a16="http://schemas.microsoft.com/office/drawing/2014/main" id="{4F5CFE4E-A470-4B37-8965-3CF91CD172CF}"/>
              </a:ext>
            </a:extLst>
          </p:cNvPr>
          <p:cNvSpPr txBox="1">
            <a:spLocks/>
          </p:cNvSpPr>
          <p:nvPr/>
        </p:nvSpPr>
        <p:spPr>
          <a:xfrm>
            <a:off x="4296091" y="203623"/>
            <a:ext cx="3644922" cy="1800226"/>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rtl="1">
              <a:lnSpc>
                <a:spcPct val="110000"/>
              </a:lnSpc>
              <a:buNone/>
            </a:pPr>
            <a:r>
              <a:rPr lang="ar-DZ" altLang="ko-KR" sz="4800" b="1" dirty="0">
                <a:solidFill>
                  <a:schemeClr val="bg1"/>
                </a:solidFill>
                <a:latin typeface="Al Tarikh" pitchFamily="2" charset="-78"/>
                <a:cs typeface="Al Tarikh" pitchFamily="2" charset="-78"/>
              </a:rPr>
              <a:t>عنوان</a:t>
            </a:r>
            <a:endParaRPr lang="en-US" altLang="ko-KR" sz="4800" b="1" dirty="0">
              <a:solidFill>
                <a:schemeClr val="bg1"/>
              </a:solidFill>
              <a:latin typeface="Al Tarikh" pitchFamily="2" charset="-78"/>
              <a:cs typeface="Al Tarikh" pitchFamily="2" charset="-78"/>
            </a:endParaRPr>
          </a:p>
          <a:p>
            <a:pPr marL="0" indent="0" algn="r" rtl="1">
              <a:lnSpc>
                <a:spcPct val="110000"/>
              </a:lnSpc>
              <a:buNone/>
            </a:pPr>
            <a:r>
              <a:rPr lang="ar-DZ" altLang="ko-KR" sz="4800" b="1" dirty="0">
                <a:solidFill>
                  <a:schemeClr val="bg1"/>
                </a:solidFill>
                <a:latin typeface="Al Tarikh" pitchFamily="2" charset="-78"/>
                <a:cs typeface="Al Tarikh" pitchFamily="2" charset="-78"/>
              </a:rPr>
              <a:t>أساسي</a:t>
            </a:r>
            <a:endParaRPr lang="en-US" altLang="ko-KR" sz="4800" b="1" dirty="0">
              <a:solidFill>
                <a:schemeClr val="bg1"/>
              </a:solidFill>
              <a:latin typeface="Al Tarikh" pitchFamily="2" charset="-78"/>
              <a:cs typeface="Al Tarikh" pitchFamily="2" charset="-78"/>
            </a:endParaRPr>
          </a:p>
        </p:txBody>
      </p:sp>
      <p:grpSp>
        <p:nvGrpSpPr>
          <p:cNvPr id="5" name="그룹 2">
            <a:extLst>
              <a:ext uri="{FF2B5EF4-FFF2-40B4-BE49-F238E27FC236}">
                <a16:creationId xmlns:a16="http://schemas.microsoft.com/office/drawing/2014/main" id="{77942B42-6F02-493F-96C2-9C4F78B86AB9}"/>
              </a:ext>
            </a:extLst>
          </p:cNvPr>
          <p:cNvGrpSpPr/>
          <p:nvPr/>
        </p:nvGrpSpPr>
        <p:grpSpPr>
          <a:xfrm>
            <a:off x="367650" y="3093667"/>
            <a:ext cx="3521097" cy="2911611"/>
            <a:chOff x="2153463" y="1916832"/>
            <a:chExt cx="7911017" cy="2911611"/>
          </a:xfrm>
        </p:grpSpPr>
        <p:sp>
          <p:nvSpPr>
            <p:cNvPr id="6" name="TextBox 5">
              <a:extLst>
                <a:ext uri="{FF2B5EF4-FFF2-40B4-BE49-F238E27FC236}">
                  <a16:creationId xmlns:a16="http://schemas.microsoft.com/office/drawing/2014/main" id="{3B050732-2673-4EC8-A269-63B56D652F50}"/>
                </a:ext>
              </a:extLst>
            </p:cNvPr>
            <p:cNvSpPr txBox="1"/>
            <p:nvPr/>
          </p:nvSpPr>
          <p:spPr>
            <a:xfrm>
              <a:off x="2153463" y="1916832"/>
              <a:ext cx="7911017" cy="307777"/>
            </a:xfrm>
            <a:prstGeom prst="rect">
              <a:avLst/>
            </a:prstGeom>
            <a:noFill/>
          </p:spPr>
          <p:txBody>
            <a:bodyPr wrap="square" rtlCol="0">
              <a:spAutoFit/>
            </a:bodyPr>
            <a:lstStyle/>
            <a:p>
              <a:pPr algn="r" rtl="1"/>
              <a:r>
                <a:rPr lang="ar-DZ" altLang="ko-KR" sz="1400" b="1" dirty="0">
                  <a:solidFill>
                    <a:schemeClr val="bg1"/>
                  </a:solidFill>
                  <a:latin typeface="Al Tarikh" pitchFamily="2" charset="-78"/>
                  <a:cs typeface="Al Tarikh" pitchFamily="2" charset="-78"/>
                </a:rPr>
                <a:t>يمكنك ببساطة إقناع جمهورك وإضافة </a:t>
              </a:r>
              <a:r>
                <a:rPr lang="ar-DZ" altLang="ko-KR" sz="1400" b="1" dirty="0" err="1">
                  <a:solidFill>
                    <a:schemeClr val="bg1"/>
                  </a:solidFill>
                  <a:latin typeface="Al Tarikh" pitchFamily="2" charset="-78"/>
                  <a:cs typeface="Al Tarikh" pitchFamily="2" charset="-78"/>
                </a:rPr>
                <a:t>زينغ</a:t>
              </a:r>
              <a:r>
                <a:rPr lang="ar-DZ" altLang="ko-KR" sz="1400" b="1" dirty="0">
                  <a:solidFill>
                    <a:schemeClr val="bg1"/>
                  </a:solidFill>
                  <a:latin typeface="Al Tarikh" pitchFamily="2" charset="-78"/>
                  <a:cs typeface="Al Tarikh" pitchFamily="2" charset="-78"/>
                </a:rPr>
                <a:t> فريد.</a:t>
              </a:r>
              <a:endParaRPr lang="ko-KR" altLang="en-US" sz="1400" b="1" dirty="0">
                <a:solidFill>
                  <a:schemeClr val="bg1"/>
                </a:solidFill>
                <a:latin typeface="Al Tarikh" pitchFamily="2" charset="-78"/>
                <a:cs typeface="Al Tarikh" pitchFamily="2" charset="-78"/>
              </a:endParaRPr>
            </a:p>
          </p:txBody>
        </p:sp>
        <p:sp>
          <p:nvSpPr>
            <p:cNvPr id="7" name="TextBox 6">
              <a:extLst>
                <a:ext uri="{FF2B5EF4-FFF2-40B4-BE49-F238E27FC236}">
                  <a16:creationId xmlns:a16="http://schemas.microsoft.com/office/drawing/2014/main" id="{373EC1B0-7C9F-4338-8FB3-5176592C26EE}"/>
                </a:ext>
              </a:extLst>
            </p:cNvPr>
            <p:cNvSpPr txBox="1"/>
            <p:nvPr/>
          </p:nvSpPr>
          <p:spPr>
            <a:xfrm>
              <a:off x="2153463" y="2520119"/>
              <a:ext cx="7911017" cy="2308324"/>
            </a:xfrm>
            <a:prstGeom prst="rect">
              <a:avLst/>
            </a:prstGeom>
            <a:noFill/>
          </p:spPr>
          <p:txBody>
            <a:bodyPr wrap="square" rtlCol="0">
              <a:spAutoFit/>
            </a:bodyPr>
            <a:lstStyle/>
            <a:p>
              <a:pPr algn="r" rtl="1"/>
              <a:r>
                <a:rPr lang="ar-DZ" altLang="ko-KR" sz="1200" dirty="0">
                  <a:solidFill>
                    <a:schemeClr val="bg1"/>
                  </a:solidFill>
                  <a:latin typeface="Al Tarikh" pitchFamily="2" charset="-78"/>
                  <a:cs typeface="Al Tarikh" pitchFamily="2" charset="-78"/>
                </a:rPr>
                <a:t>يمكنك ببساطة إقناع جمهورك وإضافة لمسة فريدة وجاذبية لعروضك التقديمية. آمل وأعتقد أن هذا النموذج سيوفر وقتك ومالك وسمعتك. احصل على عرض تقديمي بوربوينت حديث مصمم بشكل جميل. من السهل تغيير الألوان والصور والنص. يمكنك ببساطة إقناع جمهورك وإضافة لمسة فريدة وجاذبية لعروضك التقديمية. يمكنك ببساطة إقناع جمهورك وإضافة لمسة فريدة وجاذبية لعروضك التقديمية. آمل وأعتقد أن هذا النموذج سيوفر وقتك ومالك وسمعتك. يمكنك ببساطة إقناع جمهورك وإضافة لمسة فريدة وجاذبية لعروضك التقديمية. يمكنك ببساطة إقناع جمهورك وإضافة لمسة فريدة وجاذبية لعروضك التقديمية. احصل على عرض تقديمي بوربوينت حديث مصمم بشكل جميل.</a:t>
              </a:r>
            </a:p>
            <a:p>
              <a:pPr algn="r" rtl="1"/>
              <a:endParaRPr lang="ar-DZ" altLang="ko-KR" sz="1200" dirty="0">
                <a:solidFill>
                  <a:schemeClr val="bg1"/>
                </a:solidFill>
                <a:latin typeface="Al Tarikh" pitchFamily="2" charset="-78"/>
                <a:cs typeface="Al Tarikh" pitchFamily="2" charset="-78"/>
              </a:endParaRPr>
            </a:p>
            <a:p>
              <a:pPr algn="r" rtl="1"/>
              <a:r>
                <a:rPr lang="ar-DZ" altLang="ko-KR" sz="1200" dirty="0">
                  <a:solidFill>
                    <a:schemeClr val="bg1"/>
                  </a:solidFill>
                  <a:latin typeface="Al Tarikh" pitchFamily="2" charset="-78"/>
                  <a:cs typeface="Al Tarikh" pitchFamily="2" charset="-78"/>
                </a:rPr>
                <a:t>احصل على عرض تقديمي بوربوينت حديث مصمم بشكل جميل. من السهل تغيير الألوان والصور والنص.</a:t>
              </a:r>
              <a:endParaRPr lang="en-US" altLang="ko-KR" sz="1200" dirty="0">
                <a:solidFill>
                  <a:schemeClr val="bg1"/>
                </a:solidFill>
                <a:latin typeface="Al Tarikh" pitchFamily="2" charset="-78"/>
                <a:cs typeface="Al Tarikh" pitchFamily="2" charset="-78"/>
              </a:endParaRPr>
            </a:p>
          </p:txBody>
        </p:sp>
      </p:grpSp>
      <p:graphicFrame>
        <p:nvGraphicFramePr>
          <p:cNvPr id="12" name="Graphique 11"/>
          <p:cNvGraphicFramePr/>
          <p:nvPr>
            <p:extLst>
              <p:ext uri="{D42A27DB-BD31-4B8C-83A1-F6EECF244321}">
                <p14:modId xmlns:p14="http://schemas.microsoft.com/office/powerpoint/2010/main" val="2989803181"/>
              </p:ext>
            </p:extLst>
          </p:nvPr>
        </p:nvGraphicFramePr>
        <p:xfrm>
          <a:off x="4697259" y="2317314"/>
          <a:ext cx="6613743" cy="42964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791534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grpSp>
        <p:nvGrpSpPr>
          <p:cNvPr id="2" name="그룹 3">
            <a:extLst>
              <a:ext uri="{FF2B5EF4-FFF2-40B4-BE49-F238E27FC236}">
                <a16:creationId xmlns:a16="http://schemas.microsoft.com/office/drawing/2014/main" id="{4C8DA34F-D4D5-4A59-BA47-85F8B65796F5}"/>
              </a:ext>
            </a:extLst>
          </p:cNvPr>
          <p:cNvGrpSpPr/>
          <p:nvPr/>
        </p:nvGrpSpPr>
        <p:grpSpPr>
          <a:xfrm>
            <a:off x="4996142" y="2009709"/>
            <a:ext cx="3186744" cy="3019145"/>
            <a:chOff x="4871865" y="1777141"/>
            <a:chExt cx="3630109" cy="3019145"/>
          </a:xfrm>
        </p:grpSpPr>
        <p:sp>
          <p:nvSpPr>
            <p:cNvPr id="3" name="TextBox 2">
              <a:extLst>
                <a:ext uri="{FF2B5EF4-FFF2-40B4-BE49-F238E27FC236}">
                  <a16:creationId xmlns:a16="http://schemas.microsoft.com/office/drawing/2014/main" id="{FBD30C63-1AC7-41E9-9965-F58B9CCF79B4}"/>
                </a:ext>
              </a:extLst>
            </p:cNvPr>
            <p:cNvSpPr txBox="1"/>
            <p:nvPr/>
          </p:nvSpPr>
          <p:spPr>
            <a:xfrm>
              <a:off x="4871866" y="2118630"/>
              <a:ext cx="3630108" cy="2677656"/>
            </a:xfrm>
            <a:prstGeom prst="rect">
              <a:avLst/>
            </a:prstGeom>
            <a:noFill/>
          </p:spPr>
          <p:txBody>
            <a:bodyPr wrap="square" rtlCol="0">
              <a:spAutoFit/>
            </a:bodyPr>
            <a:lstStyle/>
            <a:p>
              <a:pPr algn="r" rtl="1"/>
              <a:r>
                <a:rPr lang="ar-DZ" altLang="ko-KR" sz="1200" dirty="0">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 من السهل تغيير الألوان والصور والنص. احصل على عرض تقديمي بوربوينت حديث مصمم بشكل جميل. آمل وأعتقد أن هذا النموذج سيوفر وقتك ومالك وسمعتك. من السهل تغيير الألوان والصور والنص. احصل على عرض تقديمي بوربوينت حديث مصمم بشكل جميل. آمل وأعتقد أن هذا النموذج سيوفر وقتك ومالك وسمعتك. من السهل تغيير الألوان والصور والنص. احصل على عرض تقديمي بوربوينت حديث مصمم بشكل جميل. آمل وأعتقد أن هذا النموذج سيوفر وقتك ومالك وسمعتك.</a:t>
              </a:r>
            </a:p>
            <a:p>
              <a:pPr algn="r" rtl="1"/>
              <a:endParaRPr lang="ar-DZ" altLang="ko-KR" sz="1200" dirty="0">
                <a:latin typeface="Al Tarikh" pitchFamily="2" charset="-78"/>
                <a:cs typeface="Al Tarikh" pitchFamily="2" charset="-78"/>
              </a:endParaRPr>
            </a:p>
            <a:p>
              <a:pPr algn="r" rtl="1"/>
              <a:r>
                <a:rPr lang="ar-DZ" altLang="ko-KR" sz="1200" dirty="0">
                  <a:latin typeface="Al Tarikh" pitchFamily="2" charset="-78"/>
                  <a:cs typeface="Al Tarikh" pitchFamily="2" charset="-78"/>
                </a:rPr>
                <a:t>يمكنك ببساطة إقناع جمهورك وإضافة لمسة فريدة وجاذبية لعروضك التقديمية.</a:t>
              </a:r>
            </a:p>
            <a:p>
              <a:pPr algn="r" rtl="1"/>
              <a:endParaRPr lang="ar-DZ" altLang="ko-KR" sz="1200" dirty="0">
                <a:latin typeface="Al Tarikh" pitchFamily="2" charset="-78"/>
                <a:cs typeface="Al Tarikh" pitchFamily="2" charset="-78"/>
              </a:endParaRPr>
            </a:p>
            <a:p>
              <a:pPr algn="r" rtl="1"/>
              <a:r>
                <a:rPr lang="ar-DZ" altLang="ko-KR" sz="1200" dirty="0">
                  <a:latin typeface="Al Tarikh" pitchFamily="2" charset="-78"/>
                  <a:cs typeface="Al Tarikh" pitchFamily="2" charset="-78"/>
                </a:rPr>
                <a:t>احصل على عرض تقديمي بوربوينت حديث مصمم بشكل جميل.</a:t>
              </a:r>
              <a:endParaRPr lang="en-US" altLang="ko-KR" sz="1200" dirty="0">
                <a:latin typeface="Al Tarikh" pitchFamily="2" charset="-78"/>
                <a:cs typeface="Al Tarikh" pitchFamily="2" charset="-78"/>
              </a:endParaRPr>
            </a:p>
          </p:txBody>
        </p:sp>
        <p:sp>
          <p:nvSpPr>
            <p:cNvPr id="4" name="TextBox 3">
              <a:extLst>
                <a:ext uri="{FF2B5EF4-FFF2-40B4-BE49-F238E27FC236}">
                  <a16:creationId xmlns:a16="http://schemas.microsoft.com/office/drawing/2014/main" id="{A080DD9F-3D30-4080-B013-7CAB9BC993FA}"/>
                </a:ext>
              </a:extLst>
            </p:cNvPr>
            <p:cNvSpPr txBox="1"/>
            <p:nvPr/>
          </p:nvSpPr>
          <p:spPr>
            <a:xfrm>
              <a:off x="4871865" y="1777141"/>
              <a:ext cx="3630108" cy="307777"/>
            </a:xfrm>
            <a:prstGeom prst="rect">
              <a:avLst/>
            </a:prstGeom>
            <a:noFill/>
          </p:spPr>
          <p:txBody>
            <a:bodyPr wrap="square" rtlCol="0">
              <a:spAutoFit/>
            </a:bodyPr>
            <a:lstStyle/>
            <a:p>
              <a:pPr algn="r" rtl="1"/>
              <a:r>
                <a:rPr lang="ar-DZ" altLang="ko-KR" sz="1400" b="1" dirty="0">
                  <a:latin typeface="Al Tarikh" pitchFamily="2" charset="-78"/>
                  <a:cs typeface="Al Tarikh" pitchFamily="2" charset="-78"/>
                </a:rPr>
                <a:t>عنوان ثانوي</a:t>
              </a:r>
              <a:endParaRPr lang="ko-KR" altLang="en-US" sz="1400" b="1" dirty="0">
                <a:latin typeface="Al Tarikh" pitchFamily="2" charset="-78"/>
                <a:cs typeface="Al Tarikh" pitchFamily="2" charset="-78"/>
              </a:endParaRPr>
            </a:p>
          </p:txBody>
        </p:sp>
      </p:grpSp>
      <p:grpSp>
        <p:nvGrpSpPr>
          <p:cNvPr id="5" name="그룹 2">
            <a:extLst>
              <a:ext uri="{FF2B5EF4-FFF2-40B4-BE49-F238E27FC236}">
                <a16:creationId xmlns:a16="http://schemas.microsoft.com/office/drawing/2014/main" id="{E4C070CA-D346-4AAA-B098-0C7F65840624}"/>
              </a:ext>
            </a:extLst>
          </p:cNvPr>
          <p:cNvGrpSpPr/>
          <p:nvPr/>
        </p:nvGrpSpPr>
        <p:grpSpPr>
          <a:xfrm>
            <a:off x="1352844" y="2014847"/>
            <a:ext cx="3186743" cy="3014007"/>
            <a:chOff x="822207" y="1777142"/>
            <a:chExt cx="3630108" cy="3014007"/>
          </a:xfrm>
        </p:grpSpPr>
        <p:sp>
          <p:nvSpPr>
            <p:cNvPr id="6" name="TextBox 5">
              <a:extLst>
                <a:ext uri="{FF2B5EF4-FFF2-40B4-BE49-F238E27FC236}">
                  <a16:creationId xmlns:a16="http://schemas.microsoft.com/office/drawing/2014/main" id="{F3D215F1-80D6-4309-91CF-8A31B5E4F4B4}"/>
                </a:ext>
              </a:extLst>
            </p:cNvPr>
            <p:cNvSpPr txBox="1"/>
            <p:nvPr/>
          </p:nvSpPr>
          <p:spPr>
            <a:xfrm>
              <a:off x="822207" y="1777142"/>
              <a:ext cx="3630108" cy="307777"/>
            </a:xfrm>
            <a:prstGeom prst="rect">
              <a:avLst/>
            </a:prstGeom>
            <a:noFill/>
          </p:spPr>
          <p:txBody>
            <a:bodyPr wrap="square" rtlCol="0">
              <a:spAutoFit/>
            </a:bodyPr>
            <a:lstStyle/>
            <a:p>
              <a:pPr algn="r" rtl="1"/>
              <a:r>
                <a:rPr lang="ar-DZ" altLang="ko-KR" sz="1400" b="1" dirty="0">
                  <a:latin typeface="Al Tarikh" pitchFamily="2" charset="-78"/>
                  <a:cs typeface="Al Tarikh" pitchFamily="2" charset="-78"/>
                </a:rPr>
                <a:t>عنوان ثانوي</a:t>
              </a:r>
              <a:endParaRPr lang="ko-KR" altLang="en-US" sz="1400" b="1" dirty="0">
                <a:latin typeface="Al Tarikh" pitchFamily="2" charset="-78"/>
                <a:cs typeface="Al Tarikh" pitchFamily="2" charset="-78"/>
              </a:endParaRPr>
            </a:p>
          </p:txBody>
        </p:sp>
        <p:sp>
          <p:nvSpPr>
            <p:cNvPr id="7" name="TextBox 6">
              <a:extLst>
                <a:ext uri="{FF2B5EF4-FFF2-40B4-BE49-F238E27FC236}">
                  <a16:creationId xmlns:a16="http://schemas.microsoft.com/office/drawing/2014/main" id="{F93CE320-A4A1-4E37-B148-061CF6B72B07}"/>
                </a:ext>
              </a:extLst>
            </p:cNvPr>
            <p:cNvSpPr txBox="1"/>
            <p:nvPr/>
          </p:nvSpPr>
          <p:spPr>
            <a:xfrm>
              <a:off x="822207" y="2113493"/>
              <a:ext cx="3630108" cy="2677656"/>
            </a:xfrm>
            <a:prstGeom prst="rect">
              <a:avLst/>
            </a:prstGeom>
            <a:noFill/>
          </p:spPr>
          <p:txBody>
            <a:bodyPr wrap="square" rtlCol="0">
              <a:spAutoFit/>
            </a:bodyPr>
            <a:lstStyle/>
            <a:p>
              <a:pPr algn="r" rtl="1"/>
              <a:r>
                <a:rPr lang="ar-DZ" altLang="ko-KR" sz="1200" dirty="0">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 من السهل تغيير الألوان والصور والنص. احصل على عرض تقديمي بوربوينت حديث مصمم بشكل جميل. آمل وأعتقد أن هذا النموذج سيوفر وقتك ومالك وسمعتك. من السهل تغيير الألوان والصور والنص. احصل على عرض تقديمي بوربوينت حديث مصمم بشكل جميل. آمل وأعتقد أن هذا النموذج سيوفر وقتك ومالك وسمعتك. من السهل تغيير الألوان والصور والنص. احصل على عرض تقديمي بوربوينت حديث مصمم بشكل جميل. آمل وأعتقد أن هذا النموذج سيوفر وقتك ومالك وسمعتك.</a:t>
              </a:r>
            </a:p>
            <a:p>
              <a:pPr algn="r" rtl="1"/>
              <a:endParaRPr lang="ar-DZ" altLang="ko-KR" sz="1200" dirty="0">
                <a:latin typeface="Al Tarikh" pitchFamily="2" charset="-78"/>
                <a:cs typeface="Al Tarikh" pitchFamily="2" charset="-78"/>
              </a:endParaRPr>
            </a:p>
            <a:p>
              <a:pPr algn="r" rtl="1"/>
              <a:r>
                <a:rPr lang="ar-DZ" altLang="ko-KR" sz="1200" dirty="0">
                  <a:latin typeface="Al Tarikh" pitchFamily="2" charset="-78"/>
                  <a:cs typeface="Al Tarikh" pitchFamily="2" charset="-78"/>
                </a:rPr>
                <a:t>يمكنك ببساطة إقناع جمهورك وإضافة لمسة فريدة وجاذبية لعروضك التقديمية.</a:t>
              </a:r>
            </a:p>
            <a:p>
              <a:pPr algn="r" rtl="1"/>
              <a:endParaRPr lang="ar-DZ" altLang="ko-KR" sz="1200" dirty="0">
                <a:latin typeface="Al Tarikh" pitchFamily="2" charset="-78"/>
                <a:cs typeface="Al Tarikh" pitchFamily="2" charset="-78"/>
              </a:endParaRPr>
            </a:p>
            <a:p>
              <a:pPr algn="r" rtl="1"/>
              <a:r>
                <a:rPr lang="ar-DZ" altLang="ko-KR" sz="1200" dirty="0">
                  <a:latin typeface="Al Tarikh" pitchFamily="2" charset="-78"/>
                  <a:cs typeface="Al Tarikh" pitchFamily="2" charset="-78"/>
                </a:rPr>
                <a:t>احصل على عرض تقديمي بوربوينت حديث مصمم بشكل جميل.</a:t>
              </a:r>
              <a:endParaRPr lang="en-US" altLang="ko-KR" sz="1200" dirty="0">
                <a:latin typeface="Al Tarikh" pitchFamily="2" charset="-78"/>
                <a:cs typeface="Al Tarikh" pitchFamily="2" charset="-78"/>
              </a:endParaRPr>
            </a:p>
          </p:txBody>
        </p:sp>
      </p:grpSp>
      <p:sp>
        <p:nvSpPr>
          <p:cNvPr id="11" name="Text Placeholder 10">
            <a:extLst>
              <a:ext uri="{FF2B5EF4-FFF2-40B4-BE49-F238E27FC236}">
                <a16:creationId xmlns:a16="http://schemas.microsoft.com/office/drawing/2014/main" id="{08F20C8E-C37F-4555-ADC6-39D61606A2DE}"/>
              </a:ext>
            </a:extLst>
          </p:cNvPr>
          <p:cNvSpPr txBox="1">
            <a:spLocks/>
          </p:cNvSpPr>
          <p:nvPr/>
        </p:nvSpPr>
        <p:spPr>
          <a:xfrm>
            <a:off x="7979265" y="383665"/>
            <a:ext cx="3644922" cy="1800226"/>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rtl="1">
              <a:lnSpc>
                <a:spcPct val="110000"/>
              </a:lnSpc>
              <a:buNone/>
            </a:pPr>
            <a:r>
              <a:rPr lang="ar-DZ" altLang="ko-KR" sz="4800" b="1" dirty="0">
                <a:latin typeface="Al Tarikh" pitchFamily="2" charset="-78"/>
                <a:cs typeface="Al Tarikh" pitchFamily="2" charset="-78"/>
              </a:rPr>
              <a:t>عنوان </a:t>
            </a:r>
            <a:endParaRPr lang="en-US" altLang="ko-KR" sz="4800" b="1" dirty="0">
              <a:latin typeface="Al Tarikh" pitchFamily="2" charset="-78"/>
              <a:cs typeface="Al Tarikh" pitchFamily="2" charset="-78"/>
            </a:endParaRPr>
          </a:p>
          <a:p>
            <a:pPr marL="0" indent="0" algn="r" rtl="1">
              <a:lnSpc>
                <a:spcPct val="110000"/>
              </a:lnSpc>
              <a:buNone/>
            </a:pPr>
            <a:r>
              <a:rPr lang="ar-DZ" altLang="ko-KR" sz="4800" b="1" dirty="0">
                <a:latin typeface="Al Tarikh" pitchFamily="2" charset="-78"/>
                <a:cs typeface="Al Tarikh" pitchFamily="2" charset="-78"/>
              </a:rPr>
              <a:t>أساسي</a:t>
            </a:r>
            <a:endParaRPr lang="en-US" altLang="ko-KR" sz="4800" b="1" dirty="0">
              <a:latin typeface="Al Tarikh" pitchFamily="2" charset="-78"/>
              <a:cs typeface="Al Tarikh" pitchFamily="2" charset="-78"/>
            </a:endParaRPr>
          </a:p>
        </p:txBody>
      </p:sp>
      <p:sp>
        <p:nvSpPr>
          <p:cNvPr id="12" name="Right Triangle 4">
            <a:extLst>
              <a:ext uri="{FF2B5EF4-FFF2-40B4-BE49-F238E27FC236}">
                <a16:creationId xmlns:a16="http://schemas.microsoft.com/office/drawing/2014/main" id="{1A65279D-62F8-4853-B24E-563149658B90}"/>
              </a:ext>
            </a:extLst>
          </p:cNvPr>
          <p:cNvSpPr/>
          <p:nvPr/>
        </p:nvSpPr>
        <p:spPr>
          <a:xfrm rot="10800000" flipV="1">
            <a:off x="9622125" y="2406137"/>
            <a:ext cx="1839766" cy="1574810"/>
          </a:xfrm>
          <a:custGeom>
            <a:avLst/>
            <a:gdLst/>
            <a:ahLst/>
            <a:cxnLst/>
            <a:rect l="l" t="t" r="r" b="b"/>
            <a:pathLst>
              <a:path w="2684095" h="2088232">
                <a:moveTo>
                  <a:pt x="2201306" y="2088232"/>
                </a:moveTo>
                <a:lnTo>
                  <a:pt x="102950" y="2088232"/>
                </a:lnTo>
                <a:cubicBezTo>
                  <a:pt x="46092" y="2088232"/>
                  <a:pt x="0" y="2042140"/>
                  <a:pt x="0" y="1985282"/>
                </a:cubicBezTo>
                <a:lnTo>
                  <a:pt x="0" y="102950"/>
                </a:lnTo>
                <a:cubicBezTo>
                  <a:pt x="0" y="46092"/>
                  <a:pt x="46092" y="0"/>
                  <a:pt x="102950" y="0"/>
                </a:cubicBezTo>
                <a:lnTo>
                  <a:pt x="2201306" y="0"/>
                </a:lnTo>
                <a:cubicBezTo>
                  <a:pt x="2258164" y="0"/>
                  <a:pt x="2304256" y="46092"/>
                  <a:pt x="2304256" y="102950"/>
                </a:cubicBezTo>
                <a:lnTo>
                  <a:pt x="2304256" y="1587815"/>
                </a:lnTo>
                <a:lnTo>
                  <a:pt x="2684095" y="1967654"/>
                </a:lnTo>
                <a:lnTo>
                  <a:pt x="2304256" y="1967654"/>
                </a:lnTo>
                <a:lnTo>
                  <a:pt x="2304256" y="1985282"/>
                </a:lnTo>
                <a:cubicBezTo>
                  <a:pt x="2304256" y="2042140"/>
                  <a:pt x="2258164" y="2088232"/>
                  <a:pt x="2201306" y="2088232"/>
                </a:cubicBezTo>
                <a:close/>
              </a:path>
            </a:pathLst>
          </a:custGeom>
          <a:noFill/>
          <a:ln w="50800">
            <a:solidFill>
              <a:schemeClr val="accent5">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ko-KR" altLang="en-US" sz="2700">
              <a:solidFill>
                <a:schemeClr val="tx1"/>
              </a:solidFill>
              <a:latin typeface="Al Tarikh" pitchFamily="2" charset="-78"/>
              <a:cs typeface="Al Tarikh" pitchFamily="2" charset="-78"/>
            </a:endParaRPr>
          </a:p>
        </p:txBody>
      </p:sp>
      <p:sp>
        <p:nvSpPr>
          <p:cNvPr id="13" name="TextBox 9">
            <a:extLst>
              <a:ext uri="{FF2B5EF4-FFF2-40B4-BE49-F238E27FC236}">
                <a16:creationId xmlns:a16="http://schemas.microsoft.com/office/drawing/2014/main" id="{480DBF5B-116E-4955-AC0E-40978E78462B}"/>
              </a:ext>
            </a:extLst>
          </p:cNvPr>
          <p:cNvSpPr txBox="1"/>
          <p:nvPr/>
        </p:nvSpPr>
        <p:spPr>
          <a:xfrm>
            <a:off x="10029468" y="2531821"/>
            <a:ext cx="1432423" cy="830997"/>
          </a:xfrm>
          <a:prstGeom prst="rect">
            <a:avLst/>
          </a:prstGeom>
          <a:noFill/>
        </p:spPr>
        <p:txBody>
          <a:bodyPr wrap="square" rtlCol="0">
            <a:spAutoFit/>
          </a:bodyPr>
          <a:lstStyle/>
          <a:p>
            <a:pPr algn="r" rtl="1"/>
            <a:r>
              <a:rPr lang="ar-DZ" altLang="ko-KR" sz="1600" b="1" dirty="0">
                <a:latin typeface="Al Tarikh" pitchFamily="2" charset="-78"/>
                <a:cs typeface="Al Tarikh" pitchFamily="2" charset="-78"/>
              </a:rPr>
              <a:t>الأعمدة إنفو جرافيك محفظة بسيطة مصممة</a:t>
            </a:r>
            <a:br>
              <a:rPr lang="en-GB" altLang="ko-KR" sz="1600" b="1" dirty="0">
                <a:latin typeface="Al Tarikh" pitchFamily="2" charset="-78"/>
                <a:cs typeface="Al Tarikh" pitchFamily="2" charset="-78"/>
              </a:rPr>
            </a:br>
            <a:r>
              <a:rPr lang="ar-DZ" altLang="ko-KR" sz="1600" b="1" dirty="0">
                <a:latin typeface="Al Tarikh" pitchFamily="2" charset="-78"/>
                <a:cs typeface="Al Tarikh" pitchFamily="2" charset="-78"/>
              </a:rPr>
              <a:t>احترافية</a:t>
            </a:r>
            <a:endParaRPr lang="en-US" altLang="ko-KR" sz="1600" b="1" dirty="0">
              <a:latin typeface="Al Tarikh" pitchFamily="2" charset="-78"/>
              <a:cs typeface="Al Tarikh" pitchFamily="2" charset="-78"/>
            </a:endParaRPr>
          </a:p>
        </p:txBody>
      </p:sp>
    </p:spTree>
    <p:extLst>
      <p:ext uri="{BB962C8B-B14F-4D97-AF65-F5344CB8AC3E}">
        <p14:creationId xmlns:p14="http://schemas.microsoft.com/office/powerpoint/2010/main" val="6898166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p:bldLst>
  </p:timing>
</p:sld>
</file>

<file path=ppt/theme/theme1.xml><?xml version="1.0" encoding="utf-8"?>
<a:theme xmlns:a="http://schemas.openxmlformats.org/drawingml/2006/main" name="Cover and End Slide Master">
  <a:themeElements>
    <a:clrScheme name="ALLPPT-SOCCER SPORTS">
      <a:dk1>
        <a:sysClr val="windowText" lastClr="000000"/>
      </a:dk1>
      <a:lt1>
        <a:sysClr val="window" lastClr="FFFFFF"/>
      </a:lt1>
      <a:dk2>
        <a:srgbClr val="44546A"/>
      </a:dk2>
      <a:lt2>
        <a:srgbClr val="E7E6E6"/>
      </a:lt2>
      <a:accent1>
        <a:srgbClr val="5A9BD5"/>
      </a:accent1>
      <a:accent2>
        <a:srgbClr val="224A90"/>
      </a:accent2>
      <a:accent3>
        <a:srgbClr val="010A4F"/>
      </a:accent3>
      <a:accent4>
        <a:srgbClr val="5A9BD5"/>
      </a:accent4>
      <a:accent5>
        <a:srgbClr val="224A90"/>
      </a:accent5>
      <a:accent6>
        <a:srgbClr val="010A4F"/>
      </a:accent6>
      <a:hlink>
        <a:srgbClr val="262626"/>
      </a:hlink>
      <a:folHlink>
        <a:srgbClr val="26262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chor="ctr">
        <a:spAutoFit/>
      </a:bodyPr>
      <a:lstStyle>
        <a:defPPr algn="ctr">
          <a:defRPr sz="2400" b="1" dirty="0" smtClean="0">
            <a:solidFill>
              <a:schemeClr val="accent5">
                <a:lumMod val="50000"/>
              </a:schemeClr>
            </a:solidFill>
            <a:latin typeface="Ara Aqeeq Bold" panose="00000500000000000000" pitchFamily="2" charset="-78"/>
            <a:cs typeface="Ara Aqeeq Bold" panose="00000500000000000000" pitchFamily="2" charset="-78"/>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SOCCER SPORTS">
      <a:dk1>
        <a:sysClr val="windowText" lastClr="000000"/>
      </a:dk1>
      <a:lt1>
        <a:sysClr val="window" lastClr="FFFFFF"/>
      </a:lt1>
      <a:dk2>
        <a:srgbClr val="44546A"/>
      </a:dk2>
      <a:lt2>
        <a:srgbClr val="E7E6E6"/>
      </a:lt2>
      <a:accent1>
        <a:srgbClr val="5A9BD5"/>
      </a:accent1>
      <a:accent2>
        <a:srgbClr val="224A90"/>
      </a:accent2>
      <a:accent3>
        <a:srgbClr val="010A4F"/>
      </a:accent3>
      <a:accent4>
        <a:srgbClr val="5A9BD5"/>
      </a:accent4>
      <a:accent5>
        <a:srgbClr val="224A90"/>
      </a:accent5>
      <a:accent6>
        <a:srgbClr val="010A4F"/>
      </a:accent6>
      <a:hlink>
        <a:srgbClr val="262626"/>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1076</TotalTime>
  <Words>3061</Words>
  <Application>Microsoft Macintosh PowerPoint</Application>
  <PresentationFormat>Widescreen</PresentationFormat>
  <Paragraphs>418</Paragraphs>
  <Slides>30</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30</vt:i4>
      </vt:variant>
    </vt:vector>
  </HeadingPairs>
  <TitlesOfParts>
    <vt:vector size="38" baseType="lpstr">
      <vt:lpstr>Al Tarikh</vt:lpstr>
      <vt:lpstr>Ara Aqeeq Bold</vt:lpstr>
      <vt:lpstr>Arial</vt:lpstr>
      <vt:lpstr>Calibri</vt:lpstr>
      <vt:lpstr>Wingdings</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عنوان المحتوى</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www.pptify.com</dc:title>
  <dc:creator>inbox@pptify.com</dc:creator>
  <cp:lastModifiedBy>Microsoft Office User</cp:lastModifiedBy>
  <cp:revision>213</cp:revision>
  <dcterms:created xsi:type="dcterms:W3CDTF">2020-01-20T05:08:25Z</dcterms:created>
  <dcterms:modified xsi:type="dcterms:W3CDTF">2022-08-19T15:50:20Z</dcterms:modified>
</cp:coreProperties>
</file>