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haansoftxlsx"/>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 id="2147483651" r:id="rId2"/>
    <p:sldMasterId id="2147483653" r:id="rId3"/>
  </p:sldMasterIdLst>
  <p:notesMasterIdLst>
    <p:notesMasterId r:id="rId33"/>
  </p:notesMasterIdLst>
  <p:handoutMasterIdLst>
    <p:handoutMasterId r:id="rId34"/>
  </p:handoutMasterIdLst>
  <p:sldIdLst>
    <p:sldId id="256" r:id="rId4"/>
    <p:sldId id="261" r:id="rId5"/>
    <p:sldId id="263" r:id="rId6"/>
    <p:sldId id="264" r:id="rId7"/>
    <p:sldId id="266" r:id="rId8"/>
    <p:sldId id="283" r:id="rId9"/>
    <p:sldId id="279" r:id="rId10"/>
    <p:sldId id="284" r:id="rId11"/>
    <p:sldId id="280" r:id="rId12"/>
    <p:sldId id="285" r:id="rId13"/>
    <p:sldId id="288" r:id="rId14"/>
    <p:sldId id="278" r:id="rId15"/>
    <p:sldId id="282" r:id="rId16"/>
    <p:sldId id="267" r:id="rId17"/>
    <p:sldId id="275" r:id="rId18"/>
    <p:sldId id="290" r:id="rId19"/>
    <p:sldId id="291" r:id="rId20"/>
    <p:sldId id="277" r:id="rId21"/>
    <p:sldId id="287" r:id="rId22"/>
    <p:sldId id="289" r:id="rId23"/>
    <p:sldId id="292" r:id="rId24"/>
    <p:sldId id="281" r:id="rId25"/>
    <p:sldId id="286" r:id="rId26"/>
    <p:sldId id="293" r:id="rId27"/>
    <p:sldId id="276" r:id="rId28"/>
    <p:sldId id="274" r:id="rId29"/>
    <p:sldId id="294" r:id="rId30"/>
    <p:sldId id="265" r:id="rId31"/>
    <p:sldId id="262" r:id="rId3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29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9" autoAdjust="0"/>
    <p:restoredTop sz="94649"/>
  </p:normalViewPr>
  <p:slideViewPr>
    <p:cSldViewPr>
      <p:cViewPr varScale="1">
        <p:scale>
          <a:sx n="136" d="100"/>
          <a:sy n="136" d="100"/>
        </p:scale>
        <p:origin x="424" y="184"/>
      </p:cViewPr>
      <p:guideLst>
        <p:guide orient="horz" pos="1620"/>
        <p:guide pos="2880"/>
      </p:guideLst>
    </p:cSldViewPr>
  </p:slideViewPr>
  <p:notesTextViewPr>
    <p:cViewPr>
      <p:scale>
        <a:sx n="1" d="1"/>
        <a:sy n="1" d="1"/>
      </p:scale>
      <p:origin x="0" y="0"/>
    </p:cViewPr>
  </p:notesTextViewPr>
  <p:notesViewPr>
    <p:cSldViewPr showGuides="1">
      <p:cViewPr varScale="1">
        <p:scale>
          <a:sx n="83" d="100"/>
          <a:sy n="83" d="100"/>
        </p:scale>
        <p:origin x="-31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11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222222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33333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444444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6483951277187252"/>
        </c:manualLayout>
      </c:layout>
      <c:doughnutChart>
        <c:varyColors val="1"/>
        <c:ser>
          <c:idx val="0"/>
          <c:order val="0"/>
          <c:tx>
            <c:strRef>
              <c:f>Sheet1!$B$1</c:f>
              <c:strCache>
                <c:ptCount val="1"/>
                <c:pt idx="0">
                  <c:v>%</c:v>
                </c:pt>
              </c:strCache>
            </c:strRef>
          </c:tx>
          <c:dPt>
            <c:idx val="0"/>
            <c:bubble3D val="0"/>
            <c:spPr>
              <a:solidFill>
                <a:schemeClr val="accent1"/>
              </a:solidFill>
              <a:ln>
                <a:noFill/>
              </a:ln>
              <a:effectLst/>
            </c:spPr>
            <c:extLst>
              <c:ext xmlns:c16="http://schemas.microsoft.com/office/drawing/2014/chart" uri="{C3380CC4-5D6E-409C-BE32-E72D297353CC}">
                <c16:uniqueId val="{00000001-1696-46E1-8CDE-1FB00D747F6D}"/>
              </c:ext>
            </c:extLst>
          </c:dPt>
          <c:dPt>
            <c:idx val="1"/>
            <c:bubble3D val="0"/>
            <c:spPr>
              <a:solidFill>
                <a:schemeClr val="accent2"/>
              </a:solidFill>
              <a:ln>
                <a:noFill/>
              </a:ln>
              <a:effectLst/>
            </c:spPr>
            <c:extLst>
              <c:ext xmlns:c16="http://schemas.microsoft.com/office/drawing/2014/chart" uri="{C3380CC4-5D6E-409C-BE32-E72D297353CC}">
                <c16:uniqueId val="{00000003-1696-46E1-8CDE-1FB00D747F6D}"/>
              </c:ext>
            </c:extLst>
          </c:dPt>
          <c:cat>
            <c:strRef>
              <c:f>Sheet1!$A$2:$A$3</c:f>
              <c:strCache>
                <c:ptCount val="2"/>
                <c:pt idx="0">
                  <c:v>colored</c:v>
                </c:pt>
                <c:pt idx="1">
                  <c:v>blank</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1696-46E1-8CDE-1FB00D747F6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D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6483951277187252"/>
        </c:manualLayout>
      </c:layout>
      <c:doughnutChart>
        <c:varyColors val="1"/>
        <c:ser>
          <c:idx val="0"/>
          <c:order val="0"/>
          <c:tx>
            <c:strRef>
              <c:f>Sheet1!$B$1</c:f>
              <c:strCache>
                <c:ptCount val="1"/>
                <c:pt idx="0">
                  <c:v>%</c:v>
                </c:pt>
              </c:strCache>
            </c:strRef>
          </c:tx>
          <c:dPt>
            <c:idx val="0"/>
            <c:bubble3D val="0"/>
            <c:spPr>
              <a:solidFill>
                <a:schemeClr val="accent1"/>
              </a:solidFill>
              <a:ln>
                <a:noFill/>
              </a:ln>
              <a:effectLst/>
            </c:spPr>
            <c:extLst>
              <c:ext xmlns:c16="http://schemas.microsoft.com/office/drawing/2014/chart" uri="{C3380CC4-5D6E-409C-BE32-E72D297353CC}">
                <c16:uniqueId val="{00000001-3B0E-4F0D-B368-09C0C319F798}"/>
              </c:ext>
            </c:extLst>
          </c:dPt>
          <c:dPt>
            <c:idx val="1"/>
            <c:bubble3D val="0"/>
            <c:spPr>
              <a:solidFill>
                <a:schemeClr val="accent2"/>
              </a:solidFill>
              <a:ln>
                <a:noFill/>
              </a:ln>
              <a:effectLst/>
            </c:spPr>
            <c:extLst>
              <c:ext xmlns:c16="http://schemas.microsoft.com/office/drawing/2014/chart" uri="{C3380CC4-5D6E-409C-BE32-E72D297353CC}">
                <c16:uniqueId val="{00000003-3B0E-4F0D-B368-09C0C319F798}"/>
              </c:ext>
            </c:extLst>
          </c:dPt>
          <c:cat>
            <c:strRef>
              <c:f>Sheet1!$A$2:$A$3</c:f>
              <c:strCache>
                <c:ptCount val="2"/>
                <c:pt idx="0">
                  <c:v>colored</c:v>
                </c:pt>
                <c:pt idx="1">
                  <c:v>blank</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3B0E-4F0D-B368-09C0C319F79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D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6483951277187252"/>
        </c:manualLayout>
      </c:layout>
      <c:doughnutChart>
        <c:varyColors val="1"/>
        <c:ser>
          <c:idx val="0"/>
          <c:order val="0"/>
          <c:tx>
            <c:strRef>
              <c:f>Sheet1!$B$1</c:f>
              <c:strCache>
                <c:ptCount val="1"/>
                <c:pt idx="0">
                  <c:v>%</c:v>
                </c:pt>
              </c:strCache>
            </c:strRef>
          </c:tx>
          <c:dPt>
            <c:idx val="0"/>
            <c:bubble3D val="0"/>
            <c:spPr>
              <a:solidFill>
                <a:schemeClr val="accent1"/>
              </a:solidFill>
              <a:ln>
                <a:noFill/>
              </a:ln>
              <a:effectLst/>
            </c:spPr>
            <c:extLst>
              <c:ext xmlns:c16="http://schemas.microsoft.com/office/drawing/2014/chart" uri="{C3380CC4-5D6E-409C-BE32-E72D297353CC}">
                <c16:uniqueId val="{00000001-66C1-4891-B523-71DB551A5B0A}"/>
              </c:ext>
            </c:extLst>
          </c:dPt>
          <c:dPt>
            <c:idx val="1"/>
            <c:bubble3D val="0"/>
            <c:spPr>
              <a:solidFill>
                <a:schemeClr val="accent2"/>
              </a:solidFill>
              <a:ln>
                <a:noFill/>
              </a:ln>
              <a:effectLst/>
            </c:spPr>
            <c:extLst>
              <c:ext xmlns:c16="http://schemas.microsoft.com/office/drawing/2014/chart" uri="{C3380CC4-5D6E-409C-BE32-E72D297353CC}">
                <c16:uniqueId val="{00000003-66C1-4891-B523-71DB551A5B0A}"/>
              </c:ext>
            </c:extLst>
          </c:dPt>
          <c:cat>
            <c:strRef>
              <c:f>Sheet1!$A$2:$A$3</c:f>
              <c:strCache>
                <c:ptCount val="2"/>
                <c:pt idx="0">
                  <c:v>colored</c:v>
                </c:pt>
                <c:pt idx="1">
                  <c:v>blank</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66C1-4891-B523-71DB551A5B0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D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6483951277187252"/>
        </c:manualLayout>
      </c:layout>
      <c:doughnutChart>
        <c:varyColors val="1"/>
        <c:ser>
          <c:idx val="0"/>
          <c:order val="0"/>
          <c:tx>
            <c:strRef>
              <c:f>Sheet1!$B$1</c:f>
              <c:strCache>
                <c:ptCount val="1"/>
                <c:pt idx="0">
                  <c:v>%</c:v>
                </c:pt>
              </c:strCache>
            </c:strRef>
          </c:tx>
          <c:dPt>
            <c:idx val="0"/>
            <c:bubble3D val="0"/>
            <c:spPr>
              <a:solidFill>
                <a:schemeClr val="accent1"/>
              </a:solidFill>
              <a:ln>
                <a:noFill/>
              </a:ln>
              <a:effectLst/>
            </c:spPr>
            <c:extLst>
              <c:ext xmlns:c16="http://schemas.microsoft.com/office/drawing/2014/chart" uri="{C3380CC4-5D6E-409C-BE32-E72D297353CC}">
                <c16:uniqueId val="{00000001-29C7-4F39-8853-BAF896382555}"/>
              </c:ext>
            </c:extLst>
          </c:dPt>
          <c:dPt>
            <c:idx val="1"/>
            <c:bubble3D val="0"/>
            <c:spPr>
              <a:solidFill>
                <a:schemeClr val="accent2"/>
              </a:solidFill>
              <a:ln>
                <a:noFill/>
              </a:ln>
              <a:effectLst/>
            </c:spPr>
            <c:extLst>
              <c:ext xmlns:c16="http://schemas.microsoft.com/office/drawing/2014/chart" uri="{C3380CC4-5D6E-409C-BE32-E72D297353CC}">
                <c16:uniqueId val="{00000003-29C7-4F39-8853-BAF896382555}"/>
              </c:ext>
            </c:extLst>
          </c:dPt>
          <c:cat>
            <c:strRef>
              <c:f>Sheet1!$A$2:$A$3</c:f>
              <c:strCache>
                <c:ptCount val="2"/>
                <c:pt idx="0">
                  <c:v>colored</c:v>
                </c:pt>
                <c:pt idx="1">
                  <c:v>blank</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29C7-4F39-8853-BAF89638255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D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A0D974-0561-4F94-B707-428AB29B216A}" type="datetimeFigureOut">
              <a:rPr lang="ko-KR" altLang="en-US" smtClean="0"/>
              <a:t>2022. 8. 13.</a:t>
            </a:fld>
            <a:endParaRPr lang="ko-KR"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C1FE7E-1921-4EFD-A381-47CA5A5D26F2}" type="slidenum">
              <a:rPr lang="ko-KR" altLang="en-US" smtClean="0"/>
              <a:t>‹#›</a:t>
            </a:fld>
            <a:endParaRPr lang="ko-KR" altLang="en-US"/>
          </a:p>
        </p:txBody>
      </p:sp>
    </p:spTree>
    <p:extLst>
      <p:ext uri="{BB962C8B-B14F-4D97-AF65-F5344CB8AC3E}">
        <p14:creationId xmlns:p14="http://schemas.microsoft.com/office/powerpoint/2010/main" val="3885666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10-6FB8-4958-ACEA-EED1FE35CBDF}" type="datetimeFigureOut">
              <a:rPr lang="ko-KR" altLang="en-US" smtClean="0"/>
              <a:t>2022. 8. 13.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C2A06-9CFC-4017-A78E-791E0662E31D}" type="slidenum">
              <a:rPr lang="ko-KR" altLang="en-US" smtClean="0"/>
              <a:t>‹#›</a:t>
            </a:fld>
            <a:endParaRPr lang="ko-KR" altLang="en-US"/>
          </a:p>
        </p:txBody>
      </p:sp>
    </p:spTree>
    <p:extLst>
      <p:ext uri="{BB962C8B-B14F-4D97-AF65-F5344CB8AC3E}">
        <p14:creationId xmlns:p14="http://schemas.microsoft.com/office/powerpoint/2010/main" val="37664831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E92C2A06-9CFC-4017-A78E-791E0662E31D}" type="slidenum">
              <a:rPr lang="ko-KR" altLang="en-US" smtClean="0"/>
              <a:t>1</a:t>
            </a:fld>
            <a:endParaRPr lang="ko-KR" altLang="en-US"/>
          </a:p>
        </p:txBody>
      </p:sp>
    </p:spTree>
    <p:extLst>
      <p:ext uri="{BB962C8B-B14F-4D97-AF65-F5344CB8AC3E}">
        <p14:creationId xmlns:p14="http://schemas.microsoft.com/office/powerpoint/2010/main" val="118489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E92C2A06-9CFC-4017-A78E-791E0662E31D}" type="slidenum">
              <a:rPr lang="ko-KR" altLang="en-US" smtClean="0"/>
              <a:t>4</a:t>
            </a:fld>
            <a:endParaRPr lang="ko-KR" altLang="en-US"/>
          </a:p>
        </p:txBody>
      </p:sp>
    </p:spTree>
    <p:extLst>
      <p:ext uri="{BB962C8B-B14F-4D97-AF65-F5344CB8AC3E}">
        <p14:creationId xmlns:p14="http://schemas.microsoft.com/office/powerpoint/2010/main" val="3664739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E92C2A06-9CFC-4017-A78E-791E0662E31D}" type="slidenum">
              <a:rPr lang="ko-KR" altLang="en-US" smtClean="0"/>
              <a:t>7</a:t>
            </a:fld>
            <a:endParaRPr lang="ko-KR" altLang="en-US"/>
          </a:p>
        </p:txBody>
      </p:sp>
    </p:spTree>
    <p:extLst>
      <p:ext uri="{BB962C8B-B14F-4D97-AF65-F5344CB8AC3E}">
        <p14:creationId xmlns:p14="http://schemas.microsoft.com/office/powerpoint/2010/main" val="3075478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E92C2A06-9CFC-4017-A78E-791E0662E31D}" type="slidenum">
              <a:rPr lang="ko-KR" altLang="en-US" smtClean="0"/>
              <a:t>8</a:t>
            </a:fld>
            <a:endParaRPr lang="ko-KR" altLang="en-US"/>
          </a:p>
        </p:txBody>
      </p:sp>
    </p:spTree>
    <p:extLst>
      <p:ext uri="{BB962C8B-B14F-4D97-AF65-F5344CB8AC3E}">
        <p14:creationId xmlns:p14="http://schemas.microsoft.com/office/powerpoint/2010/main" val="1709359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E92C2A06-9CFC-4017-A78E-791E0662E31D}" type="slidenum">
              <a:rPr lang="ko-KR" altLang="en-US" smtClean="0"/>
              <a:t>11</a:t>
            </a:fld>
            <a:endParaRPr lang="ko-KR" altLang="en-US"/>
          </a:p>
        </p:txBody>
      </p:sp>
    </p:spTree>
    <p:extLst>
      <p:ext uri="{BB962C8B-B14F-4D97-AF65-F5344CB8AC3E}">
        <p14:creationId xmlns:p14="http://schemas.microsoft.com/office/powerpoint/2010/main" val="2854812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E92C2A06-9CFC-4017-A78E-791E0662E31D}" type="slidenum">
              <a:rPr lang="ko-KR" altLang="en-US" smtClean="0"/>
              <a:t>12</a:t>
            </a:fld>
            <a:endParaRPr lang="ko-KR" altLang="en-US"/>
          </a:p>
        </p:txBody>
      </p:sp>
    </p:spTree>
    <p:extLst>
      <p:ext uri="{BB962C8B-B14F-4D97-AF65-F5344CB8AC3E}">
        <p14:creationId xmlns:p14="http://schemas.microsoft.com/office/powerpoint/2010/main" val="1528947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E92C2A06-9CFC-4017-A78E-791E0662E31D}" type="slidenum">
              <a:rPr lang="ko-KR" altLang="en-US" smtClean="0"/>
              <a:t>21</a:t>
            </a:fld>
            <a:endParaRPr lang="ko-KR" altLang="en-US"/>
          </a:p>
        </p:txBody>
      </p:sp>
    </p:spTree>
    <p:extLst>
      <p:ext uri="{BB962C8B-B14F-4D97-AF65-F5344CB8AC3E}">
        <p14:creationId xmlns:p14="http://schemas.microsoft.com/office/powerpoint/2010/main" val="467190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291830"/>
            <a:ext cx="9144000" cy="568445"/>
          </a:xfrm>
          <a:prstGeom prst="rect">
            <a:avLst/>
          </a:prstGeom>
        </p:spPr>
        <p:txBody>
          <a:bodyPr anchor="ctr"/>
          <a:lstStyle>
            <a:lvl1pPr marL="0" indent="0" algn="ctr">
              <a:lnSpc>
                <a:spcPct val="80000"/>
              </a:lnSpc>
              <a:buNone/>
              <a:defRPr sz="3600" b="0" baseline="0">
                <a:solidFill>
                  <a:schemeClr val="tx1">
                    <a:lumMod val="75000"/>
                    <a:lumOff val="25000"/>
                  </a:schemeClr>
                </a:solidFill>
                <a:latin typeface="+mj-lt"/>
                <a:cs typeface="Arial" pitchFamily="34" charset="0"/>
              </a:defRPr>
            </a:lvl1pPr>
          </a:lstStyle>
          <a:p>
            <a:pPr lvl="0"/>
            <a:r>
              <a:rPr lang="en-US" altLang="ko-KR" dirty="0"/>
              <a:t>Your Presentation Name Here</a:t>
            </a:r>
          </a:p>
        </p:txBody>
      </p:sp>
      <p:sp>
        <p:nvSpPr>
          <p:cNvPr id="11" name="Text Placeholder 9"/>
          <p:cNvSpPr>
            <a:spLocks noGrp="1"/>
          </p:cNvSpPr>
          <p:nvPr>
            <p:ph type="body" sz="quarter" idx="11" hasCustomPrompt="1"/>
          </p:nvPr>
        </p:nvSpPr>
        <p:spPr>
          <a:xfrm>
            <a:off x="-148" y="3856846"/>
            <a:ext cx="9144000" cy="432048"/>
          </a:xfrm>
          <a:prstGeom prst="rect">
            <a:avLst/>
          </a:prstGeom>
        </p:spPr>
        <p:txBody>
          <a:bodyPr anchor="ctr"/>
          <a:lstStyle>
            <a:lvl1pPr marL="0" indent="0" algn="ctr">
              <a:buNone/>
              <a:defRPr sz="1400" b="0" baseline="0">
                <a:solidFill>
                  <a:schemeClr val="tx1">
                    <a:lumMod val="75000"/>
                    <a:lumOff val="25000"/>
                  </a:schemeClr>
                </a:solidFill>
                <a:effectLst/>
                <a:latin typeface="+mn-lt"/>
                <a:ea typeface="+mj-ea"/>
                <a:cs typeface="Arial" pitchFamily="34" charset="0"/>
              </a:defRPr>
            </a:lvl1pPr>
          </a:lstStyle>
          <a:p>
            <a:pPr lvl="0"/>
            <a:r>
              <a:rPr lang="en-US" altLang="ko-KR" dirty="0"/>
              <a:t>Insert the title </a:t>
            </a:r>
          </a:p>
          <a:p>
            <a:pPr lvl="0"/>
            <a:r>
              <a:rPr lang="en-US" altLang="ko-KR" dirty="0"/>
              <a:t>of your subtitle Here</a:t>
            </a:r>
          </a:p>
        </p:txBody>
      </p:sp>
      <p:pic>
        <p:nvPicPr>
          <p:cNvPr id="1026" name="Picture 2" descr="E:\002-KIMS BUSINESS\007-02-Fullslidesppt-Contents\20161216\Stethoscope as symbol of medicine PowerPoint Templates\main-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9832" y="570538"/>
            <a:ext cx="3024336" cy="224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
        <p:nvSpPr>
          <p:cNvPr id="2" name="Rectangle 1"/>
          <p:cNvSpPr/>
          <p:nvPr userDrawn="1"/>
        </p:nvSpPr>
        <p:spPr>
          <a:xfrm>
            <a:off x="2987824" y="0"/>
            <a:ext cx="3168352"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0" y="3363838"/>
            <a:ext cx="9144000" cy="576063"/>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393990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63888" y="1013222"/>
            <a:ext cx="2016224" cy="1496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9"/>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latin typeface="+mj-lt"/>
                <a:cs typeface="Arial" pitchFamily="34" charset="0"/>
              </a:defRPr>
            </a:lvl1pPr>
          </a:lstStyle>
          <a:p>
            <a:pPr lvl="0"/>
            <a:r>
              <a:rPr lang="en-US" altLang="ko-KR" dirty="0"/>
              <a:t>BASIC LAYOUT</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63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2"/>
          <p:cNvSpPr/>
          <p:nvPr userDrawn="1"/>
        </p:nvSpPr>
        <p:spPr>
          <a:xfrm>
            <a:off x="2915816" y="0"/>
            <a:ext cx="6228184" cy="51435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Text Placeholder 9">
            <a:extLst>
              <a:ext uri="{FF2B5EF4-FFF2-40B4-BE49-F238E27FC236}">
                <a16:creationId xmlns:a16="http://schemas.microsoft.com/office/drawing/2014/main" id="{87013D31-6B1B-457D-A2E1-324A15BA2C59}"/>
              </a:ext>
            </a:extLst>
          </p:cNvPr>
          <p:cNvSpPr>
            <a:spLocks noGrp="1"/>
          </p:cNvSpPr>
          <p:nvPr>
            <p:ph type="body" sz="quarter" idx="10" hasCustomPrompt="1"/>
          </p:nvPr>
        </p:nvSpPr>
        <p:spPr>
          <a:xfrm>
            <a:off x="107504" y="2715766"/>
            <a:ext cx="2808312" cy="2088480"/>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58499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3203848" y="0"/>
            <a:ext cx="5940152" cy="51435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9"/>
          <p:cNvSpPr>
            <a:spLocks noGrp="1"/>
          </p:cNvSpPr>
          <p:nvPr>
            <p:ph type="body" sz="quarter" idx="10" hasCustomPrompt="1"/>
          </p:nvPr>
        </p:nvSpPr>
        <p:spPr>
          <a:xfrm>
            <a:off x="3419872" y="123478"/>
            <a:ext cx="55446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670273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asic Layout">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latin typeface="+mj-lt"/>
                <a:cs typeface="Arial" pitchFamily="34" charset="0"/>
              </a:defRPr>
            </a:lvl1pPr>
          </a:lstStyle>
          <a:p>
            <a:pPr lvl="0"/>
            <a:r>
              <a:rPr lang="en-US" altLang="ko-KR" dirty="0"/>
              <a:t>BASIC LAYOUT</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8360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asic Layout">
    <p:spTree>
      <p:nvGrpSpPr>
        <p:cNvPr id="1" name=""/>
        <p:cNvGrpSpPr/>
        <p:nvPr/>
      </p:nvGrpSpPr>
      <p:grpSpPr>
        <a:xfrm>
          <a:off x="0" y="0"/>
          <a:ext cx="0" cy="0"/>
          <a:chOff x="0" y="0"/>
          <a:chExt cx="0" cy="0"/>
        </a:xfrm>
      </p:grpSpPr>
      <p:sp>
        <p:nvSpPr>
          <p:cNvPr id="2" name="Rectangle 1"/>
          <p:cNvSpPr/>
          <p:nvPr userDrawn="1"/>
        </p:nvSpPr>
        <p:spPr>
          <a:xfrm>
            <a:off x="-6032" y="0"/>
            <a:ext cx="1841728"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2051720" y="123478"/>
            <a:ext cx="6912768"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2000" y="3867894"/>
            <a:ext cx="1265664" cy="93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666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9"/>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1723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9"/>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2"/>
          <p:cNvSpPr>
            <a:spLocks noGrp="1"/>
          </p:cNvSpPr>
          <p:nvPr>
            <p:ph type="pic" idx="1" hasCustomPrompt="1"/>
          </p:nvPr>
        </p:nvSpPr>
        <p:spPr>
          <a:xfrm>
            <a:off x="683568" y="1131590"/>
            <a:ext cx="1728192"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1" hasCustomPrompt="1"/>
          </p:nvPr>
        </p:nvSpPr>
        <p:spPr>
          <a:xfrm>
            <a:off x="2699792" y="1131590"/>
            <a:ext cx="1728192"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Picture Placeholder 2"/>
          <p:cNvSpPr>
            <a:spLocks noGrp="1"/>
          </p:cNvSpPr>
          <p:nvPr>
            <p:ph type="pic" idx="12" hasCustomPrompt="1"/>
          </p:nvPr>
        </p:nvSpPr>
        <p:spPr>
          <a:xfrm>
            <a:off x="4716016" y="1131590"/>
            <a:ext cx="1728192"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1" name="Picture Placeholder 2"/>
          <p:cNvSpPr>
            <a:spLocks noGrp="1"/>
          </p:cNvSpPr>
          <p:nvPr>
            <p:ph type="pic" idx="13" hasCustomPrompt="1"/>
          </p:nvPr>
        </p:nvSpPr>
        <p:spPr>
          <a:xfrm>
            <a:off x="6732240" y="1131590"/>
            <a:ext cx="1728192"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91673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 Placeholder 9"/>
          <p:cNvSpPr>
            <a:spLocks noGrp="1"/>
          </p:cNvSpPr>
          <p:nvPr>
            <p:ph type="body" sz="quarter" idx="10" hasCustomPrompt="1"/>
          </p:nvPr>
        </p:nvSpPr>
        <p:spPr>
          <a:xfrm>
            <a:off x="107504" y="3075806"/>
            <a:ext cx="2808312" cy="1368400"/>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8" name="Picture 2" descr="D:\Fullppt\PNG이미지\핸드폰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85336" y="925101"/>
            <a:ext cx="3168352" cy="3836811"/>
          </a:xfrm>
          <a:prstGeom prst="rect">
            <a:avLst/>
          </a:prstGeom>
          <a:noFill/>
          <a:extLst>
            <a:ext uri="{909E8E84-426E-40DD-AFC4-6F175D3DCCD1}">
              <a14:hiddenFill xmlns:a14="http://schemas.microsoft.com/office/drawing/2010/main">
                <a:solidFill>
                  <a:srgbClr val="FFFFFF"/>
                </a:solidFill>
              </a14:hiddenFill>
            </a:ext>
          </a:extLst>
        </p:spPr>
      </p:pic>
      <p:sp>
        <p:nvSpPr>
          <p:cNvPr id="9" name="Picture Placeholder 2"/>
          <p:cNvSpPr>
            <a:spLocks noGrp="1"/>
          </p:cNvSpPr>
          <p:nvPr>
            <p:ph type="pic" idx="1" hasCustomPrompt="1"/>
          </p:nvPr>
        </p:nvSpPr>
        <p:spPr>
          <a:xfrm>
            <a:off x="3662184" y="1061419"/>
            <a:ext cx="1827251" cy="282254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2533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pic>
        <p:nvPicPr>
          <p:cNvPr id="5"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0880" y="1497141"/>
            <a:ext cx="2808312" cy="3400810"/>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3755527" y="1635289"/>
            <a:ext cx="1619609" cy="250179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2" hasCustomPrompt="1"/>
          </p:nvPr>
        </p:nvSpPr>
        <p:spPr>
          <a:xfrm>
            <a:off x="1964472" y="1635289"/>
            <a:ext cx="1619609" cy="250179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249617" y="1635289"/>
            <a:ext cx="1619609" cy="250179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4" hasCustomPrompt="1"/>
          </p:nvPr>
        </p:nvSpPr>
        <p:spPr>
          <a:xfrm>
            <a:off x="5564872" y="1635289"/>
            <a:ext cx="1619609" cy="250179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5" hasCustomPrompt="1"/>
          </p:nvPr>
        </p:nvSpPr>
        <p:spPr>
          <a:xfrm>
            <a:off x="7288872" y="1635289"/>
            <a:ext cx="1619609" cy="250179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Text Placeholder 9">
            <a:extLst>
              <a:ext uri="{FF2B5EF4-FFF2-40B4-BE49-F238E27FC236}">
                <a16:creationId xmlns:a16="http://schemas.microsoft.com/office/drawing/2014/main" id="{A7341551-4697-41C7-A352-EF717005841A}"/>
              </a:ext>
            </a:extLst>
          </p:cNvPr>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14" name="Picture 2" descr="E:\002-KIMS BUSINESS\007-02-Fullslidesppt-Contents\20161216\Stethoscope as symbol of medicine PowerPoint Templates\main-item-01.png">
            <a:extLst>
              <a:ext uri="{FF2B5EF4-FFF2-40B4-BE49-F238E27FC236}">
                <a16:creationId xmlns:a16="http://schemas.microsoft.com/office/drawing/2014/main" id="{704696FB-5704-44BE-A7C4-3766EFA77A69}"/>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4">
            <a:extLst>
              <a:ext uri="{FF2B5EF4-FFF2-40B4-BE49-F238E27FC236}">
                <a16:creationId xmlns:a16="http://schemas.microsoft.com/office/drawing/2014/main" id="{112562F3-7C1E-4A0C-96A9-C0EE72521397}"/>
              </a:ext>
            </a:extLst>
          </p:cNvPr>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66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pic>
        <p:nvPicPr>
          <p:cNvPr id="1026" name="Picture 2" descr="D:\Fullppt\005-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88024" y="1280200"/>
            <a:ext cx="3600400" cy="3589865"/>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4932040" y="1408807"/>
            <a:ext cx="3312368" cy="232588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Text Placeholder 9">
            <a:extLst>
              <a:ext uri="{FF2B5EF4-FFF2-40B4-BE49-F238E27FC236}">
                <a16:creationId xmlns:a16="http://schemas.microsoft.com/office/drawing/2014/main" id="{3697A31B-4C32-45F0-9980-3B5F2D5511D1}"/>
              </a:ext>
            </a:extLst>
          </p:cNvPr>
          <p:cNvSpPr>
            <a:spLocks noGrp="1"/>
          </p:cNvSpPr>
          <p:nvPr>
            <p:ph type="body" sz="quarter" idx="10" hasCustomPrompt="1"/>
          </p:nvPr>
        </p:nvSpPr>
        <p:spPr>
          <a:xfrm>
            <a:off x="323528" y="123478"/>
            <a:ext cx="73448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pic>
        <p:nvPicPr>
          <p:cNvPr id="8" name="Picture 2" descr="E:\002-KIMS BUSINESS\007-02-Fullslidesppt-Contents\20161216\Stethoscope as symbol of medicine PowerPoint Templates\main-item-01.png">
            <a:extLst>
              <a:ext uri="{FF2B5EF4-FFF2-40B4-BE49-F238E27FC236}">
                <a16:creationId xmlns:a16="http://schemas.microsoft.com/office/drawing/2014/main" id="{2B3A4CC3-A1A4-42DB-A940-EBD20187FA2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25373" y="123478"/>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4">
            <a:extLst>
              <a:ext uri="{FF2B5EF4-FFF2-40B4-BE49-F238E27FC236}">
                <a16:creationId xmlns:a16="http://schemas.microsoft.com/office/drawing/2014/main" id="{1A83409A-F47A-4922-AEBE-AE222BBF71BF}"/>
              </a:ext>
            </a:extLst>
          </p:cNvPr>
          <p:cNvCxnSpPr/>
          <p:nvPr userDrawn="1"/>
        </p:nvCxnSpPr>
        <p:spPr>
          <a:xfrm>
            <a:off x="-6032" y="817270"/>
            <a:ext cx="767437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23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asic Layout">
    <p:bg>
      <p:bgPr>
        <a:solidFill>
          <a:schemeClr val="bg1">
            <a:lumMod val="95000"/>
          </a:schemeClr>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619672" y="3939902"/>
            <a:ext cx="2952328" cy="576064"/>
          </a:xfrm>
          <a:prstGeom prst="rect">
            <a:avLst/>
          </a:prstGeom>
        </p:spPr>
        <p:txBody>
          <a:bodyPr anchor="ctr"/>
          <a:lstStyle>
            <a:lvl1pPr marL="0" indent="0" algn="l">
              <a:buNone/>
              <a:defRPr sz="4000" b="0" baseline="0">
                <a:solidFill>
                  <a:schemeClr val="tx1">
                    <a:lumMod val="75000"/>
                    <a:lumOff val="25000"/>
                  </a:schemeClr>
                </a:solidFill>
                <a:latin typeface="+mj-lt"/>
                <a:cs typeface="Arial" pitchFamily="34" charset="0"/>
              </a:defRPr>
            </a:lvl1pPr>
          </a:lstStyle>
          <a:p>
            <a:pPr lvl="0"/>
            <a:r>
              <a:rPr lang="en-US" altLang="ko-KR" dirty="0"/>
              <a:t>BASIC</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4006" y="3947522"/>
            <a:ext cx="776169" cy="5760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539552" y="3723878"/>
            <a:ext cx="8064896" cy="10081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Picture Placeholder 2"/>
          <p:cNvSpPr>
            <a:spLocks noGrp="1"/>
          </p:cNvSpPr>
          <p:nvPr>
            <p:ph type="pic" idx="1" hasCustomPrompt="1"/>
          </p:nvPr>
        </p:nvSpPr>
        <p:spPr>
          <a:xfrm>
            <a:off x="539552" y="0"/>
            <a:ext cx="8064896" cy="336383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09822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843808" y="0"/>
            <a:ext cx="3456384"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66461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2" name="Rectangle 1"/>
          <p:cNvSpPr/>
          <p:nvPr userDrawn="1"/>
        </p:nvSpPr>
        <p:spPr>
          <a:xfrm>
            <a:off x="4575733" y="0"/>
            <a:ext cx="2286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Picture Placeholder 2"/>
          <p:cNvSpPr>
            <a:spLocks noGrp="1"/>
          </p:cNvSpPr>
          <p:nvPr>
            <p:ph type="pic" idx="10" hasCustomPrompt="1"/>
          </p:nvPr>
        </p:nvSpPr>
        <p:spPr>
          <a:xfrm>
            <a:off x="6858000" y="698778"/>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4575733" y="2578606"/>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2" hasCustomPrompt="1"/>
          </p:nvPr>
        </p:nvSpPr>
        <p:spPr>
          <a:xfrm>
            <a:off x="2289428" y="699542"/>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3" hasCustomPrompt="1"/>
          </p:nvPr>
        </p:nvSpPr>
        <p:spPr>
          <a:xfrm>
            <a:off x="0" y="2579370"/>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588380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547664" y="406569"/>
            <a:ext cx="5004048" cy="576064"/>
          </a:xfrm>
          <a:prstGeom prst="rect">
            <a:avLst/>
          </a:prstGeom>
        </p:spPr>
        <p:txBody>
          <a:bodyPr anchor="ctr"/>
          <a:lstStyle>
            <a:lvl1pPr marL="0" indent="0" algn="l">
              <a:buNone/>
              <a:defRPr sz="3600" b="0" baseline="0">
                <a:latin typeface="+mj-lt"/>
                <a:cs typeface="Arial" pitchFamily="34" charset="0"/>
              </a:defRPr>
            </a:lvl1pPr>
          </a:lstStyle>
          <a:p>
            <a:pPr lvl="0"/>
            <a:r>
              <a:rPr lang="en-US" altLang="ko-KR" dirty="0"/>
              <a:t>IMAGES STYLE</a:t>
            </a:r>
          </a:p>
        </p:txBody>
      </p:sp>
      <p:pic>
        <p:nvPicPr>
          <p:cNvPr id="5"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7916" y="329620"/>
            <a:ext cx="983526" cy="72996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0" y="2931790"/>
            <a:ext cx="9144000" cy="2211710"/>
          </a:xfrm>
          <a:prstGeom prst="rect">
            <a:avLst/>
          </a:prstGeom>
          <a:solidFill>
            <a:schemeClr val="bg1">
              <a:lumMod val="95000"/>
            </a:schemeClr>
          </a:solidFill>
        </p:spPr>
        <p:txBody>
          <a:bodyPr anchor="ctr"/>
          <a:lstStyle>
            <a:lvl1pPr marL="0" indent="0" algn="ctr">
              <a:buNone/>
              <a:defRPr sz="1200" strike="sngStrike" baseline="0">
                <a:solidFill>
                  <a:schemeClr val="tx1">
                    <a:lumMod val="75000"/>
                    <a:lumOff val="25000"/>
                  </a:schemeClr>
                </a:solidFill>
                <a:latin typeface="+mn-lt"/>
                <a:ea typeface="+mj-ea"/>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05927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2051720" y="0"/>
            <a:ext cx="2286000" cy="278777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4572000" y="2571750"/>
            <a:ext cx="457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pic>
        <p:nvPicPr>
          <p:cNvPr id="7" name="Picture 2" descr="E:\002-KIMS BUSINESS\007-02-Fullslidesppt-Contents\20161216\Stethoscope as symbol of medicine PowerPoint Templates\main-item-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0798" y="1561376"/>
            <a:ext cx="983526" cy="72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66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3703784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200" b="0" baseline="0">
                <a:latin typeface="+mj-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2" name="Rectangle 1"/>
          <p:cNvSpPr/>
          <p:nvPr userDrawn="1"/>
        </p:nvSpPr>
        <p:spPr>
          <a:xfrm>
            <a:off x="3419872" y="1893198"/>
            <a:ext cx="5724128" cy="13681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3707904" y="2139702"/>
            <a:ext cx="543609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3707904" y="2715766"/>
            <a:ext cx="543609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4" name="Picture 2" descr="E:\002-KIMS BUSINESS\007-02-Fullslidesppt-Contents\20161216\Stethoscope as symbol of medicine PowerPoint Templates\main-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2824" y="1745754"/>
            <a:ext cx="2231488" cy="16561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0" y="1902008"/>
            <a:ext cx="467544" cy="13681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2" r:id="rId2"/>
    <p:sldLayoutId id="2147483666" r:id="rId3"/>
    <p:sldLayoutId id="2147483667" r:id="rId4"/>
    <p:sldLayoutId id="2147483661" r:id="rId5"/>
    <p:sldLayoutId id="2147483660" r:id="rId6"/>
    <p:sldLayoutId id="2147483664" r:id="rId7"/>
    <p:sldLayoutId id="2147483677" r:id="rId8"/>
    <p:sldLayoutId id="2147483678" r:id="rId9"/>
    <p:sldLayoutId id="2147483669" r:id="rId10"/>
    <p:sldLayoutId id="2147483670" r:id="rId11"/>
    <p:sldLayoutId id="2147483679" r:id="rId12"/>
    <p:sldLayoutId id="2147483672" r:id="rId13"/>
    <p:sldLayoutId id="2147483673" r:id="rId14"/>
    <p:sldLayoutId id="2147483674" r:id="rId15"/>
    <p:sldLayoutId id="2147483675" r:id="rId16"/>
    <p:sldLayoutId id="2147483680" r:id="rId17"/>
    <p:sldLayoutId id="2147483656" r:id="rId18"/>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ar-DZ" altLang="ko-KR" b="1" dirty="0">
                <a:latin typeface="Al Tarikh" pitchFamily="2" charset="-78"/>
                <a:ea typeface="맑은 고딕" pitchFamily="50" charset="-127"/>
                <a:cs typeface="Al Tarikh" pitchFamily="2" charset="-78"/>
              </a:rPr>
              <a:t>قالب بوربوينت </a:t>
            </a:r>
            <a:r>
              <a:rPr lang="ar-DZ" altLang="ko-KR" b="1" dirty="0">
                <a:solidFill>
                  <a:srgbClr val="002060"/>
                </a:solidFill>
                <a:latin typeface="Al Tarikh" pitchFamily="2" charset="-78"/>
                <a:ea typeface="맑은 고딕" pitchFamily="50" charset="-127"/>
                <a:cs typeface="Al Tarikh" pitchFamily="2" charset="-78"/>
              </a:rPr>
              <a:t>طبي</a:t>
            </a:r>
            <a:endParaRPr lang="en-US" altLang="ko-KR" b="1" dirty="0">
              <a:solidFill>
                <a:srgbClr val="002060"/>
              </a:solidFill>
              <a:latin typeface="Al Tarikh" pitchFamily="2" charset="-78"/>
              <a:cs typeface="Al Tarikh" pitchFamily="2" charset="-78"/>
            </a:endParaRPr>
          </a:p>
        </p:txBody>
      </p:sp>
      <p:sp>
        <p:nvSpPr>
          <p:cNvPr id="4" name="Text Placeholder 3"/>
          <p:cNvSpPr>
            <a:spLocks noGrp="1"/>
          </p:cNvSpPr>
          <p:nvPr>
            <p:ph type="body" sz="quarter" idx="11"/>
          </p:nvPr>
        </p:nvSpPr>
        <p:spPr>
          <a:xfrm>
            <a:off x="0" y="3939902"/>
            <a:ext cx="9144000" cy="432048"/>
          </a:xfrm>
        </p:spPr>
        <p:txBody>
          <a:bodyPr/>
          <a:lstStyle/>
          <a:p>
            <a:pPr>
              <a:spcBef>
                <a:spcPts val="0"/>
              </a:spcBef>
              <a:defRPr/>
            </a:pPr>
            <a:r>
              <a:rPr lang="ar-DZ" altLang="ko-KR" b="1" dirty="0">
                <a:latin typeface="Al Tarikh" pitchFamily="2" charset="-78"/>
                <a:cs typeface="Al Tarikh" pitchFamily="2" charset="-78"/>
              </a:rPr>
              <a:t>أكتب هنا</a:t>
            </a:r>
            <a:br>
              <a:rPr lang="ar-DZ" altLang="ko-KR" b="1" dirty="0">
                <a:latin typeface="Al Tarikh" pitchFamily="2" charset="-78"/>
                <a:cs typeface="Al Tarikh" pitchFamily="2" charset="-78"/>
              </a:rPr>
            </a:br>
            <a:r>
              <a:rPr lang="ar-DZ" altLang="ko-KR" b="1" dirty="0">
                <a:latin typeface="Al Tarikh" pitchFamily="2" charset="-78"/>
                <a:cs typeface="Al Tarikh" pitchFamily="2" charset="-78"/>
              </a:rPr>
              <a:t>العنوان الكامل للعرض التقدمي</a:t>
            </a:r>
            <a:endParaRPr lang="en-US" altLang="ko-KR" dirty="0">
              <a:latin typeface="Al Tarikh" pitchFamily="2" charset="-78"/>
              <a:cs typeface="Al Tarikh" pitchFamily="2" charset="-78"/>
            </a:endParaRPr>
          </a:p>
        </p:txBody>
      </p:sp>
      <p:sp>
        <p:nvSpPr>
          <p:cNvPr id="5" name="TextBox 4"/>
          <p:cNvSpPr txBox="1"/>
          <p:nvPr/>
        </p:nvSpPr>
        <p:spPr>
          <a:xfrm>
            <a:off x="3851920" y="4371950"/>
            <a:ext cx="1440160" cy="338554"/>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نص فرعي</a:t>
            </a:r>
            <a:endParaRPr lang="ko-KR" altLang="en-US" sz="16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2971841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002-KIMS BUSINESS\007-02-Fullslidesppt-Contents\20161216\Stethoscope as symbol of medicine PowerPoint Templates\main-item-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075933" y="267494"/>
            <a:ext cx="1816547" cy="1348220"/>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1"/>
          <p:cNvSpPr/>
          <p:nvPr/>
        </p:nvSpPr>
        <p:spPr>
          <a:xfrm flipH="1">
            <a:off x="6948264" y="259080"/>
            <a:ext cx="365760" cy="4610100"/>
          </a:xfrm>
          <a:custGeom>
            <a:avLst/>
            <a:gdLst>
              <a:gd name="connsiteX0" fmla="*/ 0 w 365760"/>
              <a:gd name="connsiteY0" fmla="*/ 0 h 5013960"/>
              <a:gd name="connsiteX1" fmla="*/ 0 w 365760"/>
              <a:gd name="connsiteY1" fmla="*/ 502920 h 5013960"/>
              <a:gd name="connsiteX2" fmla="*/ 365760 w 365760"/>
              <a:gd name="connsiteY2" fmla="*/ 502920 h 5013960"/>
              <a:gd name="connsiteX3" fmla="*/ 365760 w 365760"/>
              <a:gd name="connsiteY3" fmla="*/ 1249680 h 5013960"/>
              <a:gd name="connsiteX4" fmla="*/ 7620 w 365760"/>
              <a:gd name="connsiteY4" fmla="*/ 1249680 h 5013960"/>
              <a:gd name="connsiteX5" fmla="*/ 7620 w 365760"/>
              <a:gd name="connsiteY5" fmla="*/ 5013960 h 5013960"/>
              <a:gd name="connsiteX0" fmla="*/ 0 w 365760"/>
              <a:gd name="connsiteY0" fmla="*/ 0 h 4762500"/>
              <a:gd name="connsiteX1" fmla="*/ 0 w 365760"/>
              <a:gd name="connsiteY1" fmla="*/ 251460 h 4762500"/>
              <a:gd name="connsiteX2" fmla="*/ 365760 w 365760"/>
              <a:gd name="connsiteY2" fmla="*/ 251460 h 4762500"/>
              <a:gd name="connsiteX3" fmla="*/ 365760 w 365760"/>
              <a:gd name="connsiteY3" fmla="*/ 998220 h 4762500"/>
              <a:gd name="connsiteX4" fmla="*/ 7620 w 365760"/>
              <a:gd name="connsiteY4" fmla="*/ 998220 h 4762500"/>
              <a:gd name="connsiteX5" fmla="*/ 7620 w 365760"/>
              <a:gd name="connsiteY5" fmla="*/ 4762500 h 4762500"/>
              <a:gd name="connsiteX0" fmla="*/ 0 w 365760"/>
              <a:gd name="connsiteY0" fmla="*/ 0 h 4610100"/>
              <a:gd name="connsiteX1" fmla="*/ 0 w 365760"/>
              <a:gd name="connsiteY1" fmla="*/ 251460 h 4610100"/>
              <a:gd name="connsiteX2" fmla="*/ 365760 w 365760"/>
              <a:gd name="connsiteY2" fmla="*/ 251460 h 4610100"/>
              <a:gd name="connsiteX3" fmla="*/ 365760 w 365760"/>
              <a:gd name="connsiteY3" fmla="*/ 998220 h 4610100"/>
              <a:gd name="connsiteX4" fmla="*/ 7620 w 365760"/>
              <a:gd name="connsiteY4" fmla="*/ 998220 h 4610100"/>
              <a:gd name="connsiteX5" fmla="*/ 7620 w 365760"/>
              <a:gd name="connsiteY5" fmla="*/ 461010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4610100">
                <a:moveTo>
                  <a:pt x="0" y="0"/>
                </a:moveTo>
                <a:lnTo>
                  <a:pt x="0" y="251460"/>
                </a:lnTo>
                <a:lnTo>
                  <a:pt x="365760" y="251460"/>
                </a:lnTo>
                <a:lnTo>
                  <a:pt x="365760" y="998220"/>
                </a:lnTo>
                <a:lnTo>
                  <a:pt x="7620" y="998220"/>
                </a:lnTo>
                <a:lnTo>
                  <a:pt x="7620" y="4610100"/>
                </a:lnTo>
              </a:path>
            </a:pathLst>
          </a:custGeom>
          <a:ln w="34925">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chemeClr val="tx1">
                  <a:lumMod val="75000"/>
                  <a:lumOff val="25000"/>
                </a:schemeClr>
              </a:solidFill>
              <a:latin typeface="Al Tarikh" pitchFamily="2" charset="-78"/>
              <a:cs typeface="Al Tarikh" pitchFamily="2" charset="-78"/>
            </a:endParaRPr>
          </a:p>
        </p:txBody>
      </p:sp>
      <p:sp>
        <p:nvSpPr>
          <p:cNvPr id="17" name="Title 2"/>
          <p:cNvSpPr txBox="1">
            <a:spLocks/>
          </p:cNvSpPr>
          <p:nvPr/>
        </p:nvSpPr>
        <p:spPr>
          <a:xfrm>
            <a:off x="216024" y="630962"/>
            <a:ext cx="6588224"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r" rtl="1"/>
            <a:r>
              <a:rPr lang="ar-DZ" sz="3600" dirty="0">
                <a:solidFill>
                  <a:schemeClr val="tx1">
                    <a:lumMod val="75000"/>
                    <a:lumOff val="25000"/>
                  </a:schemeClr>
                </a:solidFill>
                <a:latin typeface="Al Tarikh" pitchFamily="2" charset="-78"/>
                <a:cs typeface="Al Tarikh" pitchFamily="2" charset="-78"/>
              </a:rPr>
              <a:t>خطة البحث</a:t>
            </a:r>
            <a:endParaRPr lang="en-US" sz="3600" dirty="0">
              <a:solidFill>
                <a:schemeClr val="tx1">
                  <a:lumMod val="75000"/>
                  <a:lumOff val="25000"/>
                </a:schemeClr>
              </a:solidFill>
              <a:latin typeface="Al Tarikh" pitchFamily="2" charset="-78"/>
              <a:cs typeface="Al Tarikh" pitchFamily="2" charset="-78"/>
            </a:endParaRPr>
          </a:p>
        </p:txBody>
      </p:sp>
      <p:sp>
        <p:nvSpPr>
          <p:cNvPr id="18" name="Rectangle 17"/>
          <p:cNvSpPr/>
          <p:nvPr/>
        </p:nvSpPr>
        <p:spPr>
          <a:xfrm>
            <a:off x="792088" y="292374"/>
            <a:ext cx="6516216" cy="720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9" name="Rectangle 18"/>
          <p:cNvSpPr/>
          <p:nvPr/>
        </p:nvSpPr>
        <p:spPr>
          <a:xfrm>
            <a:off x="792088" y="365252"/>
            <a:ext cx="6516216" cy="7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0" name="TextBox 6"/>
          <p:cNvSpPr txBox="1"/>
          <p:nvPr/>
        </p:nvSpPr>
        <p:spPr>
          <a:xfrm>
            <a:off x="5724128" y="1493371"/>
            <a:ext cx="862528" cy="646331"/>
          </a:xfrm>
          <a:prstGeom prst="rect">
            <a:avLst/>
          </a:prstGeom>
          <a:noFill/>
        </p:spPr>
        <p:txBody>
          <a:bodyPr wrap="square" rtlCol="0">
            <a:spAutoFit/>
          </a:bodyPr>
          <a:lstStyle/>
          <a:p>
            <a:pPr algn="ctr"/>
            <a:r>
              <a:rPr lang="en-US" altLang="ko-KR" sz="3600" dirty="0">
                <a:solidFill>
                  <a:schemeClr val="tx1">
                    <a:lumMod val="75000"/>
                    <a:lumOff val="25000"/>
                  </a:schemeClr>
                </a:solidFill>
                <a:latin typeface="Al Tarikh" pitchFamily="2" charset="-78"/>
                <a:cs typeface="Al Tarikh" pitchFamily="2" charset="-78"/>
              </a:rPr>
              <a:t>01</a:t>
            </a:r>
            <a:endParaRPr lang="ko-KR" altLang="en-US" sz="3600" dirty="0">
              <a:solidFill>
                <a:schemeClr val="tx1">
                  <a:lumMod val="75000"/>
                  <a:lumOff val="25000"/>
                </a:schemeClr>
              </a:solidFill>
              <a:latin typeface="Al Tarikh" pitchFamily="2" charset="-78"/>
              <a:cs typeface="Al Tarikh" pitchFamily="2" charset="-78"/>
            </a:endParaRPr>
          </a:p>
        </p:txBody>
      </p:sp>
      <p:sp>
        <p:nvSpPr>
          <p:cNvPr id="21" name="TextBox 7"/>
          <p:cNvSpPr txBox="1"/>
          <p:nvPr/>
        </p:nvSpPr>
        <p:spPr>
          <a:xfrm>
            <a:off x="5724128" y="2141443"/>
            <a:ext cx="862528" cy="646331"/>
          </a:xfrm>
          <a:prstGeom prst="rect">
            <a:avLst/>
          </a:prstGeom>
          <a:noFill/>
        </p:spPr>
        <p:txBody>
          <a:bodyPr wrap="square" rtlCol="0">
            <a:spAutoFit/>
          </a:bodyPr>
          <a:lstStyle/>
          <a:p>
            <a:pPr algn="ctr"/>
            <a:r>
              <a:rPr lang="en-US" altLang="ko-KR" sz="3600" dirty="0">
                <a:solidFill>
                  <a:schemeClr val="tx1">
                    <a:lumMod val="75000"/>
                    <a:lumOff val="25000"/>
                  </a:schemeClr>
                </a:solidFill>
                <a:latin typeface="Al Tarikh" pitchFamily="2" charset="-78"/>
                <a:cs typeface="Al Tarikh" pitchFamily="2" charset="-78"/>
              </a:rPr>
              <a:t>02</a:t>
            </a:r>
            <a:endParaRPr lang="ko-KR" altLang="en-US" sz="3600" dirty="0">
              <a:solidFill>
                <a:schemeClr val="tx1">
                  <a:lumMod val="75000"/>
                  <a:lumOff val="25000"/>
                </a:schemeClr>
              </a:solidFill>
              <a:latin typeface="Al Tarikh" pitchFamily="2" charset="-78"/>
              <a:cs typeface="Al Tarikh" pitchFamily="2" charset="-78"/>
            </a:endParaRPr>
          </a:p>
        </p:txBody>
      </p:sp>
      <p:sp>
        <p:nvSpPr>
          <p:cNvPr id="22" name="TextBox 8"/>
          <p:cNvSpPr txBox="1"/>
          <p:nvPr/>
        </p:nvSpPr>
        <p:spPr>
          <a:xfrm>
            <a:off x="5724128" y="2789515"/>
            <a:ext cx="862528" cy="646331"/>
          </a:xfrm>
          <a:prstGeom prst="rect">
            <a:avLst/>
          </a:prstGeom>
          <a:noFill/>
        </p:spPr>
        <p:txBody>
          <a:bodyPr wrap="square" rtlCol="0">
            <a:spAutoFit/>
          </a:bodyPr>
          <a:lstStyle/>
          <a:p>
            <a:pPr algn="ctr"/>
            <a:r>
              <a:rPr lang="en-US" altLang="ko-KR" sz="3600" dirty="0">
                <a:solidFill>
                  <a:schemeClr val="tx1">
                    <a:lumMod val="75000"/>
                    <a:lumOff val="25000"/>
                  </a:schemeClr>
                </a:solidFill>
                <a:latin typeface="Al Tarikh" pitchFamily="2" charset="-78"/>
                <a:cs typeface="Al Tarikh" pitchFamily="2" charset="-78"/>
              </a:rPr>
              <a:t>03</a:t>
            </a:r>
            <a:endParaRPr lang="ko-KR" altLang="en-US" sz="3600" dirty="0">
              <a:solidFill>
                <a:schemeClr val="tx1">
                  <a:lumMod val="75000"/>
                  <a:lumOff val="25000"/>
                </a:schemeClr>
              </a:solidFill>
              <a:latin typeface="Al Tarikh" pitchFamily="2" charset="-78"/>
              <a:cs typeface="Al Tarikh" pitchFamily="2" charset="-78"/>
            </a:endParaRPr>
          </a:p>
        </p:txBody>
      </p:sp>
      <p:sp>
        <p:nvSpPr>
          <p:cNvPr id="23" name="TextBox 9"/>
          <p:cNvSpPr txBox="1"/>
          <p:nvPr/>
        </p:nvSpPr>
        <p:spPr>
          <a:xfrm>
            <a:off x="5724128" y="3437587"/>
            <a:ext cx="862528" cy="646331"/>
          </a:xfrm>
          <a:prstGeom prst="rect">
            <a:avLst/>
          </a:prstGeom>
          <a:noFill/>
        </p:spPr>
        <p:txBody>
          <a:bodyPr wrap="square" rtlCol="0">
            <a:spAutoFit/>
          </a:bodyPr>
          <a:lstStyle/>
          <a:p>
            <a:pPr algn="ctr"/>
            <a:r>
              <a:rPr lang="en-US" altLang="ko-KR" sz="3600" dirty="0">
                <a:solidFill>
                  <a:schemeClr val="tx1">
                    <a:lumMod val="75000"/>
                    <a:lumOff val="25000"/>
                  </a:schemeClr>
                </a:solidFill>
                <a:latin typeface="Al Tarikh" pitchFamily="2" charset="-78"/>
                <a:cs typeface="Al Tarikh" pitchFamily="2" charset="-78"/>
              </a:rPr>
              <a:t>04</a:t>
            </a:r>
            <a:endParaRPr lang="ko-KR" altLang="en-US" sz="3600" dirty="0">
              <a:solidFill>
                <a:schemeClr val="tx1">
                  <a:lumMod val="75000"/>
                  <a:lumOff val="25000"/>
                </a:schemeClr>
              </a:solidFill>
              <a:latin typeface="Al Tarikh" pitchFamily="2" charset="-78"/>
              <a:cs typeface="Al Tarikh" pitchFamily="2" charset="-78"/>
            </a:endParaRPr>
          </a:p>
        </p:txBody>
      </p:sp>
      <p:sp>
        <p:nvSpPr>
          <p:cNvPr id="24" name="TextBox 10"/>
          <p:cNvSpPr txBox="1"/>
          <p:nvPr/>
        </p:nvSpPr>
        <p:spPr>
          <a:xfrm>
            <a:off x="5724128" y="4085659"/>
            <a:ext cx="862528" cy="646331"/>
          </a:xfrm>
          <a:prstGeom prst="rect">
            <a:avLst/>
          </a:prstGeom>
          <a:noFill/>
        </p:spPr>
        <p:txBody>
          <a:bodyPr wrap="square" rtlCol="0">
            <a:spAutoFit/>
          </a:bodyPr>
          <a:lstStyle/>
          <a:p>
            <a:pPr algn="ctr"/>
            <a:r>
              <a:rPr lang="en-US" altLang="ko-KR" sz="3600" dirty="0">
                <a:solidFill>
                  <a:schemeClr val="tx1">
                    <a:lumMod val="75000"/>
                    <a:lumOff val="25000"/>
                  </a:schemeClr>
                </a:solidFill>
                <a:latin typeface="Al Tarikh" pitchFamily="2" charset="-78"/>
                <a:cs typeface="Al Tarikh" pitchFamily="2" charset="-78"/>
              </a:rPr>
              <a:t>05</a:t>
            </a:r>
            <a:endParaRPr lang="ko-KR" altLang="en-US" sz="3600" dirty="0">
              <a:solidFill>
                <a:schemeClr val="tx1">
                  <a:lumMod val="75000"/>
                  <a:lumOff val="25000"/>
                </a:schemeClr>
              </a:solidFill>
              <a:latin typeface="Al Tarikh" pitchFamily="2" charset="-78"/>
              <a:cs typeface="Al Tarikh" pitchFamily="2" charset="-78"/>
            </a:endParaRPr>
          </a:p>
        </p:txBody>
      </p:sp>
      <p:sp>
        <p:nvSpPr>
          <p:cNvPr id="25" name="TextBox 11"/>
          <p:cNvSpPr txBox="1"/>
          <p:nvPr/>
        </p:nvSpPr>
        <p:spPr>
          <a:xfrm>
            <a:off x="827584" y="1649461"/>
            <a:ext cx="4896544" cy="369332"/>
          </a:xfrm>
          <a:prstGeom prst="rect">
            <a:avLst/>
          </a:prstGeom>
          <a:noFill/>
        </p:spPr>
        <p:txBody>
          <a:bodyPr wrap="square" rtlCol="0">
            <a:spAutoFit/>
          </a:bodyPr>
          <a:lstStyle/>
          <a:p>
            <a:pPr algn="r" rtl="1"/>
            <a:r>
              <a:rPr lang="ar-DZ" altLang="ko-KR" dirty="0">
                <a:solidFill>
                  <a:schemeClr val="tx1">
                    <a:lumMod val="75000"/>
                    <a:lumOff val="25000"/>
                  </a:schemeClr>
                </a:solidFill>
                <a:latin typeface="Al Tarikh" pitchFamily="2" charset="-78"/>
                <a:cs typeface="Al Tarikh" pitchFamily="2" charset="-78"/>
              </a:rPr>
              <a:t>أكتب هنا عنوان العنصر الأول في العرض </a:t>
            </a:r>
            <a:r>
              <a:rPr lang="ar-DZ" altLang="ko-KR" dirty="0">
                <a:solidFill>
                  <a:srgbClr val="002060"/>
                </a:solidFill>
                <a:latin typeface="Al Tarikh" pitchFamily="2" charset="-78"/>
                <a:cs typeface="Al Tarikh" pitchFamily="2" charset="-78"/>
              </a:rPr>
              <a:t>التقدمي</a:t>
            </a:r>
            <a:endParaRPr lang="en-US" altLang="ko-KR" dirty="0">
              <a:solidFill>
                <a:srgbClr val="002060"/>
              </a:solidFill>
              <a:latin typeface="Al Tarikh" pitchFamily="2" charset="-78"/>
              <a:cs typeface="Al Tarikh" pitchFamily="2" charset="-78"/>
            </a:endParaRPr>
          </a:p>
        </p:txBody>
      </p:sp>
      <p:sp>
        <p:nvSpPr>
          <p:cNvPr id="26" name="TextBox 12"/>
          <p:cNvSpPr txBox="1"/>
          <p:nvPr/>
        </p:nvSpPr>
        <p:spPr>
          <a:xfrm>
            <a:off x="827584" y="2293135"/>
            <a:ext cx="4896544" cy="369332"/>
          </a:xfrm>
          <a:prstGeom prst="rect">
            <a:avLst/>
          </a:prstGeom>
          <a:noFill/>
        </p:spPr>
        <p:txBody>
          <a:bodyPr wrap="square" rtlCol="0">
            <a:spAutoFit/>
          </a:bodyPr>
          <a:lstStyle/>
          <a:p>
            <a:pPr algn="r" rtl="1"/>
            <a:r>
              <a:rPr lang="ar-DZ" altLang="ko-KR" dirty="0">
                <a:solidFill>
                  <a:schemeClr val="tx1">
                    <a:lumMod val="75000"/>
                    <a:lumOff val="25000"/>
                  </a:schemeClr>
                </a:solidFill>
                <a:latin typeface="Al Tarikh" pitchFamily="2" charset="-78"/>
                <a:cs typeface="Al Tarikh" pitchFamily="2" charset="-78"/>
              </a:rPr>
              <a:t>أكتب هنا عنوان العنصر الأول في العرض </a:t>
            </a:r>
            <a:r>
              <a:rPr lang="ar-DZ" altLang="ko-KR" dirty="0">
                <a:solidFill>
                  <a:srgbClr val="002060"/>
                </a:solidFill>
                <a:latin typeface="Al Tarikh" pitchFamily="2" charset="-78"/>
                <a:cs typeface="Al Tarikh" pitchFamily="2" charset="-78"/>
              </a:rPr>
              <a:t>التقدمي</a:t>
            </a:r>
            <a:endParaRPr lang="en-US" altLang="ko-KR" dirty="0">
              <a:solidFill>
                <a:srgbClr val="002060"/>
              </a:solidFill>
              <a:latin typeface="Al Tarikh" pitchFamily="2" charset="-78"/>
              <a:cs typeface="Al Tarikh" pitchFamily="2" charset="-78"/>
            </a:endParaRPr>
          </a:p>
        </p:txBody>
      </p:sp>
      <p:sp>
        <p:nvSpPr>
          <p:cNvPr id="27" name="TextBox 13"/>
          <p:cNvSpPr txBox="1"/>
          <p:nvPr/>
        </p:nvSpPr>
        <p:spPr>
          <a:xfrm>
            <a:off x="827584" y="2936809"/>
            <a:ext cx="4896544" cy="369332"/>
          </a:xfrm>
          <a:prstGeom prst="rect">
            <a:avLst/>
          </a:prstGeom>
          <a:noFill/>
        </p:spPr>
        <p:txBody>
          <a:bodyPr wrap="square" rtlCol="0">
            <a:spAutoFit/>
          </a:bodyPr>
          <a:lstStyle/>
          <a:p>
            <a:pPr algn="r" rtl="1"/>
            <a:r>
              <a:rPr lang="ar-DZ" altLang="ko-KR" dirty="0">
                <a:solidFill>
                  <a:schemeClr val="tx1">
                    <a:lumMod val="75000"/>
                    <a:lumOff val="25000"/>
                  </a:schemeClr>
                </a:solidFill>
                <a:latin typeface="Al Tarikh" pitchFamily="2" charset="-78"/>
                <a:cs typeface="Al Tarikh" pitchFamily="2" charset="-78"/>
              </a:rPr>
              <a:t>أكتب هنا عنوان العنصر الأول في العرض </a:t>
            </a:r>
            <a:r>
              <a:rPr lang="ar-DZ" altLang="ko-KR" dirty="0">
                <a:solidFill>
                  <a:srgbClr val="002060"/>
                </a:solidFill>
                <a:latin typeface="Al Tarikh" pitchFamily="2" charset="-78"/>
                <a:cs typeface="Al Tarikh" pitchFamily="2" charset="-78"/>
              </a:rPr>
              <a:t>التقدمي</a:t>
            </a:r>
            <a:endParaRPr lang="en-US" altLang="ko-KR" dirty="0">
              <a:solidFill>
                <a:srgbClr val="002060"/>
              </a:solidFill>
              <a:latin typeface="Al Tarikh" pitchFamily="2" charset="-78"/>
              <a:cs typeface="Al Tarikh" pitchFamily="2" charset="-78"/>
            </a:endParaRPr>
          </a:p>
        </p:txBody>
      </p:sp>
      <p:sp>
        <p:nvSpPr>
          <p:cNvPr id="28" name="TextBox 14"/>
          <p:cNvSpPr txBox="1"/>
          <p:nvPr/>
        </p:nvSpPr>
        <p:spPr>
          <a:xfrm>
            <a:off x="827584" y="3580483"/>
            <a:ext cx="4896544" cy="369332"/>
          </a:xfrm>
          <a:prstGeom prst="rect">
            <a:avLst/>
          </a:prstGeom>
          <a:noFill/>
        </p:spPr>
        <p:txBody>
          <a:bodyPr wrap="square" rtlCol="0">
            <a:spAutoFit/>
          </a:bodyPr>
          <a:lstStyle/>
          <a:p>
            <a:pPr algn="r" rtl="1"/>
            <a:r>
              <a:rPr lang="ar-DZ" altLang="ko-KR" dirty="0">
                <a:solidFill>
                  <a:schemeClr val="tx1">
                    <a:lumMod val="75000"/>
                    <a:lumOff val="25000"/>
                  </a:schemeClr>
                </a:solidFill>
                <a:latin typeface="Al Tarikh" pitchFamily="2" charset="-78"/>
                <a:cs typeface="Al Tarikh" pitchFamily="2" charset="-78"/>
              </a:rPr>
              <a:t>أكتب هنا عنوان العنصر الأول في العرض </a:t>
            </a:r>
            <a:r>
              <a:rPr lang="ar-DZ" altLang="ko-KR" dirty="0">
                <a:solidFill>
                  <a:srgbClr val="002060"/>
                </a:solidFill>
                <a:latin typeface="Al Tarikh" pitchFamily="2" charset="-78"/>
                <a:cs typeface="Al Tarikh" pitchFamily="2" charset="-78"/>
              </a:rPr>
              <a:t>التقدمي</a:t>
            </a:r>
            <a:endParaRPr lang="en-US" altLang="ko-KR" dirty="0">
              <a:solidFill>
                <a:srgbClr val="002060"/>
              </a:solidFill>
              <a:latin typeface="Al Tarikh" pitchFamily="2" charset="-78"/>
              <a:cs typeface="Al Tarikh" pitchFamily="2" charset="-78"/>
            </a:endParaRPr>
          </a:p>
        </p:txBody>
      </p:sp>
      <p:sp>
        <p:nvSpPr>
          <p:cNvPr id="29" name="TextBox 15"/>
          <p:cNvSpPr txBox="1"/>
          <p:nvPr/>
        </p:nvSpPr>
        <p:spPr>
          <a:xfrm>
            <a:off x="827584" y="4224158"/>
            <a:ext cx="4896544" cy="369332"/>
          </a:xfrm>
          <a:prstGeom prst="rect">
            <a:avLst/>
          </a:prstGeom>
          <a:noFill/>
        </p:spPr>
        <p:txBody>
          <a:bodyPr wrap="square" rtlCol="0">
            <a:spAutoFit/>
          </a:bodyPr>
          <a:lstStyle/>
          <a:p>
            <a:pPr algn="r" rtl="1"/>
            <a:r>
              <a:rPr lang="ar-DZ" altLang="ko-KR" dirty="0">
                <a:solidFill>
                  <a:schemeClr val="tx1">
                    <a:lumMod val="75000"/>
                    <a:lumOff val="25000"/>
                  </a:schemeClr>
                </a:solidFill>
                <a:latin typeface="Al Tarikh" pitchFamily="2" charset="-78"/>
                <a:cs typeface="Al Tarikh" pitchFamily="2" charset="-78"/>
              </a:rPr>
              <a:t>أكتب هنا عنوان العنصر الأول في العرض </a:t>
            </a:r>
            <a:r>
              <a:rPr lang="ar-DZ" altLang="ko-KR" dirty="0">
                <a:solidFill>
                  <a:srgbClr val="002060"/>
                </a:solidFill>
                <a:latin typeface="Al Tarikh" pitchFamily="2" charset="-78"/>
                <a:cs typeface="Al Tarikh" pitchFamily="2" charset="-78"/>
              </a:rPr>
              <a:t>التقدمي</a:t>
            </a:r>
            <a:endParaRPr lang="en-US" altLang="ko-KR" dirty="0">
              <a:solidFill>
                <a:srgbClr val="002060"/>
              </a:solidFill>
              <a:latin typeface="Al Tarikh" pitchFamily="2" charset="-78"/>
              <a:cs typeface="Al Tarikh" pitchFamily="2" charset="-78"/>
            </a:endParaRPr>
          </a:p>
        </p:txBody>
      </p:sp>
    </p:spTree>
    <p:extLst>
      <p:ext uri="{BB962C8B-B14F-4D97-AF65-F5344CB8AC3E}">
        <p14:creationId xmlns:p14="http://schemas.microsoft.com/office/powerpoint/2010/main" val="1095055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Effect transition="in" filter="fade">
                                      <p:cBhvr>
                                        <p:cTn id="87" dur="500"/>
                                        <p:tgtEl>
                                          <p:spTgt spid="28"/>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animBg="1"/>
      <p:bldP spid="19" grpId="0" animBg="1"/>
      <p:bldP spid="20" grpId="0"/>
      <p:bldP spid="21" grpId="0"/>
      <p:bldP spid="22" grpId="0"/>
      <p:bldP spid="23" grpId="0"/>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419872" y="2139702"/>
            <a:ext cx="5436096" cy="576064"/>
          </a:xfrm>
        </p:spPr>
        <p:txBody>
          <a:bodyPr/>
          <a:lstStyle/>
          <a:p>
            <a:pPr algn="r" rtl="1"/>
            <a:r>
              <a:rPr lang="ar-DZ" altLang="ko-KR" dirty="0">
                <a:latin typeface="Al Tarikh" pitchFamily="2" charset="-78"/>
                <a:cs typeface="Al Tarikh" pitchFamily="2" charset="-78"/>
              </a:rPr>
              <a:t>مقطع </a:t>
            </a:r>
            <a:r>
              <a:rPr lang="ar-DZ" altLang="ko-KR" dirty="0">
                <a:solidFill>
                  <a:srgbClr val="002060"/>
                </a:solidFill>
                <a:latin typeface="Al Tarikh" pitchFamily="2" charset="-78"/>
                <a:cs typeface="Al Tarikh" pitchFamily="2" charset="-78"/>
              </a:rPr>
              <a:t>فاصل</a:t>
            </a:r>
            <a:endParaRPr lang="ko-KR" altLang="en-US" dirty="0">
              <a:solidFill>
                <a:srgbClr val="002060"/>
              </a:solidFill>
              <a:latin typeface="Al Tarikh" pitchFamily="2" charset="-78"/>
              <a:cs typeface="Al Tarikh" pitchFamily="2" charset="-78"/>
            </a:endParaRPr>
          </a:p>
        </p:txBody>
      </p:sp>
      <p:sp>
        <p:nvSpPr>
          <p:cNvPr id="3" name="Text Placeholder 2"/>
          <p:cNvSpPr>
            <a:spLocks noGrp="1"/>
          </p:cNvSpPr>
          <p:nvPr>
            <p:ph type="body" sz="quarter" idx="11"/>
          </p:nvPr>
        </p:nvSpPr>
        <p:spPr>
          <a:xfrm>
            <a:off x="3419872" y="2715766"/>
            <a:ext cx="5436096" cy="288032"/>
          </a:xfrm>
        </p:spPr>
        <p:txBody>
          <a:bodyPr/>
          <a:lstStyle/>
          <a:p>
            <a:pPr lvl="0" algn="r"/>
            <a:r>
              <a:rPr lang="ar-DZ" altLang="ko-KR" dirty="0">
                <a:latin typeface="Al Tarikh" pitchFamily="2" charset="-78"/>
                <a:cs typeface="Al Tarikh" pitchFamily="2" charset="-78"/>
              </a:rPr>
              <a:t>أدخل عنوان ترجمتك هنا</a:t>
            </a:r>
            <a:endParaRPr lang="en-US" altLang="ko-KR" dirty="0">
              <a:latin typeface="Al Tarikh" pitchFamily="2" charset="-78"/>
              <a:cs typeface="Al Tarikh" pitchFamily="2" charset="-78"/>
            </a:endParaRPr>
          </a:p>
        </p:txBody>
      </p:sp>
    </p:spTree>
    <p:extLst>
      <p:ext uri="{BB962C8B-B14F-4D97-AF65-F5344CB8AC3E}">
        <p14:creationId xmlns:p14="http://schemas.microsoft.com/office/powerpoint/2010/main" val="3191084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prstGeom prst="rect">
            <a:avLst/>
          </a:prstGeom>
        </p:spPr>
        <p:txBody>
          <a:bodyPr/>
          <a:lstStyle/>
          <a:p>
            <a:pPr algn="r" rtl="1"/>
            <a:r>
              <a:rPr lang="ar-DZ" altLang="ko-KR" dirty="0">
                <a:solidFill>
                  <a:schemeClr val="bg1"/>
                </a:solidFill>
                <a:latin typeface="Al Tarikh" pitchFamily="2" charset="-78"/>
                <a:cs typeface="Al Tarikh" pitchFamily="2" charset="-78"/>
              </a:rPr>
              <a:t>خدماتنا</a:t>
            </a:r>
            <a:endParaRPr lang="ko-KR" altLang="en-US" dirty="0">
              <a:solidFill>
                <a:schemeClr val="bg1"/>
              </a:solidFill>
              <a:latin typeface="Al Tarikh" pitchFamily="2" charset="-78"/>
              <a:cs typeface="Al Tarikh" pitchFamily="2" charset="-78"/>
            </a:endParaRPr>
          </a:p>
        </p:txBody>
      </p:sp>
      <p:sp>
        <p:nvSpPr>
          <p:cNvPr id="4" name="Rectangle 3"/>
          <p:cNvSpPr/>
          <p:nvPr/>
        </p:nvSpPr>
        <p:spPr>
          <a:xfrm>
            <a:off x="3810393" y="1275606"/>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5" name="Rectangle 4"/>
          <p:cNvSpPr/>
          <p:nvPr/>
        </p:nvSpPr>
        <p:spPr>
          <a:xfrm>
            <a:off x="5106536" y="1275606"/>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6" name="Rectangle 5"/>
          <p:cNvSpPr/>
          <p:nvPr/>
        </p:nvSpPr>
        <p:spPr>
          <a:xfrm>
            <a:off x="6402679" y="1275606"/>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7" name="Rectangle 6"/>
          <p:cNvSpPr/>
          <p:nvPr/>
        </p:nvSpPr>
        <p:spPr>
          <a:xfrm>
            <a:off x="7698822" y="1275606"/>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8" name="Rectangle 7"/>
          <p:cNvSpPr/>
          <p:nvPr/>
        </p:nvSpPr>
        <p:spPr>
          <a:xfrm>
            <a:off x="3810393" y="2427734"/>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9" name="Rectangle 8"/>
          <p:cNvSpPr/>
          <p:nvPr/>
        </p:nvSpPr>
        <p:spPr>
          <a:xfrm>
            <a:off x="5106536" y="2427734"/>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10" name="Rectangle 9"/>
          <p:cNvSpPr/>
          <p:nvPr/>
        </p:nvSpPr>
        <p:spPr>
          <a:xfrm>
            <a:off x="6402679" y="2427734"/>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11" name="Rectangle 10"/>
          <p:cNvSpPr/>
          <p:nvPr/>
        </p:nvSpPr>
        <p:spPr>
          <a:xfrm>
            <a:off x="7698822" y="2427734"/>
            <a:ext cx="792088" cy="7260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grpSp>
        <p:nvGrpSpPr>
          <p:cNvPr id="12" name="Group 11"/>
          <p:cNvGrpSpPr/>
          <p:nvPr/>
        </p:nvGrpSpPr>
        <p:grpSpPr>
          <a:xfrm>
            <a:off x="3808884" y="3363838"/>
            <a:ext cx="4795563" cy="494026"/>
            <a:chOff x="803640" y="3362835"/>
            <a:chExt cx="2059657" cy="494026"/>
          </a:xfrm>
        </p:grpSpPr>
        <p:sp>
          <p:nvSpPr>
            <p:cNvPr id="13" name="TextBox 12"/>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14" name="TextBox 13"/>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عنوان النص</a:t>
              </a:r>
              <a:endParaRPr lang="ko-KR" altLang="en-US" sz="1200" b="1" dirty="0">
                <a:solidFill>
                  <a:schemeClr val="bg1"/>
                </a:solidFill>
                <a:latin typeface="Al Tarikh" pitchFamily="2" charset="-78"/>
                <a:cs typeface="Al Tarikh" pitchFamily="2" charset="-78"/>
              </a:endParaRPr>
            </a:p>
          </p:txBody>
        </p:sp>
      </p:grpSp>
      <p:grpSp>
        <p:nvGrpSpPr>
          <p:cNvPr id="15" name="Group 14"/>
          <p:cNvGrpSpPr/>
          <p:nvPr/>
        </p:nvGrpSpPr>
        <p:grpSpPr>
          <a:xfrm>
            <a:off x="3808884" y="4083918"/>
            <a:ext cx="4795563" cy="494026"/>
            <a:chOff x="803640" y="3362835"/>
            <a:chExt cx="2059657" cy="494026"/>
          </a:xfrm>
        </p:grpSpPr>
        <p:sp>
          <p:nvSpPr>
            <p:cNvPr id="16" name="TextBox 15"/>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17" name="TextBox 16"/>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عنوان النص</a:t>
              </a:r>
              <a:endParaRPr lang="ko-KR" altLang="en-US" sz="1200" b="1" dirty="0">
                <a:solidFill>
                  <a:schemeClr val="bg1"/>
                </a:solidFill>
                <a:latin typeface="Al Tarikh" pitchFamily="2" charset="-78"/>
                <a:cs typeface="Al Tarikh" pitchFamily="2" charset="-78"/>
              </a:endParaRPr>
            </a:p>
          </p:txBody>
        </p:sp>
      </p:grpSp>
      <p:sp>
        <p:nvSpPr>
          <p:cNvPr id="27" name="Freeform 26"/>
          <p:cNvSpPr>
            <a:spLocks noChangeAspect="1"/>
          </p:cNvSpPr>
          <p:nvPr/>
        </p:nvSpPr>
        <p:spPr>
          <a:xfrm>
            <a:off x="5282892" y="2583249"/>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28" name="Freeform 27"/>
          <p:cNvSpPr/>
          <p:nvPr/>
        </p:nvSpPr>
        <p:spPr>
          <a:xfrm>
            <a:off x="6579035" y="1492374"/>
            <a:ext cx="439376" cy="36592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a:latin typeface="Al Tarikh" pitchFamily="2" charset="-78"/>
              <a:cs typeface="Al Tarikh" pitchFamily="2" charset="-78"/>
            </a:endParaRPr>
          </a:p>
        </p:txBody>
      </p:sp>
      <p:sp>
        <p:nvSpPr>
          <p:cNvPr id="29" name="Freeform 28"/>
          <p:cNvSpPr/>
          <p:nvPr/>
        </p:nvSpPr>
        <p:spPr>
          <a:xfrm>
            <a:off x="5282892" y="1418918"/>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l" defTabSz="914400" rtl="0" eaLnBrk="1" latinLnBrk="1" hangingPunct="1"/>
            <a:endParaRPr lang="ko-KR" altLang="en-US">
              <a:latin typeface="Al Tarikh" pitchFamily="2" charset="-78"/>
              <a:cs typeface="Al Tarikh" pitchFamily="2" charset="-78"/>
            </a:endParaRPr>
          </a:p>
        </p:txBody>
      </p:sp>
      <p:sp>
        <p:nvSpPr>
          <p:cNvPr id="32" name="Freeform 31"/>
          <p:cNvSpPr/>
          <p:nvPr/>
        </p:nvSpPr>
        <p:spPr>
          <a:xfrm>
            <a:off x="7919290" y="1418918"/>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33" name="Freeform 32"/>
          <p:cNvSpPr/>
          <p:nvPr/>
        </p:nvSpPr>
        <p:spPr>
          <a:xfrm>
            <a:off x="6633713" y="2574683"/>
            <a:ext cx="330019" cy="439376"/>
          </a:xfrm>
          <a:custGeom>
            <a:avLst/>
            <a:gdLst>
              <a:gd name="connsiteX0" fmla="*/ 143301 w 1910686"/>
              <a:gd name="connsiteY0" fmla="*/ 0 h 3268639"/>
              <a:gd name="connsiteX1" fmla="*/ 0 w 1910686"/>
              <a:gd name="connsiteY1" fmla="*/ 1705970 h 3268639"/>
              <a:gd name="connsiteX2" fmla="*/ 436728 w 1910686"/>
              <a:gd name="connsiteY2" fmla="*/ 3268639 h 3268639"/>
              <a:gd name="connsiteX3" fmla="*/ 928047 w 1910686"/>
              <a:gd name="connsiteY3" fmla="*/ 1944806 h 3268639"/>
              <a:gd name="connsiteX4" fmla="*/ 1364776 w 1910686"/>
              <a:gd name="connsiteY4" fmla="*/ 3268639 h 3268639"/>
              <a:gd name="connsiteX5" fmla="*/ 1910686 w 1910686"/>
              <a:gd name="connsiteY5" fmla="*/ 1726442 h 3268639"/>
              <a:gd name="connsiteX6" fmla="*/ 1603612 w 1910686"/>
              <a:gd name="connsiteY6" fmla="*/ 6824 h 3268639"/>
              <a:gd name="connsiteX7" fmla="*/ 1521725 w 1910686"/>
              <a:gd name="connsiteY7" fmla="*/ 20472 h 3268639"/>
              <a:gd name="connsiteX8" fmla="*/ 907576 w 1910686"/>
              <a:gd name="connsiteY8" fmla="*/ 163773 h 3268639"/>
              <a:gd name="connsiteX9" fmla="*/ 143301 w 1910686"/>
              <a:gd name="connsiteY9" fmla="*/ 0 h 3268639"/>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326627 w 2094012"/>
              <a:gd name="connsiteY0" fmla="*/ 27296 h 3261815"/>
              <a:gd name="connsiteX1" fmla="*/ 183326 w 2094012"/>
              <a:gd name="connsiteY1" fmla="*/ 1699146 h 3261815"/>
              <a:gd name="connsiteX2" fmla="*/ 620054 w 2094012"/>
              <a:gd name="connsiteY2" fmla="*/ 3261815 h 3261815"/>
              <a:gd name="connsiteX3" fmla="*/ 1111373 w 2094012"/>
              <a:gd name="connsiteY3" fmla="*/ 1937982 h 3261815"/>
              <a:gd name="connsiteX4" fmla="*/ 1548102 w 2094012"/>
              <a:gd name="connsiteY4" fmla="*/ 3261815 h 3261815"/>
              <a:gd name="connsiteX5" fmla="*/ 2094012 w 2094012"/>
              <a:gd name="connsiteY5" fmla="*/ 1719618 h 3261815"/>
              <a:gd name="connsiteX6" fmla="*/ 1786938 w 2094012"/>
              <a:gd name="connsiteY6" fmla="*/ 0 h 3261815"/>
              <a:gd name="connsiteX7" fmla="*/ 1705051 w 2094012"/>
              <a:gd name="connsiteY7" fmla="*/ 13648 h 3261815"/>
              <a:gd name="connsiteX8" fmla="*/ 1090902 w 2094012"/>
              <a:gd name="connsiteY8" fmla="*/ 156949 h 3261815"/>
              <a:gd name="connsiteX9" fmla="*/ 326627 w 2094012"/>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377501 w 2144886"/>
              <a:gd name="connsiteY0" fmla="*/ 27296 h 3261815"/>
              <a:gd name="connsiteX1" fmla="*/ 295615 w 2144886"/>
              <a:gd name="connsiteY1" fmla="*/ 1774209 h 3261815"/>
              <a:gd name="connsiteX2" fmla="*/ 670928 w 2144886"/>
              <a:gd name="connsiteY2" fmla="*/ 3261815 h 3261815"/>
              <a:gd name="connsiteX3" fmla="*/ 1162247 w 2144886"/>
              <a:gd name="connsiteY3" fmla="*/ 1937982 h 3261815"/>
              <a:gd name="connsiteX4" fmla="*/ 1598976 w 2144886"/>
              <a:gd name="connsiteY4" fmla="*/ 3261815 h 3261815"/>
              <a:gd name="connsiteX5" fmla="*/ 2144886 w 2144886"/>
              <a:gd name="connsiteY5" fmla="*/ 1719618 h 3261815"/>
              <a:gd name="connsiteX6" fmla="*/ 1837812 w 2144886"/>
              <a:gd name="connsiteY6" fmla="*/ 0 h 3261815"/>
              <a:gd name="connsiteX7" fmla="*/ 1755925 w 2144886"/>
              <a:gd name="connsiteY7" fmla="*/ 13648 h 3261815"/>
              <a:gd name="connsiteX8" fmla="*/ 1141776 w 2144886"/>
              <a:gd name="connsiteY8" fmla="*/ 156949 h 3261815"/>
              <a:gd name="connsiteX9" fmla="*/ 377501 w 2144886"/>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80396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205171"/>
              <a:gd name="connsiteY0" fmla="*/ 27296 h 3261815"/>
              <a:gd name="connsiteX1" fmla="*/ 322444 w 2205171"/>
              <a:gd name="connsiteY1" fmla="*/ 1801504 h 3261815"/>
              <a:gd name="connsiteX2" fmla="*/ 704581 w 2205171"/>
              <a:gd name="connsiteY2" fmla="*/ 3261815 h 3261815"/>
              <a:gd name="connsiteX3" fmla="*/ 1216372 w 2205171"/>
              <a:gd name="connsiteY3" fmla="*/ 1951629 h 3261815"/>
              <a:gd name="connsiteX4" fmla="*/ 1707692 w 2205171"/>
              <a:gd name="connsiteY4" fmla="*/ 3254991 h 3261815"/>
              <a:gd name="connsiteX5" fmla="*/ 2144420 w 2205171"/>
              <a:gd name="connsiteY5" fmla="*/ 1753737 h 3261815"/>
              <a:gd name="connsiteX6" fmla="*/ 1871465 w 2205171"/>
              <a:gd name="connsiteY6" fmla="*/ 0 h 3261815"/>
              <a:gd name="connsiteX7" fmla="*/ 1789578 w 2205171"/>
              <a:gd name="connsiteY7" fmla="*/ 13648 h 3261815"/>
              <a:gd name="connsiteX8" fmla="*/ 1175429 w 2205171"/>
              <a:gd name="connsiteY8" fmla="*/ 156949 h 3261815"/>
              <a:gd name="connsiteX9" fmla="*/ 411154 w 2205171"/>
              <a:gd name="connsiteY9" fmla="*/ 27296 h 3261815"/>
              <a:gd name="connsiteX0" fmla="*/ 411154 w 2145061"/>
              <a:gd name="connsiteY0" fmla="*/ 23869 h 3258388"/>
              <a:gd name="connsiteX1" fmla="*/ 322444 w 2145061"/>
              <a:gd name="connsiteY1" fmla="*/ 1798077 h 3258388"/>
              <a:gd name="connsiteX2" fmla="*/ 704581 w 2145061"/>
              <a:gd name="connsiteY2" fmla="*/ 3258388 h 3258388"/>
              <a:gd name="connsiteX3" fmla="*/ 1216372 w 2145061"/>
              <a:gd name="connsiteY3" fmla="*/ 1948202 h 3258388"/>
              <a:gd name="connsiteX4" fmla="*/ 1707692 w 2145061"/>
              <a:gd name="connsiteY4" fmla="*/ 3251564 h 3258388"/>
              <a:gd name="connsiteX5" fmla="*/ 2144420 w 2145061"/>
              <a:gd name="connsiteY5" fmla="*/ 1750310 h 3258388"/>
              <a:gd name="connsiteX6" fmla="*/ 1789578 w 2145061"/>
              <a:gd name="connsiteY6" fmla="*/ 10221 h 3258388"/>
              <a:gd name="connsiteX7" fmla="*/ 1175429 w 2145061"/>
              <a:gd name="connsiteY7" fmla="*/ 153522 h 3258388"/>
              <a:gd name="connsiteX8" fmla="*/ 411154 w 2145061"/>
              <a:gd name="connsiteY8" fmla="*/ 23869 h 3258388"/>
              <a:gd name="connsiteX0" fmla="*/ 411154 w 2146076"/>
              <a:gd name="connsiteY0" fmla="*/ 23869 h 3258388"/>
              <a:gd name="connsiteX1" fmla="*/ 322444 w 2146076"/>
              <a:gd name="connsiteY1" fmla="*/ 1798077 h 3258388"/>
              <a:gd name="connsiteX2" fmla="*/ 704581 w 2146076"/>
              <a:gd name="connsiteY2" fmla="*/ 3258388 h 3258388"/>
              <a:gd name="connsiteX3" fmla="*/ 1216372 w 2146076"/>
              <a:gd name="connsiteY3" fmla="*/ 1948202 h 3258388"/>
              <a:gd name="connsiteX4" fmla="*/ 1707692 w 2146076"/>
              <a:gd name="connsiteY4" fmla="*/ 3251564 h 3258388"/>
              <a:gd name="connsiteX5" fmla="*/ 2144420 w 2146076"/>
              <a:gd name="connsiteY5" fmla="*/ 1750310 h 3258388"/>
              <a:gd name="connsiteX6" fmla="*/ 1926056 w 2146076"/>
              <a:gd name="connsiteY6" fmla="*/ 17045 h 3258388"/>
              <a:gd name="connsiteX7" fmla="*/ 1175429 w 2146076"/>
              <a:gd name="connsiteY7" fmla="*/ 153522 h 3258388"/>
              <a:gd name="connsiteX8" fmla="*/ 411154 w 2146076"/>
              <a:gd name="connsiteY8" fmla="*/ 23869 h 3258388"/>
              <a:gd name="connsiteX0" fmla="*/ 411154 w 2374416"/>
              <a:gd name="connsiteY0" fmla="*/ 23869 h 3258388"/>
              <a:gd name="connsiteX1" fmla="*/ 322444 w 2374416"/>
              <a:gd name="connsiteY1" fmla="*/ 1798077 h 3258388"/>
              <a:gd name="connsiteX2" fmla="*/ 704581 w 2374416"/>
              <a:gd name="connsiteY2" fmla="*/ 3258388 h 3258388"/>
              <a:gd name="connsiteX3" fmla="*/ 1216372 w 2374416"/>
              <a:gd name="connsiteY3" fmla="*/ 1948202 h 3258388"/>
              <a:gd name="connsiteX4" fmla="*/ 1707692 w 2374416"/>
              <a:gd name="connsiteY4" fmla="*/ 3251564 h 3258388"/>
              <a:gd name="connsiteX5" fmla="*/ 2144420 w 2374416"/>
              <a:gd name="connsiteY5" fmla="*/ 1750310 h 3258388"/>
              <a:gd name="connsiteX6" fmla="*/ 1926056 w 2374416"/>
              <a:gd name="connsiteY6" fmla="*/ 17045 h 3258388"/>
              <a:gd name="connsiteX7" fmla="*/ 1175429 w 2374416"/>
              <a:gd name="connsiteY7" fmla="*/ 153522 h 3258388"/>
              <a:gd name="connsiteX8" fmla="*/ 411154 w 2374416"/>
              <a:gd name="connsiteY8" fmla="*/ 23869 h 3258388"/>
              <a:gd name="connsiteX0" fmla="*/ 411154 w 2441693"/>
              <a:gd name="connsiteY0" fmla="*/ 23869 h 3258388"/>
              <a:gd name="connsiteX1" fmla="*/ 322444 w 2441693"/>
              <a:gd name="connsiteY1" fmla="*/ 1798077 h 3258388"/>
              <a:gd name="connsiteX2" fmla="*/ 704581 w 2441693"/>
              <a:gd name="connsiteY2" fmla="*/ 3258388 h 3258388"/>
              <a:gd name="connsiteX3" fmla="*/ 1216372 w 2441693"/>
              <a:gd name="connsiteY3" fmla="*/ 1948202 h 3258388"/>
              <a:gd name="connsiteX4" fmla="*/ 1707692 w 2441693"/>
              <a:gd name="connsiteY4" fmla="*/ 3251564 h 3258388"/>
              <a:gd name="connsiteX5" fmla="*/ 2144420 w 2441693"/>
              <a:gd name="connsiteY5" fmla="*/ 1750310 h 3258388"/>
              <a:gd name="connsiteX6" fmla="*/ 1926056 w 2441693"/>
              <a:gd name="connsiteY6" fmla="*/ 17045 h 3258388"/>
              <a:gd name="connsiteX7" fmla="*/ 1175429 w 2441693"/>
              <a:gd name="connsiteY7" fmla="*/ 153522 h 3258388"/>
              <a:gd name="connsiteX8" fmla="*/ 411154 w 2441693"/>
              <a:gd name="connsiteY8" fmla="*/ 23869 h 3258388"/>
              <a:gd name="connsiteX0" fmla="*/ 411154 w 2377348"/>
              <a:gd name="connsiteY0" fmla="*/ 23869 h 3258388"/>
              <a:gd name="connsiteX1" fmla="*/ 322444 w 2377348"/>
              <a:gd name="connsiteY1" fmla="*/ 1798077 h 3258388"/>
              <a:gd name="connsiteX2" fmla="*/ 704581 w 2377348"/>
              <a:gd name="connsiteY2" fmla="*/ 3258388 h 3258388"/>
              <a:gd name="connsiteX3" fmla="*/ 1216372 w 2377348"/>
              <a:gd name="connsiteY3" fmla="*/ 1948202 h 3258388"/>
              <a:gd name="connsiteX4" fmla="*/ 1707692 w 2377348"/>
              <a:gd name="connsiteY4" fmla="*/ 3251564 h 3258388"/>
              <a:gd name="connsiteX5" fmla="*/ 2144420 w 2377348"/>
              <a:gd name="connsiteY5" fmla="*/ 1750310 h 3258388"/>
              <a:gd name="connsiteX6" fmla="*/ 1926056 w 2377348"/>
              <a:gd name="connsiteY6" fmla="*/ 17045 h 3258388"/>
              <a:gd name="connsiteX7" fmla="*/ 1175429 w 2377348"/>
              <a:gd name="connsiteY7" fmla="*/ 153522 h 3258388"/>
              <a:gd name="connsiteX8" fmla="*/ 411154 w 2377348"/>
              <a:gd name="connsiteY8" fmla="*/ 23869 h 3258388"/>
              <a:gd name="connsiteX0" fmla="*/ 411154 w 2424220"/>
              <a:gd name="connsiteY0" fmla="*/ 23869 h 3258388"/>
              <a:gd name="connsiteX1" fmla="*/ 322444 w 2424220"/>
              <a:gd name="connsiteY1" fmla="*/ 1798077 h 3258388"/>
              <a:gd name="connsiteX2" fmla="*/ 704581 w 2424220"/>
              <a:gd name="connsiteY2" fmla="*/ 3258388 h 3258388"/>
              <a:gd name="connsiteX3" fmla="*/ 1216372 w 2424220"/>
              <a:gd name="connsiteY3" fmla="*/ 1948202 h 3258388"/>
              <a:gd name="connsiteX4" fmla="*/ 1707692 w 2424220"/>
              <a:gd name="connsiteY4" fmla="*/ 3251564 h 3258388"/>
              <a:gd name="connsiteX5" fmla="*/ 2144420 w 2424220"/>
              <a:gd name="connsiteY5" fmla="*/ 1750310 h 3258388"/>
              <a:gd name="connsiteX6" fmla="*/ 1926056 w 2424220"/>
              <a:gd name="connsiteY6" fmla="*/ 17045 h 3258388"/>
              <a:gd name="connsiteX7" fmla="*/ 1175429 w 2424220"/>
              <a:gd name="connsiteY7" fmla="*/ 153522 h 3258388"/>
              <a:gd name="connsiteX8" fmla="*/ 411154 w 2424220"/>
              <a:gd name="connsiteY8" fmla="*/ 23869 h 3258388"/>
              <a:gd name="connsiteX0" fmla="*/ 411154 w 2449010"/>
              <a:gd name="connsiteY0" fmla="*/ 23869 h 3258388"/>
              <a:gd name="connsiteX1" fmla="*/ 322444 w 2449010"/>
              <a:gd name="connsiteY1" fmla="*/ 1798077 h 3258388"/>
              <a:gd name="connsiteX2" fmla="*/ 704581 w 2449010"/>
              <a:gd name="connsiteY2" fmla="*/ 3258388 h 3258388"/>
              <a:gd name="connsiteX3" fmla="*/ 1216372 w 2449010"/>
              <a:gd name="connsiteY3" fmla="*/ 1948202 h 3258388"/>
              <a:gd name="connsiteX4" fmla="*/ 1707692 w 2449010"/>
              <a:gd name="connsiteY4" fmla="*/ 3251564 h 3258388"/>
              <a:gd name="connsiteX5" fmla="*/ 2144420 w 2449010"/>
              <a:gd name="connsiteY5" fmla="*/ 1750310 h 3258388"/>
              <a:gd name="connsiteX6" fmla="*/ 1926056 w 2449010"/>
              <a:gd name="connsiteY6" fmla="*/ 17045 h 3258388"/>
              <a:gd name="connsiteX7" fmla="*/ 1175429 w 2449010"/>
              <a:gd name="connsiteY7" fmla="*/ 153522 h 3258388"/>
              <a:gd name="connsiteX8" fmla="*/ 411154 w 2449010"/>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593" h="3258388">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34" name="Rectangle 19"/>
          <p:cNvSpPr/>
          <p:nvPr/>
        </p:nvSpPr>
        <p:spPr>
          <a:xfrm>
            <a:off x="3982035" y="1418918"/>
            <a:ext cx="396809" cy="436177"/>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35" name="Freeform 34"/>
          <p:cNvSpPr/>
          <p:nvPr/>
        </p:nvSpPr>
        <p:spPr>
          <a:xfrm>
            <a:off x="3942389" y="2619431"/>
            <a:ext cx="528096" cy="394628"/>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latin typeface="Al Tarikh" pitchFamily="2" charset="-78"/>
              <a:cs typeface="Al Tarikh" pitchFamily="2" charset="-78"/>
            </a:endParaRPr>
          </a:p>
        </p:txBody>
      </p:sp>
      <p:sp>
        <p:nvSpPr>
          <p:cNvPr id="36" name="Donut 22"/>
          <p:cNvSpPr>
            <a:spLocks noChangeAspect="1"/>
          </p:cNvSpPr>
          <p:nvPr/>
        </p:nvSpPr>
        <p:spPr>
          <a:xfrm>
            <a:off x="7856205" y="2672129"/>
            <a:ext cx="477322" cy="244484"/>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a:solidFill>
                <a:schemeClr val="tx1"/>
              </a:solidFill>
              <a:latin typeface="Al Tarikh" pitchFamily="2" charset="-78"/>
              <a:cs typeface="Al Tarikh" pitchFamily="2" charset="-78"/>
            </a:endParaRPr>
          </a:p>
        </p:txBody>
      </p:sp>
    </p:spTree>
    <p:extLst>
      <p:ext uri="{BB962C8B-B14F-4D97-AF65-F5344CB8AC3E}">
        <p14:creationId xmlns:p14="http://schemas.microsoft.com/office/powerpoint/2010/main" val="3907137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ppt_w</p:attrName>
                                        </p:attrNameLst>
                                      </p:cBhvr>
                                      <p:tavLst>
                                        <p:tav tm="0">
                                          <p:val>
                                            <p:fltVal val="0"/>
                                          </p:val>
                                        </p:tav>
                                        <p:tav tm="100000">
                                          <p:val>
                                            <p:strVal val="#ppt_w"/>
                                          </p:val>
                                        </p:tav>
                                      </p:tavLst>
                                    </p:anim>
                                    <p:anim calcmode="lin" valueType="num">
                                      <p:cBhvr>
                                        <p:cTn id="104" dur="500" fill="hold"/>
                                        <p:tgtEl>
                                          <p:spTgt spid="34"/>
                                        </p:tgtEl>
                                        <p:attrNameLst>
                                          <p:attrName>ppt_h</p:attrName>
                                        </p:attrNameLst>
                                      </p:cBhvr>
                                      <p:tavLst>
                                        <p:tav tm="0">
                                          <p:val>
                                            <p:fltVal val="0"/>
                                          </p:val>
                                        </p:tav>
                                        <p:tav tm="100000">
                                          <p:val>
                                            <p:strVal val="#ppt_h"/>
                                          </p:val>
                                        </p:tav>
                                      </p:tavLst>
                                    </p:anim>
                                    <p:animEffect transition="in" filter="fade">
                                      <p:cBhvr>
                                        <p:cTn id="105" dur="500"/>
                                        <p:tgtEl>
                                          <p:spTgt spid="34"/>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p:cTn id="109" dur="500" fill="hold"/>
                                        <p:tgtEl>
                                          <p:spTgt spid="35"/>
                                        </p:tgtEl>
                                        <p:attrNameLst>
                                          <p:attrName>ppt_w</p:attrName>
                                        </p:attrNameLst>
                                      </p:cBhvr>
                                      <p:tavLst>
                                        <p:tav tm="0">
                                          <p:val>
                                            <p:fltVal val="0"/>
                                          </p:val>
                                        </p:tav>
                                        <p:tav tm="100000">
                                          <p:val>
                                            <p:strVal val="#ppt_w"/>
                                          </p:val>
                                        </p:tav>
                                      </p:tavLst>
                                    </p:anim>
                                    <p:anim calcmode="lin" valueType="num">
                                      <p:cBhvr>
                                        <p:cTn id="110" dur="500" fill="hold"/>
                                        <p:tgtEl>
                                          <p:spTgt spid="35"/>
                                        </p:tgtEl>
                                        <p:attrNameLst>
                                          <p:attrName>ppt_h</p:attrName>
                                        </p:attrNameLst>
                                      </p:cBhvr>
                                      <p:tavLst>
                                        <p:tav tm="0">
                                          <p:val>
                                            <p:fltVal val="0"/>
                                          </p:val>
                                        </p:tav>
                                        <p:tav tm="100000">
                                          <p:val>
                                            <p:strVal val="#ppt_h"/>
                                          </p:val>
                                        </p:tav>
                                      </p:tavLst>
                                    </p:anim>
                                    <p:animEffect transition="in" filter="fade">
                                      <p:cBhvr>
                                        <p:cTn id="111" dur="500"/>
                                        <p:tgtEl>
                                          <p:spTgt spid="35"/>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p:cTn id="115" dur="500" fill="hold"/>
                                        <p:tgtEl>
                                          <p:spTgt spid="36"/>
                                        </p:tgtEl>
                                        <p:attrNameLst>
                                          <p:attrName>ppt_w</p:attrName>
                                        </p:attrNameLst>
                                      </p:cBhvr>
                                      <p:tavLst>
                                        <p:tav tm="0">
                                          <p:val>
                                            <p:fltVal val="0"/>
                                          </p:val>
                                        </p:tav>
                                        <p:tav tm="100000">
                                          <p:val>
                                            <p:strVal val="#ppt_w"/>
                                          </p:val>
                                        </p:tav>
                                      </p:tavLst>
                                    </p:anim>
                                    <p:anim calcmode="lin" valueType="num">
                                      <p:cBhvr>
                                        <p:cTn id="116" dur="500" fill="hold"/>
                                        <p:tgtEl>
                                          <p:spTgt spid="36"/>
                                        </p:tgtEl>
                                        <p:attrNameLst>
                                          <p:attrName>ppt_h</p:attrName>
                                        </p:attrNameLst>
                                      </p:cBhvr>
                                      <p:tavLst>
                                        <p:tav tm="0">
                                          <p:val>
                                            <p:fltVal val="0"/>
                                          </p:val>
                                        </p:tav>
                                        <p:tav tm="100000">
                                          <p:val>
                                            <p:strVal val="#ppt_h"/>
                                          </p:val>
                                        </p:tav>
                                      </p:tavLst>
                                    </p:anim>
                                    <p:animEffect transition="in" filter="fade">
                                      <p:cBhvr>
                                        <p:cTn id="1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P spid="5" grpId="0" animBg="1"/>
      <p:bldP spid="6" grpId="0" animBg="1"/>
      <p:bldP spid="7" grpId="0" animBg="1"/>
      <p:bldP spid="8" grpId="0" animBg="1"/>
      <p:bldP spid="9" grpId="0" animBg="1"/>
      <p:bldP spid="10" grpId="0" animBg="1"/>
      <p:bldP spid="11" grpId="0" animBg="1"/>
      <p:bldP spid="27" grpId="0" animBg="1"/>
      <p:bldP spid="28" grpId="0" animBg="1"/>
      <p:bldP spid="29" grpId="0" animBg="1"/>
      <p:bldP spid="32" grpId="0" animBg="1"/>
      <p:bldP spid="33" grpId="0" animBg="1"/>
      <p:bldP spid="34" grpId="0" animBg="1"/>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latin typeface="Al Tarikh" pitchFamily="2" charset="-78"/>
                <a:cs typeface="Al Tarikh" pitchFamily="2" charset="-78"/>
              </a:rPr>
              <a:t>تخطيط </a:t>
            </a:r>
            <a:r>
              <a:rPr lang="ar-DZ" altLang="ko-KR" dirty="0">
                <a:solidFill>
                  <a:srgbClr val="002060"/>
                </a:solidFill>
                <a:latin typeface="Al Tarikh" pitchFamily="2" charset="-78"/>
                <a:cs typeface="Al Tarikh" pitchFamily="2" charset="-78"/>
              </a:rPr>
              <a:t>فريقنا</a:t>
            </a:r>
            <a:endParaRPr lang="ko-KR" altLang="en-US" dirty="0">
              <a:solidFill>
                <a:srgbClr val="002060"/>
              </a:solidFill>
              <a:latin typeface="Al Tarikh" pitchFamily="2" charset="-78"/>
              <a:cs typeface="Al Tarikh" pitchFamily="2" charset="-78"/>
            </a:endParaRPr>
          </a:p>
        </p:txBody>
      </p:sp>
      <p:sp>
        <p:nvSpPr>
          <p:cNvPr id="4" name="그림 개체 틀 3">
            <a:extLst>
              <a:ext uri="{FF2B5EF4-FFF2-40B4-BE49-F238E27FC236}">
                <a16:creationId xmlns:a16="http://schemas.microsoft.com/office/drawing/2014/main" id="{C7FEEFA6-78B0-4661-BBE0-30F765B64DF3}"/>
              </a:ext>
            </a:extLst>
          </p:cNvPr>
          <p:cNvSpPr>
            <a:spLocks noGrp="1"/>
          </p:cNvSpPr>
          <p:nvPr>
            <p:ph type="pic" idx="1"/>
          </p:nvPr>
        </p:nvSpPr>
        <p:spPr/>
      </p:sp>
      <p:sp>
        <p:nvSpPr>
          <p:cNvPr id="6" name="그림 개체 틀 5">
            <a:extLst>
              <a:ext uri="{FF2B5EF4-FFF2-40B4-BE49-F238E27FC236}">
                <a16:creationId xmlns:a16="http://schemas.microsoft.com/office/drawing/2014/main" id="{386B7225-7AAA-4F4D-AABF-793A72099374}"/>
              </a:ext>
            </a:extLst>
          </p:cNvPr>
          <p:cNvSpPr>
            <a:spLocks noGrp="1"/>
          </p:cNvSpPr>
          <p:nvPr>
            <p:ph type="pic" idx="11"/>
          </p:nvPr>
        </p:nvSpPr>
        <p:spPr/>
      </p:sp>
      <p:sp>
        <p:nvSpPr>
          <p:cNvPr id="24" name="그림 개체 틀 23">
            <a:extLst>
              <a:ext uri="{FF2B5EF4-FFF2-40B4-BE49-F238E27FC236}">
                <a16:creationId xmlns:a16="http://schemas.microsoft.com/office/drawing/2014/main" id="{CD3D2FE5-9DB0-4E7C-9C7F-D4E1ACFBF4A8}"/>
              </a:ext>
            </a:extLst>
          </p:cNvPr>
          <p:cNvSpPr>
            <a:spLocks noGrp="1"/>
          </p:cNvSpPr>
          <p:nvPr>
            <p:ph type="pic" idx="12"/>
          </p:nvPr>
        </p:nvSpPr>
        <p:spPr/>
      </p:sp>
      <p:sp>
        <p:nvSpPr>
          <p:cNvPr id="26" name="그림 개체 틀 25">
            <a:extLst>
              <a:ext uri="{FF2B5EF4-FFF2-40B4-BE49-F238E27FC236}">
                <a16:creationId xmlns:a16="http://schemas.microsoft.com/office/drawing/2014/main" id="{79545757-F2B7-437E-8340-7A269B70CE58}"/>
              </a:ext>
            </a:extLst>
          </p:cNvPr>
          <p:cNvSpPr>
            <a:spLocks noGrp="1"/>
          </p:cNvSpPr>
          <p:nvPr>
            <p:ph type="pic" idx="13"/>
          </p:nvPr>
        </p:nvSpPr>
        <p:spPr/>
      </p:sp>
      <p:grpSp>
        <p:nvGrpSpPr>
          <p:cNvPr id="10" name="Group 9"/>
          <p:cNvGrpSpPr/>
          <p:nvPr/>
        </p:nvGrpSpPr>
        <p:grpSpPr>
          <a:xfrm>
            <a:off x="752576" y="3255086"/>
            <a:ext cx="1584176" cy="1094871"/>
            <a:chOff x="752576" y="3211196"/>
            <a:chExt cx="1584176" cy="1094871"/>
          </a:xfrm>
        </p:grpSpPr>
        <p:sp>
          <p:nvSpPr>
            <p:cNvPr id="7" name="Text Placeholder 17"/>
            <p:cNvSpPr txBox="1">
              <a:spLocks/>
            </p:cNvSpPr>
            <p:nvPr/>
          </p:nvSpPr>
          <p:spPr>
            <a:xfrm>
              <a:off x="752576" y="3211196"/>
              <a:ext cx="1584176" cy="246087"/>
            </a:xfrm>
            <a:prstGeom prst="rect">
              <a:avLst/>
            </a:prstGeom>
            <a:noFill/>
            <a:ln w="19050">
              <a:no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chemeClr val="tx1">
                      <a:lumMod val="75000"/>
                      <a:lumOff val="25000"/>
                    </a:schemeClr>
                  </a:solidFill>
                  <a:latin typeface="Al Tarikh" pitchFamily="2" charset="-78"/>
                  <a:cs typeface="Al Tarikh" pitchFamily="2" charset="-78"/>
                </a:rPr>
                <a:t>أكتب الاسم</a:t>
              </a:r>
              <a:endParaRPr lang="en-US" sz="1400" b="1" dirty="0">
                <a:solidFill>
                  <a:schemeClr val="tx1">
                    <a:lumMod val="75000"/>
                    <a:lumOff val="25000"/>
                  </a:schemeClr>
                </a:solidFill>
                <a:latin typeface="Al Tarikh" pitchFamily="2" charset="-78"/>
                <a:cs typeface="Al Tarikh" pitchFamily="2" charset="-78"/>
              </a:endParaRPr>
            </a:p>
          </p:txBody>
        </p:sp>
        <p:sp>
          <p:nvSpPr>
            <p:cNvPr id="8" name="Text Placeholder 18"/>
            <p:cNvSpPr txBox="1">
              <a:spLocks/>
            </p:cNvSpPr>
            <p:nvPr/>
          </p:nvSpPr>
          <p:spPr>
            <a:xfrm>
              <a:off x="752576" y="3529871"/>
              <a:ext cx="158417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rgbClr val="FD2906"/>
                  </a:solidFill>
                  <a:latin typeface="Al Tarikh" pitchFamily="2" charset="-78"/>
                  <a:cs typeface="Al Tarikh" pitchFamily="2" charset="-78"/>
                </a:rPr>
                <a:t>البرنامج</a:t>
              </a:r>
              <a:endParaRPr lang="en-US" sz="1400" b="1" dirty="0">
                <a:solidFill>
                  <a:srgbClr val="FD2906"/>
                </a:solidFill>
                <a:latin typeface="Al Tarikh" pitchFamily="2" charset="-78"/>
                <a:cs typeface="Al Tarikh" pitchFamily="2" charset="-78"/>
              </a:endParaRPr>
            </a:p>
          </p:txBody>
        </p:sp>
        <p:sp>
          <p:nvSpPr>
            <p:cNvPr id="9" name="TextBox 8"/>
            <p:cNvSpPr txBox="1"/>
            <p:nvPr/>
          </p:nvSpPr>
          <p:spPr>
            <a:xfrm>
              <a:off x="752576" y="3844402"/>
              <a:ext cx="1584176"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1" name="Group 10"/>
          <p:cNvGrpSpPr/>
          <p:nvPr/>
        </p:nvGrpSpPr>
        <p:grpSpPr>
          <a:xfrm>
            <a:off x="2771800" y="3255086"/>
            <a:ext cx="1584176" cy="1094871"/>
            <a:chOff x="752576" y="3211196"/>
            <a:chExt cx="1584176" cy="1094871"/>
          </a:xfrm>
        </p:grpSpPr>
        <p:sp>
          <p:nvSpPr>
            <p:cNvPr id="12" name="Text Placeholder 17"/>
            <p:cNvSpPr txBox="1">
              <a:spLocks/>
            </p:cNvSpPr>
            <p:nvPr/>
          </p:nvSpPr>
          <p:spPr>
            <a:xfrm>
              <a:off x="752576" y="3211196"/>
              <a:ext cx="1584176" cy="246087"/>
            </a:xfrm>
            <a:prstGeom prst="rect">
              <a:avLst/>
            </a:prstGeom>
            <a:noFill/>
            <a:ln w="19050">
              <a:no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chemeClr val="tx1">
                      <a:lumMod val="75000"/>
                      <a:lumOff val="25000"/>
                    </a:schemeClr>
                  </a:solidFill>
                  <a:latin typeface="Al Tarikh" pitchFamily="2" charset="-78"/>
                  <a:cs typeface="Al Tarikh" pitchFamily="2" charset="-78"/>
                </a:rPr>
                <a:t>أكتب الاسم</a:t>
              </a:r>
              <a:endParaRPr lang="en-US" sz="1400" b="1" dirty="0">
                <a:solidFill>
                  <a:schemeClr val="tx1">
                    <a:lumMod val="75000"/>
                    <a:lumOff val="25000"/>
                  </a:schemeClr>
                </a:solidFill>
                <a:latin typeface="Al Tarikh" pitchFamily="2" charset="-78"/>
                <a:cs typeface="Al Tarikh" pitchFamily="2" charset="-78"/>
              </a:endParaRPr>
            </a:p>
          </p:txBody>
        </p:sp>
        <p:sp>
          <p:nvSpPr>
            <p:cNvPr id="13" name="Text Placeholder 18"/>
            <p:cNvSpPr txBox="1">
              <a:spLocks/>
            </p:cNvSpPr>
            <p:nvPr/>
          </p:nvSpPr>
          <p:spPr>
            <a:xfrm>
              <a:off x="752576" y="3529871"/>
              <a:ext cx="158417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rgbClr val="002060"/>
                  </a:solidFill>
                  <a:latin typeface="Al Tarikh" pitchFamily="2" charset="-78"/>
                  <a:cs typeface="Al Tarikh" pitchFamily="2" charset="-78"/>
                </a:rPr>
                <a:t>البرنامج</a:t>
              </a:r>
              <a:endParaRPr lang="en-US" sz="1400" b="1" dirty="0">
                <a:solidFill>
                  <a:srgbClr val="002060"/>
                </a:solidFill>
                <a:latin typeface="Al Tarikh" pitchFamily="2" charset="-78"/>
                <a:cs typeface="Al Tarikh" pitchFamily="2" charset="-78"/>
              </a:endParaRPr>
            </a:p>
          </p:txBody>
        </p:sp>
        <p:sp>
          <p:nvSpPr>
            <p:cNvPr id="14" name="TextBox 13"/>
            <p:cNvSpPr txBox="1"/>
            <p:nvPr/>
          </p:nvSpPr>
          <p:spPr>
            <a:xfrm>
              <a:off x="752576" y="3844402"/>
              <a:ext cx="1584176"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5" name="Group 14"/>
          <p:cNvGrpSpPr/>
          <p:nvPr/>
        </p:nvGrpSpPr>
        <p:grpSpPr>
          <a:xfrm>
            <a:off x="4791024" y="3255086"/>
            <a:ext cx="1584176" cy="1094871"/>
            <a:chOff x="752576" y="3211196"/>
            <a:chExt cx="1584176" cy="1094871"/>
          </a:xfrm>
        </p:grpSpPr>
        <p:sp>
          <p:nvSpPr>
            <p:cNvPr id="16" name="Text Placeholder 17"/>
            <p:cNvSpPr txBox="1">
              <a:spLocks/>
            </p:cNvSpPr>
            <p:nvPr/>
          </p:nvSpPr>
          <p:spPr>
            <a:xfrm>
              <a:off x="752576" y="3211196"/>
              <a:ext cx="1584176" cy="246087"/>
            </a:xfrm>
            <a:prstGeom prst="rect">
              <a:avLst/>
            </a:prstGeom>
            <a:noFill/>
            <a:ln w="19050">
              <a:no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chemeClr val="tx1">
                      <a:lumMod val="75000"/>
                      <a:lumOff val="25000"/>
                    </a:schemeClr>
                  </a:solidFill>
                  <a:latin typeface="Al Tarikh" pitchFamily="2" charset="-78"/>
                  <a:cs typeface="Al Tarikh" pitchFamily="2" charset="-78"/>
                </a:rPr>
                <a:t>أكتب الاسم</a:t>
              </a:r>
              <a:endParaRPr lang="en-US" sz="1400" b="1" dirty="0">
                <a:solidFill>
                  <a:schemeClr val="tx1">
                    <a:lumMod val="75000"/>
                    <a:lumOff val="25000"/>
                  </a:schemeClr>
                </a:solidFill>
                <a:latin typeface="Al Tarikh" pitchFamily="2" charset="-78"/>
                <a:cs typeface="Al Tarikh" pitchFamily="2" charset="-78"/>
              </a:endParaRPr>
            </a:p>
          </p:txBody>
        </p:sp>
        <p:sp>
          <p:nvSpPr>
            <p:cNvPr id="17" name="Text Placeholder 18"/>
            <p:cNvSpPr txBox="1">
              <a:spLocks/>
            </p:cNvSpPr>
            <p:nvPr/>
          </p:nvSpPr>
          <p:spPr>
            <a:xfrm>
              <a:off x="752576" y="3529871"/>
              <a:ext cx="158417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rgbClr val="002060"/>
                  </a:solidFill>
                  <a:latin typeface="Al Tarikh" pitchFamily="2" charset="-78"/>
                  <a:cs typeface="Al Tarikh" pitchFamily="2" charset="-78"/>
                </a:rPr>
                <a:t>البرنامج</a:t>
              </a:r>
              <a:endParaRPr lang="en-US" sz="1400" b="1" dirty="0">
                <a:solidFill>
                  <a:srgbClr val="002060"/>
                </a:solidFill>
                <a:latin typeface="Al Tarikh" pitchFamily="2" charset="-78"/>
                <a:cs typeface="Al Tarikh" pitchFamily="2" charset="-78"/>
              </a:endParaRPr>
            </a:p>
          </p:txBody>
        </p:sp>
        <p:sp>
          <p:nvSpPr>
            <p:cNvPr id="18" name="TextBox 17"/>
            <p:cNvSpPr txBox="1"/>
            <p:nvPr/>
          </p:nvSpPr>
          <p:spPr>
            <a:xfrm>
              <a:off x="752576" y="3844402"/>
              <a:ext cx="1584176"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9" name="Group 18"/>
          <p:cNvGrpSpPr/>
          <p:nvPr/>
        </p:nvGrpSpPr>
        <p:grpSpPr>
          <a:xfrm>
            <a:off x="6810248" y="3255086"/>
            <a:ext cx="1584176" cy="1094871"/>
            <a:chOff x="752576" y="3211196"/>
            <a:chExt cx="1584176" cy="1094871"/>
          </a:xfrm>
        </p:grpSpPr>
        <p:sp>
          <p:nvSpPr>
            <p:cNvPr id="20" name="Text Placeholder 17"/>
            <p:cNvSpPr txBox="1">
              <a:spLocks/>
            </p:cNvSpPr>
            <p:nvPr/>
          </p:nvSpPr>
          <p:spPr>
            <a:xfrm>
              <a:off x="752576" y="3211196"/>
              <a:ext cx="1584176" cy="246087"/>
            </a:xfrm>
            <a:prstGeom prst="rect">
              <a:avLst/>
            </a:prstGeom>
            <a:noFill/>
            <a:ln w="19050">
              <a:no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chemeClr val="tx1">
                      <a:lumMod val="75000"/>
                      <a:lumOff val="25000"/>
                    </a:schemeClr>
                  </a:solidFill>
                  <a:latin typeface="Al Tarikh" pitchFamily="2" charset="-78"/>
                  <a:cs typeface="Al Tarikh" pitchFamily="2" charset="-78"/>
                </a:rPr>
                <a:t>أكتب الاسم</a:t>
              </a:r>
              <a:endParaRPr lang="en-US" sz="1400" b="1" dirty="0">
                <a:solidFill>
                  <a:schemeClr val="tx1">
                    <a:lumMod val="75000"/>
                    <a:lumOff val="25000"/>
                  </a:schemeClr>
                </a:solidFill>
                <a:latin typeface="Al Tarikh" pitchFamily="2" charset="-78"/>
                <a:cs typeface="Al Tarikh" pitchFamily="2" charset="-78"/>
              </a:endParaRPr>
            </a:p>
          </p:txBody>
        </p:sp>
        <p:sp>
          <p:nvSpPr>
            <p:cNvPr id="21" name="Text Placeholder 18"/>
            <p:cNvSpPr txBox="1">
              <a:spLocks/>
            </p:cNvSpPr>
            <p:nvPr/>
          </p:nvSpPr>
          <p:spPr>
            <a:xfrm>
              <a:off x="752576" y="3529871"/>
              <a:ext cx="158417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ar-DZ" sz="1400" b="1" dirty="0">
                  <a:solidFill>
                    <a:srgbClr val="002060"/>
                  </a:solidFill>
                  <a:latin typeface="Al Tarikh" pitchFamily="2" charset="-78"/>
                  <a:cs typeface="Al Tarikh" pitchFamily="2" charset="-78"/>
                </a:rPr>
                <a:t>البرنامج</a:t>
              </a:r>
              <a:endParaRPr lang="en-US" sz="1400" b="1" dirty="0">
                <a:solidFill>
                  <a:srgbClr val="002060"/>
                </a:solidFill>
                <a:latin typeface="Al Tarikh" pitchFamily="2" charset="-78"/>
                <a:cs typeface="Al Tarikh" pitchFamily="2" charset="-78"/>
              </a:endParaRPr>
            </a:p>
          </p:txBody>
        </p:sp>
        <p:sp>
          <p:nvSpPr>
            <p:cNvPr id="22" name="TextBox 21"/>
            <p:cNvSpPr txBox="1"/>
            <p:nvPr/>
          </p:nvSpPr>
          <p:spPr>
            <a:xfrm>
              <a:off x="752576" y="3844402"/>
              <a:ext cx="1584176"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7" name="Rectangle 26"/>
          <p:cNvSpPr/>
          <p:nvPr/>
        </p:nvSpPr>
        <p:spPr>
          <a:xfrm>
            <a:off x="683568" y="3191704"/>
            <a:ext cx="1728192" cy="1584000"/>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28" name="Rectangle 27"/>
          <p:cNvSpPr/>
          <p:nvPr/>
        </p:nvSpPr>
        <p:spPr>
          <a:xfrm>
            <a:off x="2699792" y="3191704"/>
            <a:ext cx="1728192" cy="1584000"/>
          </a:xfrm>
          <a:prstGeom prst="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29" name="Rectangle 28"/>
          <p:cNvSpPr/>
          <p:nvPr/>
        </p:nvSpPr>
        <p:spPr>
          <a:xfrm>
            <a:off x="4716016" y="3191704"/>
            <a:ext cx="1728192" cy="1584000"/>
          </a:xfrm>
          <a:prstGeom prst="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0" name="Rectangle 29"/>
          <p:cNvSpPr/>
          <p:nvPr/>
        </p:nvSpPr>
        <p:spPr>
          <a:xfrm>
            <a:off x="6732240" y="3191704"/>
            <a:ext cx="1728192" cy="1584000"/>
          </a:xfrm>
          <a:prstGeom prst="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276034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Effect transition="in" filter="fade">
                                      <p:cBhvr>
                                        <p:cTn id="63" dur="500"/>
                                        <p:tgtEl>
                                          <p:spTgt spid="2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7" grpId="0" animBg="1"/>
      <p:bldP spid="28"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Diamond 54"/>
          <p:cNvSpPr/>
          <p:nvPr/>
        </p:nvSpPr>
        <p:spPr>
          <a:xfrm>
            <a:off x="1824137" y="2329824"/>
            <a:ext cx="782551" cy="7825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3" name="Rectangle 42"/>
          <p:cNvSpPr/>
          <p:nvPr/>
        </p:nvSpPr>
        <p:spPr>
          <a:xfrm>
            <a:off x="7048444" y="2612202"/>
            <a:ext cx="1569721" cy="288000"/>
          </a:xfrm>
          <a:custGeom>
            <a:avLst/>
            <a:gdLst/>
            <a:ahLst/>
            <a:cxnLst/>
            <a:rect l="l" t="t" r="r" b="b"/>
            <a:pathLst>
              <a:path w="1569721" h="288000">
                <a:moveTo>
                  <a:pt x="1425721" y="0"/>
                </a:moveTo>
                <a:lnTo>
                  <a:pt x="1569721" y="144000"/>
                </a:lnTo>
                <a:lnTo>
                  <a:pt x="1425721" y="288000"/>
                </a:lnTo>
                <a:lnTo>
                  <a:pt x="1326721" y="189000"/>
                </a:lnTo>
                <a:lnTo>
                  <a:pt x="0" y="189000"/>
                </a:lnTo>
                <a:lnTo>
                  <a:pt x="0" y="99000"/>
                </a:lnTo>
                <a:lnTo>
                  <a:pt x="1326721" y="99000"/>
                </a:lnTo>
                <a:close/>
              </a:path>
            </a:pathLst>
          </a:custGeom>
          <a:solidFill>
            <a:schemeClr val="tx1">
              <a:lumMod val="75000"/>
              <a:lumOff val="2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49" name="Group 48"/>
          <p:cNvGrpSpPr/>
          <p:nvPr/>
        </p:nvGrpSpPr>
        <p:grpSpPr>
          <a:xfrm>
            <a:off x="5097321" y="2498899"/>
            <a:ext cx="1951123" cy="504056"/>
            <a:chOff x="1748034" y="2643770"/>
            <a:chExt cx="1951123" cy="504056"/>
          </a:xfrm>
          <a:solidFill>
            <a:schemeClr val="tx1">
              <a:lumMod val="75000"/>
              <a:lumOff val="25000"/>
            </a:schemeClr>
          </a:solidFill>
        </p:grpSpPr>
        <p:sp>
          <p:nvSpPr>
            <p:cNvPr id="50" name="Rectangle 42"/>
            <p:cNvSpPr/>
            <p:nvPr/>
          </p:nvSpPr>
          <p:spPr>
            <a:xfrm>
              <a:off x="2129436" y="2758325"/>
              <a:ext cx="1569721" cy="288000"/>
            </a:xfrm>
            <a:custGeom>
              <a:avLst/>
              <a:gdLst/>
              <a:ahLst/>
              <a:cxnLst/>
              <a:rect l="l" t="t" r="r" b="b"/>
              <a:pathLst>
                <a:path w="1569721" h="288000">
                  <a:moveTo>
                    <a:pt x="1425721" y="0"/>
                  </a:moveTo>
                  <a:lnTo>
                    <a:pt x="1569721" y="144000"/>
                  </a:lnTo>
                  <a:lnTo>
                    <a:pt x="1425721" y="288000"/>
                  </a:lnTo>
                  <a:lnTo>
                    <a:pt x="1326721" y="189000"/>
                  </a:lnTo>
                  <a:lnTo>
                    <a:pt x="0" y="189000"/>
                  </a:lnTo>
                  <a:lnTo>
                    <a:pt x="0" y="99000"/>
                  </a:lnTo>
                  <a:lnTo>
                    <a:pt x="1326721" y="99000"/>
                  </a:lnTo>
                  <a:close/>
                </a:path>
              </a:pathLst>
            </a:cu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1" name="Diamond 50"/>
            <p:cNvSpPr/>
            <p:nvPr/>
          </p:nvSpPr>
          <p:spPr>
            <a:xfrm>
              <a:off x="1748034" y="2643770"/>
              <a:ext cx="504056" cy="50405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46" name="Group 45"/>
          <p:cNvGrpSpPr/>
          <p:nvPr/>
        </p:nvGrpSpPr>
        <p:grpSpPr>
          <a:xfrm>
            <a:off x="3534172" y="2478597"/>
            <a:ext cx="1951123" cy="504056"/>
            <a:chOff x="1748034" y="2643770"/>
            <a:chExt cx="1951123" cy="504056"/>
          </a:xfrm>
          <a:solidFill>
            <a:schemeClr val="accent1"/>
          </a:solidFill>
        </p:grpSpPr>
        <p:sp>
          <p:nvSpPr>
            <p:cNvPr id="47" name="Rectangle 42"/>
            <p:cNvSpPr/>
            <p:nvPr/>
          </p:nvSpPr>
          <p:spPr>
            <a:xfrm>
              <a:off x="2129436" y="2758325"/>
              <a:ext cx="1569721" cy="288000"/>
            </a:xfrm>
            <a:custGeom>
              <a:avLst/>
              <a:gdLst/>
              <a:ahLst/>
              <a:cxnLst/>
              <a:rect l="l" t="t" r="r" b="b"/>
              <a:pathLst>
                <a:path w="1569721" h="288000">
                  <a:moveTo>
                    <a:pt x="1425721" y="0"/>
                  </a:moveTo>
                  <a:lnTo>
                    <a:pt x="1569721" y="144000"/>
                  </a:lnTo>
                  <a:lnTo>
                    <a:pt x="1425721" y="288000"/>
                  </a:lnTo>
                  <a:lnTo>
                    <a:pt x="1326721" y="189000"/>
                  </a:lnTo>
                  <a:lnTo>
                    <a:pt x="0" y="189000"/>
                  </a:lnTo>
                  <a:lnTo>
                    <a:pt x="0" y="99000"/>
                  </a:lnTo>
                  <a:lnTo>
                    <a:pt x="1326721" y="99000"/>
                  </a:lnTo>
                  <a:close/>
                </a:path>
              </a:pathLst>
            </a:cu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8" name="Diamond 47"/>
            <p:cNvSpPr/>
            <p:nvPr/>
          </p:nvSpPr>
          <p:spPr>
            <a:xfrm>
              <a:off x="1748034" y="2643770"/>
              <a:ext cx="504056" cy="50405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37" name="Group 36"/>
          <p:cNvGrpSpPr/>
          <p:nvPr/>
        </p:nvGrpSpPr>
        <p:grpSpPr>
          <a:xfrm>
            <a:off x="1968250" y="2469072"/>
            <a:ext cx="1951123" cy="504056"/>
            <a:chOff x="1748034" y="2643770"/>
            <a:chExt cx="1951123" cy="504056"/>
          </a:xfrm>
          <a:solidFill>
            <a:schemeClr val="tx1">
              <a:lumMod val="75000"/>
              <a:lumOff val="25000"/>
            </a:schemeClr>
          </a:solidFill>
        </p:grpSpPr>
        <p:sp>
          <p:nvSpPr>
            <p:cNvPr id="43" name="Rectangle 42"/>
            <p:cNvSpPr/>
            <p:nvPr/>
          </p:nvSpPr>
          <p:spPr>
            <a:xfrm>
              <a:off x="2129436" y="2758325"/>
              <a:ext cx="1569721" cy="288000"/>
            </a:xfrm>
            <a:custGeom>
              <a:avLst/>
              <a:gdLst/>
              <a:ahLst/>
              <a:cxnLst/>
              <a:rect l="l" t="t" r="r" b="b"/>
              <a:pathLst>
                <a:path w="1569721" h="288000">
                  <a:moveTo>
                    <a:pt x="1425721" y="0"/>
                  </a:moveTo>
                  <a:lnTo>
                    <a:pt x="1569721" y="144000"/>
                  </a:lnTo>
                  <a:lnTo>
                    <a:pt x="1425721" y="288000"/>
                  </a:lnTo>
                  <a:lnTo>
                    <a:pt x="1326721" y="189000"/>
                  </a:lnTo>
                  <a:lnTo>
                    <a:pt x="0" y="189000"/>
                  </a:lnTo>
                  <a:lnTo>
                    <a:pt x="0" y="99000"/>
                  </a:lnTo>
                  <a:lnTo>
                    <a:pt x="1326721" y="99000"/>
                  </a:lnTo>
                  <a:close/>
                </a:path>
              </a:pathLst>
            </a:cu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3" name="Diamond 22"/>
            <p:cNvSpPr/>
            <p:nvPr/>
          </p:nvSpPr>
          <p:spPr>
            <a:xfrm>
              <a:off x="1748034" y="2643770"/>
              <a:ext cx="504056" cy="50405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2" name="Text Placeholder 1"/>
          <p:cNvSpPr>
            <a:spLocks noGrp="1"/>
          </p:cNvSpPr>
          <p:nvPr>
            <p:ph type="body" sz="quarter" idx="10"/>
          </p:nvPr>
        </p:nvSpPr>
        <p:spPr/>
        <p:txBody>
          <a:bodyPr/>
          <a:lstStyle/>
          <a:p>
            <a:pPr algn="r" rtl="1"/>
            <a:r>
              <a:rPr lang="ar-DZ" altLang="ko-KR" dirty="0">
                <a:solidFill>
                  <a:schemeClr val="accent1"/>
                </a:solidFill>
                <a:latin typeface="Al Tarikh" pitchFamily="2" charset="-78"/>
                <a:cs typeface="Al Tarikh" pitchFamily="2" charset="-78"/>
              </a:rPr>
              <a:t>نمط الخط </a:t>
            </a:r>
            <a:r>
              <a:rPr lang="ar-DZ" altLang="ko-KR" dirty="0">
                <a:solidFill>
                  <a:srgbClr val="002060"/>
                </a:solidFill>
                <a:latin typeface="Al Tarikh" pitchFamily="2" charset="-78"/>
                <a:cs typeface="Al Tarikh" pitchFamily="2" charset="-78"/>
              </a:rPr>
              <a:t>الزمني</a:t>
            </a:r>
            <a:endParaRPr lang="ko-KR" altLang="en-US" dirty="0">
              <a:solidFill>
                <a:srgbClr val="002060"/>
              </a:solidFill>
              <a:latin typeface="Al Tarikh" pitchFamily="2" charset="-78"/>
              <a:cs typeface="Al Tarikh" pitchFamily="2" charset="-78"/>
            </a:endParaRPr>
          </a:p>
        </p:txBody>
      </p:sp>
      <p:sp>
        <p:nvSpPr>
          <p:cNvPr id="19" name="Diamond 18"/>
          <p:cNvSpPr/>
          <p:nvPr/>
        </p:nvSpPr>
        <p:spPr>
          <a:xfrm>
            <a:off x="614211" y="2577100"/>
            <a:ext cx="1735441" cy="288000"/>
          </a:xfrm>
          <a:custGeom>
            <a:avLst/>
            <a:gdLst/>
            <a:ahLst/>
            <a:cxnLst/>
            <a:rect l="l" t="t" r="r" b="b"/>
            <a:pathLst>
              <a:path w="1735441" h="288000">
                <a:moveTo>
                  <a:pt x="144000" y="0"/>
                </a:moveTo>
                <a:lnTo>
                  <a:pt x="243000" y="99000"/>
                </a:lnTo>
                <a:lnTo>
                  <a:pt x="1492441" y="99000"/>
                </a:lnTo>
                <a:lnTo>
                  <a:pt x="1591441" y="0"/>
                </a:lnTo>
                <a:lnTo>
                  <a:pt x="1735441" y="144000"/>
                </a:lnTo>
                <a:lnTo>
                  <a:pt x="1591441" y="288000"/>
                </a:lnTo>
                <a:lnTo>
                  <a:pt x="1492441" y="189000"/>
                </a:lnTo>
                <a:lnTo>
                  <a:pt x="243000" y="189000"/>
                </a:lnTo>
                <a:lnTo>
                  <a:pt x="144000" y="288000"/>
                </a:lnTo>
                <a:lnTo>
                  <a:pt x="0" y="144000"/>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6" name="TextBox 55"/>
          <p:cNvSpPr txBox="1"/>
          <p:nvPr/>
        </p:nvSpPr>
        <p:spPr>
          <a:xfrm>
            <a:off x="6427624" y="1839545"/>
            <a:ext cx="1022991" cy="369332"/>
          </a:xfrm>
          <a:prstGeom prst="rect">
            <a:avLst/>
          </a:prstGeom>
          <a:noFill/>
        </p:spPr>
        <p:txBody>
          <a:bodyPr wrap="square" rtlCol="0" anchor="ctr">
            <a:spAutoFit/>
          </a:bodyPr>
          <a:lstStyle/>
          <a:p>
            <a:pPr algn="ctr"/>
            <a:r>
              <a:rPr lang="ar-DZ" altLang="ko-KR" b="1" dirty="0">
                <a:solidFill>
                  <a:schemeClr val="tx1">
                    <a:lumMod val="65000"/>
                    <a:lumOff val="35000"/>
                  </a:schemeClr>
                </a:solidFill>
                <a:latin typeface="Al Tarikh" pitchFamily="2" charset="-78"/>
                <a:cs typeface="Al Tarikh" pitchFamily="2" charset="-78"/>
              </a:rPr>
              <a:t>2017</a:t>
            </a:r>
            <a:endParaRPr lang="ko-KR" altLang="en-US" sz="2400" b="1" dirty="0">
              <a:solidFill>
                <a:schemeClr val="tx1">
                  <a:lumMod val="65000"/>
                  <a:lumOff val="35000"/>
                </a:schemeClr>
              </a:solidFill>
              <a:latin typeface="Al Tarikh" pitchFamily="2" charset="-78"/>
              <a:cs typeface="Al Tarikh" pitchFamily="2" charset="-78"/>
            </a:endParaRPr>
          </a:p>
        </p:txBody>
      </p:sp>
      <p:sp>
        <p:nvSpPr>
          <p:cNvPr id="57" name="TextBox 56"/>
          <p:cNvSpPr txBox="1"/>
          <p:nvPr/>
        </p:nvSpPr>
        <p:spPr>
          <a:xfrm>
            <a:off x="4963250" y="1839545"/>
            <a:ext cx="817211" cy="369332"/>
          </a:xfrm>
          <a:prstGeom prst="rect">
            <a:avLst/>
          </a:prstGeom>
          <a:noFill/>
        </p:spPr>
        <p:txBody>
          <a:bodyPr wrap="square" rtlCol="0" anchor="ctr">
            <a:spAutoFit/>
          </a:bodyPr>
          <a:lstStyle/>
          <a:p>
            <a:pPr algn="ctr"/>
            <a:r>
              <a:rPr lang="en-US" altLang="ko-KR" b="1" dirty="0">
                <a:solidFill>
                  <a:schemeClr val="tx1">
                    <a:lumMod val="75000"/>
                    <a:lumOff val="25000"/>
                  </a:schemeClr>
                </a:solidFill>
                <a:latin typeface="Al Tarikh" pitchFamily="2" charset="-78"/>
                <a:cs typeface="Al Tarikh" pitchFamily="2" charset="-78"/>
              </a:rPr>
              <a:t>2018</a:t>
            </a:r>
            <a:endParaRPr lang="ko-KR" altLang="en-US" b="1" dirty="0">
              <a:solidFill>
                <a:schemeClr val="tx1">
                  <a:lumMod val="75000"/>
                  <a:lumOff val="25000"/>
                </a:schemeClr>
              </a:solidFill>
              <a:latin typeface="Al Tarikh" pitchFamily="2" charset="-78"/>
              <a:cs typeface="Al Tarikh" pitchFamily="2" charset="-78"/>
            </a:endParaRPr>
          </a:p>
        </p:txBody>
      </p:sp>
      <p:sp>
        <p:nvSpPr>
          <p:cNvPr id="58" name="TextBox 57"/>
          <p:cNvSpPr txBox="1"/>
          <p:nvPr/>
        </p:nvSpPr>
        <p:spPr>
          <a:xfrm>
            <a:off x="3396986" y="1839545"/>
            <a:ext cx="817211" cy="369332"/>
          </a:xfrm>
          <a:prstGeom prst="rect">
            <a:avLst/>
          </a:prstGeom>
          <a:noFill/>
        </p:spPr>
        <p:txBody>
          <a:bodyPr wrap="square" rtlCol="0" anchor="ctr">
            <a:spAutoFit/>
          </a:bodyPr>
          <a:lstStyle/>
          <a:p>
            <a:pPr algn="ctr"/>
            <a:r>
              <a:rPr lang="en-US" altLang="ko-KR" b="1" dirty="0">
                <a:solidFill>
                  <a:schemeClr val="tx1">
                    <a:lumMod val="75000"/>
                    <a:lumOff val="25000"/>
                  </a:schemeClr>
                </a:solidFill>
                <a:latin typeface="Al Tarikh" pitchFamily="2" charset="-78"/>
                <a:cs typeface="Al Tarikh" pitchFamily="2" charset="-78"/>
              </a:rPr>
              <a:t>201</a:t>
            </a:r>
            <a:r>
              <a:rPr lang="ar-DZ" altLang="ko-KR" b="1" dirty="0">
                <a:solidFill>
                  <a:schemeClr val="tx1">
                    <a:lumMod val="75000"/>
                    <a:lumOff val="25000"/>
                  </a:schemeClr>
                </a:solidFill>
                <a:latin typeface="Al Tarikh" pitchFamily="2" charset="-78"/>
                <a:cs typeface="Al Tarikh" pitchFamily="2" charset="-78"/>
              </a:rPr>
              <a:t>9</a:t>
            </a:r>
            <a:endParaRPr lang="ko-KR" altLang="en-US" b="1" dirty="0">
              <a:solidFill>
                <a:schemeClr val="tx1">
                  <a:lumMod val="75000"/>
                  <a:lumOff val="25000"/>
                </a:schemeClr>
              </a:solidFill>
              <a:latin typeface="Al Tarikh" pitchFamily="2" charset="-78"/>
              <a:cs typeface="Al Tarikh" pitchFamily="2" charset="-78"/>
            </a:endParaRPr>
          </a:p>
        </p:txBody>
      </p:sp>
      <p:sp>
        <p:nvSpPr>
          <p:cNvPr id="59" name="TextBox 58"/>
          <p:cNvSpPr txBox="1"/>
          <p:nvPr/>
        </p:nvSpPr>
        <p:spPr>
          <a:xfrm>
            <a:off x="1830722" y="1793379"/>
            <a:ext cx="817211" cy="461665"/>
          </a:xfrm>
          <a:prstGeom prst="rect">
            <a:avLst/>
          </a:prstGeom>
          <a:noFill/>
        </p:spPr>
        <p:txBody>
          <a:bodyPr wrap="square" rtlCol="0" anchor="ctr">
            <a:spAutoFit/>
          </a:bodyPr>
          <a:lstStyle/>
          <a:p>
            <a:pPr algn="ctr"/>
            <a:r>
              <a:rPr lang="ar-DZ" altLang="ko-KR" sz="2400" b="1" dirty="0">
                <a:solidFill>
                  <a:srgbClr val="002060"/>
                </a:solidFill>
                <a:latin typeface="Al Tarikh" pitchFamily="2" charset="-78"/>
                <a:cs typeface="Al Tarikh" pitchFamily="2" charset="-78"/>
              </a:rPr>
              <a:t>2020</a:t>
            </a:r>
            <a:endParaRPr lang="ko-KR" altLang="en-US" b="1" dirty="0">
              <a:solidFill>
                <a:srgbClr val="002060"/>
              </a:solidFill>
              <a:latin typeface="Al Tarikh" pitchFamily="2" charset="-78"/>
              <a:cs typeface="Al Tarikh" pitchFamily="2" charset="-78"/>
            </a:endParaRPr>
          </a:p>
        </p:txBody>
      </p:sp>
      <p:grpSp>
        <p:nvGrpSpPr>
          <p:cNvPr id="61" name="Group 60"/>
          <p:cNvGrpSpPr/>
          <p:nvPr/>
        </p:nvGrpSpPr>
        <p:grpSpPr>
          <a:xfrm>
            <a:off x="1518874" y="3269924"/>
            <a:ext cx="1402807" cy="678692"/>
            <a:chOff x="803640" y="3362835"/>
            <a:chExt cx="2059657" cy="678692"/>
          </a:xfrm>
        </p:grpSpPr>
        <p:sp>
          <p:nvSpPr>
            <p:cNvPr id="62" name="TextBox 61"/>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3" name="TextBox 62"/>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64" name="Group 63"/>
          <p:cNvGrpSpPr/>
          <p:nvPr/>
        </p:nvGrpSpPr>
        <p:grpSpPr>
          <a:xfrm>
            <a:off x="3088646" y="3269924"/>
            <a:ext cx="1402807" cy="678692"/>
            <a:chOff x="803640" y="3362835"/>
            <a:chExt cx="2059657" cy="678692"/>
          </a:xfrm>
        </p:grpSpPr>
        <p:sp>
          <p:nvSpPr>
            <p:cNvPr id="65" name="TextBox 64"/>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6" name="TextBox 65"/>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67" name="Group 66"/>
          <p:cNvGrpSpPr/>
          <p:nvPr/>
        </p:nvGrpSpPr>
        <p:grpSpPr>
          <a:xfrm>
            <a:off x="4658418" y="3269924"/>
            <a:ext cx="1402807" cy="678692"/>
            <a:chOff x="803640" y="3362835"/>
            <a:chExt cx="2059657" cy="678692"/>
          </a:xfrm>
        </p:grpSpPr>
        <p:sp>
          <p:nvSpPr>
            <p:cNvPr id="68" name="TextBox 67"/>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9" name="TextBox 68"/>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70" name="Group 69"/>
          <p:cNvGrpSpPr/>
          <p:nvPr/>
        </p:nvGrpSpPr>
        <p:grpSpPr>
          <a:xfrm>
            <a:off x="6228189" y="3269924"/>
            <a:ext cx="1402807" cy="678692"/>
            <a:chOff x="803640" y="3362835"/>
            <a:chExt cx="2059657" cy="678692"/>
          </a:xfrm>
        </p:grpSpPr>
        <p:sp>
          <p:nvSpPr>
            <p:cNvPr id="71" name="TextBox 70"/>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72" name="TextBox 71"/>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71091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 calcmode="lin" valueType="num">
                                      <p:cBhvr>
                                        <p:cTn id="3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2">
                                            <p:txEl>
                                              <p:pRg st="0" end="0"/>
                                            </p:txEl>
                                          </p:spTgt>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p:cTn id="49" dur="500" fill="hold"/>
                                        <p:tgtEl>
                                          <p:spTgt spid="56"/>
                                        </p:tgtEl>
                                        <p:attrNameLst>
                                          <p:attrName>ppt_w</p:attrName>
                                        </p:attrNameLst>
                                      </p:cBhvr>
                                      <p:tavLst>
                                        <p:tav tm="0">
                                          <p:val>
                                            <p:fltVal val="0"/>
                                          </p:val>
                                        </p:tav>
                                        <p:tav tm="100000">
                                          <p:val>
                                            <p:strVal val="#ppt_w"/>
                                          </p:val>
                                        </p:tav>
                                      </p:tavLst>
                                    </p:anim>
                                    <p:anim calcmode="lin" valueType="num">
                                      <p:cBhvr>
                                        <p:cTn id="50" dur="500" fill="hold"/>
                                        <p:tgtEl>
                                          <p:spTgt spid="56"/>
                                        </p:tgtEl>
                                        <p:attrNameLst>
                                          <p:attrName>ppt_h</p:attrName>
                                        </p:attrNameLst>
                                      </p:cBhvr>
                                      <p:tavLst>
                                        <p:tav tm="0">
                                          <p:val>
                                            <p:fltVal val="0"/>
                                          </p:val>
                                        </p:tav>
                                        <p:tav tm="100000">
                                          <p:val>
                                            <p:strVal val="#ppt_h"/>
                                          </p:val>
                                        </p:tav>
                                      </p:tavLst>
                                    </p:anim>
                                    <p:animEffect transition="in" filter="fade">
                                      <p:cBhvr>
                                        <p:cTn id="51" dur="500"/>
                                        <p:tgtEl>
                                          <p:spTgt spid="56"/>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ppt_w</p:attrName>
                                        </p:attrNameLst>
                                      </p:cBhvr>
                                      <p:tavLst>
                                        <p:tav tm="0">
                                          <p:val>
                                            <p:fltVal val="0"/>
                                          </p:val>
                                        </p:tav>
                                        <p:tav tm="100000">
                                          <p:val>
                                            <p:strVal val="#ppt_w"/>
                                          </p:val>
                                        </p:tav>
                                      </p:tavLst>
                                    </p:anim>
                                    <p:anim calcmode="lin" valueType="num">
                                      <p:cBhvr>
                                        <p:cTn id="62" dur="500" fill="hold"/>
                                        <p:tgtEl>
                                          <p:spTgt spid="58"/>
                                        </p:tgtEl>
                                        <p:attrNameLst>
                                          <p:attrName>ppt_h</p:attrName>
                                        </p:attrNameLst>
                                      </p:cBhvr>
                                      <p:tavLst>
                                        <p:tav tm="0">
                                          <p:val>
                                            <p:fltVal val="0"/>
                                          </p:val>
                                        </p:tav>
                                        <p:tav tm="100000">
                                          <p:val>
                                            <p:strVal val="#ppt_h"/>
                                          </p:val>
                                        </p:tav>
                                      </p:tavLst>
                                    </p:anim>
                                    <p:animEffect transition="in" filter="fade">
                                      <p:cBhvr>
                                        <p:cTn id="63" dur="500"/>
                                        <p:tgtEl>
                                          <p:spTgt spid="5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fltVal val="0"/>
                                          </p:val>
                                        </p:tav>
                                        <p:tav tm="100000">
                                          <p:val>
                                            <p:strVal val="#ppt_w"/>
                                          </p:val>
                                        </p:tav>
                                      </p:tavLst>
                                    </p:anim>
                                    <p:anim calcmode="lin" valueType="num">
                                      <p:cBhvr>
                                        <p:cTn id="68" dur="500" fill="hold"/>
                                        <p:tgtEl>
                                          <p:spTgt spid="59"/>
                                        </p:tgtEl>
                                        <p:attrNameLst>
                                          <p:attrName>ppt_h</p:attrName>
                                        </p:attrNameLst>
                                      </p:cBhvr>
                                      <p:tavLst>
                                        <p:tav tm="0">
                                          <p:val>
                                            <p:fltVal val="0"/>
                                          </p:val>
                                        </p:tav>
                                        <p:tav tm="100000">
                                          <p:val>
                                            <p:strVal val="#ppt_h"/>
                                          </p:val>
                                        </p:tav>
                                      </p:tavLst>
                                    </p:anim>
                                    <p:animEffect transition="in" filter="fade">
                                      <p:cBhvr>
                                        <p:cTn id="69" dur="500"/>
                                        <p:tgtEl>
                                          <p:spTgt spid="5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70"/>
                                        </p:tgtEl>
                                        <p:attrNameLst>
                                          <p:attrName>style.visibility</p:attrName>
                                        </p:attrNameLst>
                                      </p:cBhvr>
                                      <p:to>
                                        <p:strVal val="visible"/>
                                      </p:to>
                                    </p:set>
                                    <p:anim calcmode="lin" valueType="num">
                                      <p:cBhvr>
                                        <p:cTn id="91" dur="500" fill="hold"/>
                                        <p:tgtEl>
                                          <p:spTgt spid="70"/>
                                        </p:tgtEl>
                                        <p:attrNameLst>
                                          <p:attrName>ppt_w</p:attrName>
                                        </p:attrNameLst>
                                      </p:cBhvr>
                                      <p:tavLst>
                                        <p:tav tm="0">
                                          <p:val>
                                            <p:fltVal val="0"/>
                                          </p:val>
                                        </p:tav>
                                        <p:tav tm="100000">
                                          <p:val>
                                            <p:strVal val="#ppt_w"/>
                                          </p:val>
                                        </p:tav>
                                      </p:tavLst>
                                    </p:anim>
                                    <p:anim calcmode="lin" valueType="num">
                                      <p:cBhvr>
                                        <p:cTn id="92" dur="500" fill="hold"/>
                                        <p:tgtEl>
                                          <p:spTgt spid="70"/>
                                        </p:tgtEl>
                                        <p:attrNameLst>
                                          <p:attrName>ppt_h</p:attrName>
                                        </p:attrNameLst>
                                      </p:cBhvr>
                                      <p:tavLst>
                                        <p:tav tm="0">
                                          <p:val>
                                            <p:fltVal val="0"/>
                                          </p:val>
                                        </p:tav>
                                        <p:tav tm="100000">
                                          <p:val>
                                            <p:strVal val="#ppt_h"/>
                                          </p:val>
                                        </p:tav>
                                      </p:tavLst>
                                    </p:anim>
                                    <p:animEffect transition="in" filter="fade">
                                      <p:cBhvr>
                                        <p:cTn id="9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3" grpId="0" animBg="1"/>
      <p:bldP spid="2" grpId="0" build="p"/>
      <p:bldP spid="19" grpId="0" animBg="1"/>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solidFill>
                  <a:schemeClr val="tx1">
                    <a:lumMod val="75000"/>
                    <a:lumOff val="25000"/>
                  </a:schemeClr>
                </a:solidFill>
                <a:latin typeface="Al Tarikh" pitchFamily="2" charset="-78"/>
                <a:cs typeface="Al Tarikh" pitchFamily="2" charset="-78"/>
              </a:rPr>
              <a:t>أكتب عنوان </a:t>
            </a:r>
            <a:r>
              <a:rPr lang="ar-DZ" altLang="ko-KR" dirty="0">
                <a:solidFill>
                  <a:srgbClr val="002060"/>
                </a:solidFill>
                <a:latin typeface="Al Tarikh" pitchFamily="2" charset="-78"/>
                <a:cs typeface="Al Tarikh" pitchFamily="2" charset="-78"/>
              </a:rPr>
              <a:t>أساسي</a:t>
            </a:r>
            <a:endParaRPr lang="ko-KR" altLang="en-US" dirty="0">
              <a:solidFill>
                <a:srgbClr val="002060"/>
              </a:solidFill>
              <a:latin typeface="Al Tarikh" pitchFamily="2" charset="-78"/>
              <a:cs typeface="Al Tarikh" pitchFamily="2" charset="-78"/>
            </a:endParaRPr>
          </a:p>
        </p:txBody>
      </p:sp>
      <p:sp>
        <p:nvSpPr>
          <p:cNvPr id="3" name="Heart 1"/>
          <p:cNvSpPr/>
          <p:nvPr/>
        </p:nvSpPr>
        <p:spPr>
          <a:xfrm>
            <a:off x="919970" y="1734213"/>
            <a:ext cx="1341860" cy="2631291"/>
          </a:xfrm>
          <a:custGeom>
            <a:avLst/>
            <a:gdLst/>
            <a:ahLst/>
            <a:cxnLst/>
            <a:rect l="l" t="t" r="r" b="b"/>
            <a:pathLst>
              <a:path w="1341860" h="2631291">
                <a:moveTo>
                  <a:pt x="636021" y="87"/>
                </a:moveTo>
                <a:cubicBezTo>
                  <a:pt x="902310" y="4722"/>
                  <a:pt x="1185749" y="195958"/>
                  <a:pt x="1341860" y="633069"/>
                </a:cubicBezTo>
                <a:lnTo>
                  <a:pt x="1341860" y="2631291"/>
                </a:lnTo>
                <a:cubicBezTo>
                  <a:pt x="-612998" y="1195069"/>
                  <a:pt x="-44493" y="-11757"/>
                  <a:pt x="636021" y="87"/>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 name="Heart 1"/>
          <p:cNvSpPr/>
          <p:nvPr/>
        </p:nvSpPr>
        <p:spPr>
          <a:xfrm flipH="1">
            <a:off x="2260776" y="1734213"/>
            <a:ext cx="1341860" cy="2631291"/>
          </a:xfrm>
          <a:custGeom>
            <a:avLst/>
            <a:gdLst/>
            <a:ahLst/>
            <a:cxnLst/>
            <a:rect l="l" t="t" r="r" b="b"/>
            <a:pathLst>
              <a:path w="1341860" h="2631291">
                <a:moveTo>
                  <a:pt x="636021" y="87"/>
                </a:moveTo>
                <a:cubicBezTo>
                  <a:pt x="902310" y="4722"/>
                  <a:pt x="1185749" y="195958"/>
                  <a:pt x="1341860" y="633069"/>
                </a:cubicBezTo>
                <a:lnTo>
                  <a:pt x="1341860" y="2631291"/>
                </a:lnTo>
                <a:cubicBezTo>
                  <a:pt x="-612998" y="1195069"/>
                  <a:pt x="-44493" y="-11757"/>
                  <a:pt x="636021"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 name="Freeform 4"/>
          <p:cNvSpPr/>
          <p:nvPr/>
        </p:nvSpPr>
        <p:spPr>
          <a:xfrm>
            <a:off x="372278" y="2345615"/>
            <a:ext cx="3686861" cy="1089966"/>
          </a:xfrm>
          <a:custGeom>
            <a:avLst/>
            <a:gdLst>
              <a:gd name="connsiteX0" fmla="*/ 0 w 3650285"/>
              <a:gd name="connsiteY0" fmla="*/ 1104596 h 1177748"/>
              <a:gd name="connsiteX1" fmla="*/ 512064 w 3650285"/>
              <a:gd name="connsiteY1" fmla="*/ 1104596 h 1177748"/>
              <a:gd name="connsiteX2" fmla="*/ 833933 w 3650285"/>
              <a:gd name="connsiteY2" fmla="*/ 826618 h 1177748"/>
              <a:gd name="connsiteX3" fmla="*/ 1294791 w 3650285"/>
              <a:gd name="connsiteY3" fmla="*/ 1177748 h 1177748"/>
              <a:gd name="connsiteX4" fmla="*/ 1360628 w 3650285"/>
              <a:gd name="connsiteY4" fmla="*/ 958292 h 1177748"/>
              <a:gd name="connsiteX5" fmla="*/ 1506932 w 3650285"/>
              <a:gd name="connsiteY5" fmla="*/ 1097280 h 1177748"/>
              <a:gd name="connsiteX6" fmla="*/ 1755648 w 3650285"/>
              <a:gd name="connsiteY6" fmla="*/ 0 h 1177748"/>
              <a:gd name="connsiteX7" fmla="*/ 1814170 w 3650285"/>
              <a:gd name="connsiteY7" fmla="*/ 972922 h 1177748"/>
              <a:gd name="connsiteX8" fmla="*/ 1953159 w 3650285"/>
              <a:gd name="connsiteY8" fmla="*/ 870509 h 1177748"/>
              <a:gd name="connsiteX9" fmla="*/ 1989735 w 3650285"/>
              <a:gd name="connsiteY9" fmla="*/ 987552 h 1177748"/>
              <a:gd name="connsiteX10" fmla="*/ 2187245 w 3650285"/>
              <a:gd name="connsiteY10" fmla="*/ 899770 h 1177748"/>
              <a:gd name="connsiteX11" fmla="*/ 2238452 w 3650285"/>
              <a:gd name="connsiteY11" fmla="*/ 1016813 h 1177748"/>
              <a:gd name="connsiteX12" fmla="*/ 2457908 w 3650285"/>
              <a:gd name="connsiteY12" fmla="*/ 643738 h 1177748"/>
              <a:gd name="connsiteX13" fmla="*/ 2706624 w 3650285"/>
              <a:gd name="connsiteY13" fmla="*/ 914400 h 1177748"/>
              <a:gd name="connsiteX14" fmla="*/ 2787092 w 3650285"/>
              <a:gd name="connsiteY14" fmla="*/ 826618 h 1177748"/>
              <a:gd name="connsiteX15" fmla="*/ 2984602 w 3650285"/>
              <a:gd name="connsiteY15" fmla="*/ 980237 h 1177748"/>
              <a:gd name="connsiteX16" fmla="*/ 3650285 w 3650285"/>
              <a:gd name="connsiteY16" fmla="*/ 965607 h 1177748"/>
              <a:gd name="connsiteX17" fmla="*/ 3650285 w 3650285"/>
              <a:gd name="connsiteY17" fmla="*/ 965607 h 1177748"/>
              <a:gd name="connsiteX0" fmla="*/ 0 w 3650285"/>
              <a:gd name="connsiteY0" fmla="*/ 1104596 h 1177748"/>
              <a:gd name="connsiteX1" fmla="*/ 512064 w 3650285"/>
              <a:gd name="connsiteY1" fmla="*/ 1104596 h 1177748"/>
              <a:gd name="connsiteX2" fmla="*/ 797357 w 3650285"/>
              <a:gd name="connsiteY2" fmla="*/ 716890 h 1177748"/>
              <a:gd name="connsiteX3" fmla="*/ 1294791 w 3650285"/>
              <a:gd name="connsiteY3" fmla="*/ 1177748 h 1177748"/>
              <a:gd name="connsiteX4" fmla="*/ 1360628 w 3650285"/>
              <a:gd name="connsiteY4" fmla="*/ 958292 h 1177748"/>
              <a:gd name="connsiteX5" fmla="*/ 1506932 w 3650285"/>
              <a:gd name="connsiteY5" fmla="*/ 1097280 h 1177748"/>
              <a:gd name="connsiteX6" fmla="*/ 1755648 w 3650285"/>
              <a:gd name="connsiteY6" fmla="*/ 0 h 1177748"/>
              <a:gd name="connsiteX7" fmla="*/ 1814170 w 3650285"/>
              <a:gd name="connsiteY7" fmla="*/ 972922 h 1177748"/>
              <a:gd name="connsiteX8" fmla="*/ 1953159 w 3650285"/>
              <a:gd name="connsiteY8" fmla="*/ 870509 h 1177748"/>
              <a:gd name="connsiteX9" fmla="*/ 1989735 w 3650285"/>
              <a:gd name="connsiteY9" fmla="*/ 987552 h 1177748"/>
              <a:gd name="connsiteX10" fmla="*/ 2187245 w 3650285"/>
              <a:gd name="connsiteY10" fmla="*/ 899770 h 1177748"/>
              <a:gd name="connsiteX11" fmla="*/ 2238452 w 3650285"/>
              <a:gd name="connsiteY11" fmla="*/ 1016813 h 1177748"/>
              <a:gd name="connsiteX12" fmla="*/ 2457908 w 3650285"/>
              <a:gd name="connsiteY12" fmla="*/ 643738 h 1177748"/>
              <a:gd name="connsiteX13" fmla="*/ 2706624 w 3650285"/>
              <a:gd name="connsiteY13" fmla="*/ 914400 h 1177748"/>
              <a:gd name="connsiteX14" fmla="*/ 2787092 w 3650285"/>
              <a:gd name="connsiteY14" fmla="*/ 826618 h 1177748"/>
              <a:gd name="connsiteX15" fmla="*/ 2984602 w 3650285"/>
              <a:gd name="connsiteY15" fmla="*/ 980237 h 1177748"/>
              <a:gd name="connsiteX16" fmla="*/ 3650285 w 3650285"/>
              <a:gd name="connsiteY16" fmla="*/ 965607 h 1177748"/>
              <a:gd name="connsiteX17" fmla="*/ 3650285 w 3650285"/>
              <a:gd name="connsiteY17" fmla="*/ 965607 h 1177748"/>
              <a:gd name="connsiteX0" fmla="*/ 0 w 3650285"/>
              <a:gd name="connsiteY0" fmla="*/ 1104596 h 1163118"/>
              <a:gd name="connsiteX1" fmla="*/ 512064 w 3650285"/>
              <a:gd name="connsiteY1" fmla="*/ 1104596 h 1163118"/>
              <a:gd name="connsiteX2" fmla="*/ 797357 w 3650285"/>
              <a:gd name="connsiteY2" fmla="*/ 716890 h 1163118"/>
              <a:gd name="connsiteX3" fmla="*/ 1097280 w 3650285"/>
              <a:gd name="connsiteY3" fmla="*/ 1163118 h 1163118"/>
              <a:gd name="connsiteX4" fmla="*/ 1360628 w 3650285"/>
              <a:gd name="connsiteY4" fmla="*/ 958292 h 1163118"/>
              <a:gd name="connsiteX5" fmla="*/ 1506932 w 3650285"/>
              <a:gd name="connsiteY5" fmla="*/ 1097280 h 1163118"/>
              <a:gd name="connsiteX6" fmla="*/ 1755648 w 3650285"/>
              <a:gd name="connsiteY6" fmla="*/ 0 h 1163118"/>
              <a:gd name="connsiteX7" fmla="*/ 1814170 w 3650285"/>
              <a:gd name="connsiteY7" fmla="*/ 972922 h 1163118"/>
              <a:gd name="connsiteX8" fmla="*/ 1953159 w 3650285"/>
              <a:gd name="connsiteY8" fmla="*/ 870509 h 1163118"/>
              <a:gd name="connsiteX9" fmla="*/ 1989735 w 3650285"/>
              <a:gd name="connsiteY9" fmla="*/ 987552 h 1163118"/>
              <a:gd name="connsiteX10" fmla="*/ 2187245 w 3650285"/>
              <a:gd name="connsiteY10" fmla="*/ 899770 h 1163118"/>
              <a:gd name="connsiteX11" fmla="*/ 2238452 w 3650285"/>
              <a:gd name="connsiteY11" fmla="*/ 1016813 h 1163118"/>
              <a:gd name="connsiteX12" fmla="*/ 2457908 w 3650285"/>
              <a:gd name="connsiteY12" fmla="*/ 643738 h 1163118"/>
              <a:gd name="connsiteX13" fmla="*/ 2706624 w 3650285"/>
              <a:gd name="connsiteY13" fmla="*/ 914400 h 1163118"/>
              <a:gd name="connsiteX14" fmla="*/ 2787092 w 3650285"/>
              <a:gd name="connsiteY14" fmla="*/ 826618 h 1163118"/>
              <a:gd name="connsiteX15" fmla="*/ 2984602 w 3650285"/>
              <a:gd name="connsiteY15" fmla="*/ 980237 h 1163118"/>
              <a:gd name="connsiteX16" fmla="*/ 3650285 w 3650285"/>
              <a:gd name="connsiteY16" fmla="*/ 965607 h 1163118"/>
              <a:gd name="connsiteX17" fmla="*/ 3650285 w 3650285"/>
              <a:gd name="connsiteY17" fmla="*/ 965607 h 1163118"/>
              <a:gd name="connsiteX0" fmla="*/ 0 w 3650285"/>
              <a:gd name="connsiteY0" fmla="*/ 1104596 h 1163118"/>
              <a:gd name="connsiteX1" fmla="*/ 512064 w 3650285"/>
              <a:gd name="connsiteY1" fmla="*/ 1104596 h 1163118"/>
              <a:gd name="connsiteX2" fmla="*/ 797357 w 3650285"/>
              <a:gd name="connsiteY2" fmla="*/ 716890 h 1163118"/>
              <a:gd name="connsiteX3" fmla="*/ 1097280 w 3650285"/>
              <a:gd name="connsiteY3" fmla="*/ 1163118 h 1163118"/>
              <a:gd name="connsiteX4" fmla="*/ 1258216 w 3650285"/>
              <a:gd name="connsiteY4" fmla="*/ 950977 h 1163118"/>
              <a:gd name="connsiteX5" fmla="*/ 1506932 w 3650285"/>
              <a:gd name="connsiteY5" fmla="*/ 1097280 h 1163118"/>
              <a:gd name="connsiteX6" fmla="*/ 1755648 w 3650285"/>
              <a:gd name="connsiteY6" fmla="*/ 0 h 1163118"/>
              <a:gd name="connsiteX7" fmla="*/ 1814170 w 3650285"/>
              <a:gd name="connsiteY7" fmla="*/ 972922 h 1163118"/>
              <a:gd name="connsiteX8" fmla="*/ 1953159 w 3650285"/>
              <a:gd name="connsiteY8" fmla="*/ 870509 h 1163118"/>
              <a:gd name="connsiteX9" fmla="*/ 1989735 w 3650285"/>
              <a:gd name="connsiteY9" fmla="*/ 987552 h 1163118"/>
              <a:gd name="connsiteX10" fmla="*/ 2187245 w 3650285"/>
              <a:gd name="connsiteY10" fmla="*/ 899770 h 1163118"/>
              <a:gd name="connsiteX11" fmla="*/ 2238452 w 3650285"/>
              <a:gd name="connsiteY11" fmla="*/ 1016813 h 1163118"/>
              <a:gd name="connsiteX12" fmla="*/ 2457908 w 3650285"/>
              <a:gd name="connsiteY12" fmla="*/ 643738 h 1163118"/>
              <a:gd name="connsiteX13" fmla="*/ 2706624 w 3650285"/>
              <a:gd name="connsiteY13" fmla="*/ 914400 h 1163118"/>
              <a:gd name="connsiteX14" fmla="*/ 2787092 w 3650285"/>
              <a:gd name="connsiteY14" fmla="*/ 826618 h 1163118"/>
              <a:gd name="connsiteX15" fmla="*/ 2984602 w 3650285"/>
              <a:gd name="connsiteY15" fmla="*/ 980237 h 1163118"/>
              <a:gd name="connsiteX16" fmla="*/ 3650285 w 3650285"/>
              <a:gd name="connsiteY16" fmla="*/ 965607 h 1163118"/>
              <a:gd name="connsiteX17" fmla="*/ 3650285 w 3650285"/>
              <a:gd name="connsiteY17" fmla="*/ 965607 h 1163118"/>
              <a:gd name="connsiteX0" fmla="*/ 0 w 3650285"/>
              <a:gd name="connsiteY0" fmla="*/ 1104596 h 1163118"/>
              <a:gd name="connsiteX1" fmla="*/ 512064 w 3650285"/>
              <a:gd name="connsiteY1" fmla="*/ 1104596 h 1163118"/>
              <a:gd name="connsiteX2" fmla="*/ 797357 w 3650285"/>
              <a:gd name="connsiteY2" fmla="*/ 716890 h 1163118"/>
              <a:gd name="connsiteX3" fmla="*/ 1097280 w 3650285"/>
              <a:gd name="connsiteY3" fmla="*/ 1163118 h 1163118"/>
              <a:gd name="connsiteX4" fmla="*/ 1258216 w 3650285"/>
              <a:gd name="connsiteY4" fmla="*/ 950977 h 1163118"/>
              <a:gd name="connsiteX5" fmla="*/ 1389889 w 3650285"/>
              <a:gd name="connsiteY5" fmla="*/ 1133856 h 1163118"/>
              <a:gd name="connsiteX6" fmla="*/ 1755648 w 3650285"/>
              <a:gd name="connsiteY6" fmla="*/ 0 h 1163118"/>
              <a:gd name="connsiteX7" fmla="*/ 1814170 w 3650285"/>
              <a:gd name="connsiteY7" fmla="*/ 972922 h 1163118"/>
              <a:gd name="connsiteX8" fmla="*/ 1953159 w 3650285"/>
              <a:gd name="connsiteY8" fmla="*/ 870509 h 1163118"/>
              <a:gd name="connsiteX9" fmla="*/ 1989735 w 3650285"/>
              <a:gd name="connsiteY9" fmla="*/ 987552 h 1163118"/>
              <a:gd name="connsiteX10" fmla="*/ 2187245 w 3650285"/>
              <a:gd name="connsiteY10" fmla="*/ 899770 h 1163118"/>
              <a:gd name="connsiteX11" fmla="*/ 2238452 w 3650285"/>
              <a:gd name="connsiteY11" fmla="*/ 1016813 h 1163118"/>
              <a:gd name="connsiteX12" fmla="*/ 2457908 w 3650285"/>
              <a:gd name="connsiteY12" fmla="*/ 643738 h 1163118"/>
              <a:gd name="connsiteX13" fmla="*/ 2706624 w 3650285"/>
              <a:gd name="connsiteY13" fmla="*/ 914400 h 1163118"/>
              <a:gd name="connsiteX14" fmla="*/ 2787092 w 3650285"/>
              <a:gd name="connsiteY14" fmla="*/ 826618 h 1163118"/>
              <a:gd name="connsiteX15" fmla="*/ 2984602 w 3650285"/>
              <a:gd name="connsiteY15" fmla="*/ 980237 h 1163118"/>
              <a:gd name="connsiteX16" fmla="*/ 3650285 w 3650285"/>
              <a:gd name="connsiteY16" fmla="*/ 965607 h 1163118"/>
              <a:gd name="connsiteX17" fmla="*/ 3650285 w 3650285"/>
              <a:gd name="connsiteY17" fmla="*/ 965607 h 1163118"/>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14170 w 3650285"/>
              <a:gd name="connsiteY7" fmla="*/ 899770 h 1089966"/>
              <a:gd name="connsiteX8" fmla="*/ 1953159 w 3650285"/>
              <a:gd name="connsiteY8" fmla="*/ 797357 h 1089966"/>
              <a:gd name="connsiteX9" fmla="*/ 1989735 w 3650285"/>
              <a:gd name="connsiteY9" fmla="*/ 914400 h 1089966"/>
              <a:gd name="connsiteX10" fmla="*/ 2187245 w 3650285"/>
              <a:gd name="connsiteY10" fmla="*/ 826618 h 1089966"/>
              <a:gd name="connsiteX11" fmla="*/ 2238452 w 3650285"/>
              <a:gd name="connsiteY11" fmla="*/ 943661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53159 w 3650285"/>
              <a:gd name="connsiteY8" fmla="*/ 797357 h 1089966"/>
              <a:gd name="connsiteX9" fmla="*/ 1989735 w 3650285"/>
              <a:gd name="connsiteY9" fmla="*/ 914400 h 1089966"/>
              <a:gd name="connsiteX10" fmla="*/ 2187245 w 3650285"/>
              <a:gd name="connsiteY10" fmla="*/ 826618 h 1089966"/>
              <a:gd name="connsiteX11" fmla="*/ 2238452 w 3650285"/>
              <a:gd name="connsiteY11" fmla="*/ 943661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53159 w 3650285"/>
              <a:gd name="connsiteY8" fmla="*/ 797357 h 1089966"/>
              <a:gd name="connsiteX9" fmla="*/ 2040942 w 3650285"/>
              <a:gd name="connsiteY9" fmla="*/ 1016813 h 1089966"/>
              <a:gd name="connsiteX10" fmla="*/ 2187245 w 3650285"/>
              <a:gd name="connsiteY10" fmla="*/ 826618 h 1089966"/>
              <a:gd name="connsiteX11" fmla="*/ 2238452 w 3650285"/>
              <a:gd name="connsiteY11" fmla="*/ 943661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87245 w 3650285"/>
              <a:gd name="connsiteY10" fmla="*/ 826618 h 1089966"/>
              <a:gd name="connsiteX11" fmla="*/ 2238452 w 3650285"/>
              <a:gd name="connsiteY11" fmla="*/ 943661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38452 w 3650285"/>
              <a:gd name="connsiteY11" fmla="*/ 943661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706624 w 3650285"/>
              <a:gd name="connsiteY13" fmla="*/ 841248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87092 w 3650285"/>
              <a:gd name="connsiteY14" fmla="*/ 753466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72461 w 3650285"/>
              <a:gd name="connsiteY14" fmla="*/ 790042 h 1089966"/>
              <a:gd name="connsiteX15" fmla="*/ 2984602 w 3650285"/>
              <a:gd name="connsiteY15" fmla="*/ 907085 h 1089966"/>
              <a:gd name="connsiteX16" fmla="*/ 3650285 w 3650285"/>
              <a:gd name="connsiteY16" fmla="*/ 892455 h 1089966"/>
              <a:gd name="connsiteX17" fmla="*/ 3650285 w 3650285"/>
              <a:gd name="connsiteY17"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72461 w 3650285"/>
              <a:gd name="connsiteY14" fmla="*/ 790042 h 1089966"/>
              <a:gd name="connsiteX15" fmla="*/ 2896819 w 3650285"/>
              <a:gd name="connsiteY15" fmla="*/ 987552 h 1089966"/>
              <a:gd name="connsiteX16" fmla="*/ 3650285 w 3650285"/>
              <a:gd name="connsiteY16" fmla="*/ 892455 h 1089966"/>
              <a:gd name="connsiteX17" fmla="*/ 3650285 w 3650285"/>
              <a:gd name="connsiteY17" fmla="*/ 892455 h 1089966"/>
              <a:gd name="connsiteX0" fmla="*/ 0 w 3710038"/>
              <a:gd name="connsiteY0" fmla="*/ 1031444 h 1089966"/>
              <a:gd name="connsiteX1" fmla="*/ 512064 w 3710038"/>
              <a:gd name="connsiteY1" fmla="*/ 1031444 h 1089966"/>
              <a:gd name="connsiteX2" fmla="*/ 797357 w 3710038"/>
              <a:gd name="connsiteY2" fmla="*/ 643738 h 1089966"/>
              <a:gd name="connsiteX3" fmla="*/ 1097280 w 3710038"/>
              <a:gd name="connsiteY3" fmla="*/ 1089966 h 1089966"/>
              <a:gd name="connsiteX4" fmla="*/ 1258216 w 3710038"/>
              <a:gd name="connsiteY4" fmla="*/ 877825 h 1089966"/>
              <a:gd name="connsiteX5" fmla="*/ 1389889 w 3710038"/>
              <a:gd name="connsiteY5" fmla="*/ 1060704 h 1089966"/>
              <a:gd name="connsiteX6" fmla="*/ 1609344 w 3710038"/>
              <a:gd name="connsiteY6" fmla="*/ 0 h 1089966"/>
              <a:gd name="connsiteX7" fmla="*/ 1865376 w 3710038"/>
              <a:gd name="connsiteY7" fmla="*/ 1024128 h 1089966"/>
              <a:gd name="connsiteX8" fmla="*/ 1982420 w 3710038"/>
              <a:gd name="connsiteY8" fmla="*/ 870509 h 1089966"/>
              <a:gd name="connsiteX9" fmla="*/ 2040942 w 3710038"/>
              <a:gd name="connsiteY9" fmla="*/ 1016813 h 1089966"/>
              <a:gd name="connsiteX10" fmla="*/ 2172614 w 3710038"/>
              <a:gd name="connsiteY10" fmla="*/ 892455 h 1089966"/>
              <a:gd name="connsiteX11" fmla="*/ 2275028 w 3710038"/>
              <a:gd name="connsiteY11" fmla="*/ 994868 h 1089966"/>
              <a:gd name="connsiteX12" fmla="*/ 2457908 w 3710038"/>
              <a:gd name="connsiteY12" fmla="*/ 570586 h 1089966"/>
              <a:gd name="connsiteX13" fmla="*/ 2626156 w 3710038"/>
              <a:gd name="connsiteY13" fmla="*/ 929030 h 1089966"/>
              <a:gd name="connsiteX14" fmla="*/ 2772461 w 3710038"/>
              <a:gd name="connsiteY14" fmla="*/ 790042 h 1089966"/>
              <a:gd name="connsiteX15" fmla="*/ 2896819 w 3710038"/>
              <a:gd name="connsiteY15" fmla="*/ 987552 h 1089966"/>
              <a:gd name="connsiteX16" fmla="*/ 3650285 w 3710038"/>
              <a:gd name="connsiteY16" fmla="*/ 892455 h 1089966"/>
              <a:gd name="connsiteX17" fmla="*/ 3664916 w 3710038"/>
              <a:gd name="connsiteY17" fmla="*/ 1053390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72461 w 3650285"/>
              <a:gd name="connsiteY14" fmla="*/ 790042 h 1089966"/>
              <a:gd name="connsiteX15" fmla="*/ 2896819 w 3650285"/>
              <a:gd name="connsiteY15" fmla="*/ 987552 h 1089966"/>
              <a:gd name="connsiteX16" fmla="*/ 3650285 w 3650285"/>
              <a:gd name="connsiteY16" fmla="*/ 892455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72461 w 3650285"/>
              <a:gd name="connsiteY14" fmla="*/ 790042 h 1089966"/>
              <a:gd name="connsiteX15" fmla="*/ 2896819 w 3650285"/>
              <a:gd name="connsiteY15" fmla="*/ 987552 h 1089966"/>
              <a:gd name="connsiteX16" fmla="*/ 3650285 w 3650285"/>
              <a:gd name="connsiteY16" fmla="*/ 965607 h 1089966"/>
              <a:gd name="connsiteX0" fmla="*/ 0 w 3650285"/>
              <a:gd name="connsiteY0" fmla="*/ 1031444 h 1089966"/>
              <a:gd name="connsiteX1" fmla="*/ 512064 w 3650285"/>
              <a:gd name="connsiteY1" fmla="*/ 1031444 h 1089966"/>
              <a:gd name="connsiteX2" fmla="*/ 797357 w 3650285"/>
              <a:gd name="connsiteY2" fmla="*/ 643738 h 1089966"/>
              <a:gd name="connsiteX3" fmla="*/ 1097280 w 3650285"/>
              <a:gd name="connsiteY3" fmla="*/ 1089966 h 1089966"/>
              <a:gd name="connsiteX4" fmla="*/ 1258216 w 3650285"/>
              <a:gd name="connsiteY4" fmla="*/ 877825 h 1089966"/>
              <a:gd name="connsiteX5" fmla="*/ 1389889 w 3650285"/>
              <a:gd name="connsiteY5" fmla="*/ 1060704 h 1089966"/>
              <a:gd name="connsiteX6" fmla="*/ 1609344 w 3650285"/>
              <a:gd name="connsiteY6" fmla="*/ 0 h 1089966"/>
              <a:gd name="connsiteX7" fmla="*/ 1865376 w 3650285"/>
              <a:gd name="connsiteY7" fmla="*/ 1024128 h 1089966"/>
              <a:gd name="connsiteX8" fmla="*/ 1982420 w 3650285"/>
              <a:gd name="connsiteY8" fmla="*/ 870509 h 1089966"/>
              <a:gd name="connsiteX9" fmla="*/ 2040942 w 3650285"/>
              <a:gd name="connsiteY9" fmla="*/ 1016813 h 1089966"/>
              <a:gd name="connsiteX10" fmla="*/ 2172614 w 3650285"/>
              <a:gd name="connsiteY10" fmla="*/ 892455 h 1089966"/>
              <a:gd name="connsiteX11" fmla="*/ 2275028 w 3650285"/>
              <a:gd name="connsiteY11" fmla="*/ 994868 h 1089966"/>
              <a:gd name="connsiteX12" fmla="*/ 2457908 w 3650285"/>
              <a:gd name="connsiteY12" fmla="*/ 570586 h 1089966"/>
              <a:gd name="connsiteX13" fmla="*/ 2626156 w 3650285"/>
              <a:gd name="connsiteY13" fmla="*/ 929030 h 1089966"/>
              <a:gd name="connsiteX14" fmla="*/ 2772461 w 3650285"/>
              <a:gd name="connsiteY14" fmla="*/ 790042 h 1089966"/>
              <a:gd name="connsiteX15" fmla="*/ 2896819 w 3650285"/>
              <a:gd name="connsiteY15" fmla="*/ 987552 h 1089966"/>
              <a:gd name="connsiteX16" fmla="*/ 3650285 w 3650285"/>
              <a:gd name="connsiteY16" fmla="*/ 965607 h 1089966"/>
              <a:gd name="connsiteX0" fmla="*/ 0 w 3664916"/>
              <a:gd name="connsiteY0" fmla="*/ 1031444 h 1089966"/>
              <a:gd name="connsiteX1" fmla="*/ 512064 w 3664916"/>
              <a:gd name="connsiteY1" fmla="*/ 1031444 h 1089966"/>
              <a:gd name="connsiteX2" fmla="*/ 797357 w 3664916"/>
              <a:gd name="connsiteY2" fmla="*/ 643738 h 1089966"/>
              <a:gd name="connsiteX3" fmla="*/ 1097280 w 3664916"/>
              <a:gd name="connsiteY3" fmla="*/ 1089966 h 1089966"/>
              <a:gd name="connsiteX4" fmla="*/ 1258216 w 3664916"/>
              <a:gd name="connsiteY4" fmla="*/ 877825 h 1089966"/>
              <a:gd name="connsiteX5" fmla="*/ 1389889 w 3664916"/>
              <a:gd name="connsiteY5" fmla="*/ 1060704 h 1089966"/>
              <a:gd name="connsiteX6" fmla="*/ 1609344 w 3664916"/>
              <a:gd name="connsiteY6" fmla="*/ 0 h 1089966"/>
              <a:gd name="connsiteX7" fmla="*/ 1865376 w 3664916"/>
              <a:gd name="connsiteY7" fmla="*/ 1024128 h 1089966"/>
              <a:gd name="connsiteX8" fmla="*/ 1982420 w 3664916"/>
              <a:gd name="connsiteY8" fmla="*/ 870509 h 1089966"/>
              <a:gd name="connsiteX9" fmla="*/ 2040942 w 3664916"/>
              <a:gd name="connsiteY9" fmla="*/ 1016813 h 1089966"/>
              <a:gd name="connsiteX10" fmla="*/ 2172614 w 3664916"/>
              <a:gd name="connsiteY10" fmla="*/ 892455 h 1089966"/>
              <a:gd name="connsiteX11" fmla="*/ 2275028 w 3664916"/>
              <a:gd name="connsiteY11" fmla="*/ 994868 h 1089966"/>
              <a:gd name="connsiteX12" fmla="*/ 2457908 w 3664916"/>
              <a:gd name="connsiteY12" fmla="*/ 570586 h 1089966"/>
              <a:gd name="connsiteX13" fmla="*/ 2626156 w 3664916"/>
              <a:gd name="connsiteY13" fmla="*/ 929030 h 1089966"/>
              <a:gd name="connsiteX14" fmla="*/ 2772461 w 3664916"/>
              <a:gd name="connsiteY14" fmla="*/ 790042 h 1089966"/>
              <a:gd name="connsiteX15" fmla="*/ 2896819 w 3664916"/>
              <a:gd name="connsiteY15" fmla="*/ 987552 h 1089966"/>
              <a:gd name="connsiteX16" fmla="*/ 3664916 w 3664916"/>
              <a:gd name="connsiteY16" fmla="*/ 943661 h 1089966"/>
              <a:gd name="connsiteX0" fmla="*/ 0 w 3686861"/>
              <a:gd name="connsiteY0" fmla="*/ 1031444 h 1089966"/>
              <a:gd name="connsiteX1" fmla="*/ 512064 w 3686861"/>
              <a:gd name="connsiteY1" fmla="*/ 1031444 h 1089966"/>
              <a:gd name="connsiteX2" fmla="*/ 797357 w 3686861"/>
              <a:gd name="connsiteY2" fmla="*/ 643738 h 1089966"/>
              <a:gd name="connsiteX3" fmla="*/ 1097280 w 3686861"/>
              <a:gd name="connsiteY3" fmla="*/ 1089966 h 1089966"/>
              <a:gd name="connsiteX4" fmla="*/ 1258216 w 3686861"/>
              <a:gd name="connsiteY4" fmla="*/ 877825 h 1089966"/>
              <a:gd name="connsiteX5" fmla="*/ 1389889 w 3686861"/>
              <a:gd name="connsiteY5" fmla="*/ 1060704 h 1089966"/>
              <a:gd name="connsiteX6" fmla="*/ 1609344 w 3686861"/>
              <a:gd name="connsiteY6" fmla="*/ 0 h 1089966"/>
              <a:gd name="connsiteX7" fmla="*/ 1865376 w 3686861"/>
              <a:gd name="connsiteY7" fmla="*/ 1024128 h 1089966"/>
              <a:gd name="connsiteX8" fmla="*/ 1982420 w 3686861"/>
              <a:gd name="connsiteY8" fmla="*/ 870509 h 1089966"/>
              <a:gd name="connsiteX9" fmla="*/ 2040942 w 3686861"/>
              <a:gd name="connsiteY9" fmla="*/ 1016813 h 1089966"/>
              <a:gd name="connsiteX10" fmla="*/ 2172614 w 3686861"/>
              <a:gd name="connsiteY10" fmla="*/ 892455 h 1089966"/>
              <a:gd name="connsiteX11" fmla="*/ 2275028 w 3686861"/>
              <a:gd name="connsiteY11" fmla="*/ 994868 h 1089966"/>
              <a:gd name="connsiteX12" fmla="*/ 2457908 w 3686861"/>
              <a:gd name="connsiteY12" fmla="*/ 570586 h 1089966"/>
              <a:gd name="connsiteX13" fmla="*/ 2626156 w 3686861"/>
              <a:gd name="connsiteY13" fmla="*/ 929030 h 1089966"/>
              <a:gd name="connsiteX14" fmla="*/ 2772461 w 3686861"/>
              <a:gd name="connsiteY14" fmla="*/ 790042 h 1089966"/>
              <a:gd name="connsiteX15" fmla="*/ 2896819 w 3686861"/>
              <a:gd name="connsiteY15" fmla="*/ 987552 h 1089966"/>
              <a:gd name="connsiteX16" fmla="*/ 3686861 w 3686861"/>
              <a:gd name="connsiteY16" fmla="*/ 972922 h 108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86861" h="1089966">
                <a:moveTo>
                  <a:pt x="0" y="1031444"/>
                </a:moveTo>
                <a:lnTo>
                  <a:pt x="512064" y="1031444"/>
                </a:lnTo>
                <a:lnTo>
                  <a:pt x="797357" y="643738"/>
                </a:lnTo>
                <a:lnTo>
                  <a:pt x="1097280" y="1089966"/>
                </a:lnTo>
                <a:lnTo>
                  <a:pt x="1258216" y="877825"/>
                </a:lnTo>
                <a:lnTo>
                  <a:pt x="1389889" y="1060704"/>
                </a:lnTo>
                <a:lnTo>
                  <a:pt x="1609344" y="0"/>
                </a:lnTo>
                <a:lnTo>
                  <a:pt x="1865376" y="1024128"/>
                </a:lnTo>
                <a:lnTo>
                  <a:pt x="1982420" y="870509"/>
                </a:lnTo>
                <a:lnTo>
                  <a:pt x="2040942" y="1016813"/>
                </a:lnTo>
                <a:lnTo>
                  <a:pt x="2172614" y="892455"/>
                </a:lnTo>
                <a:lnTo>
                  <a:pt x="2275028" y="994868"/>
                </a:lnTo>
                <a:lnTo>
                  <a:pt x="2457908" y="570586"/>
                </a:lnTo>
                <a:lnTo>
                  <a:pt x="2626156" y="929030"/>
                </a:lnTo>
                <a:lnTo>
                  <a:pt x="2772461" y="790042"/>
                </a:lnTo>
                <a:lnTo>
                  <a:pt x="2896819" y="987552"/>
                </a:lnTo>
                <a:cubicBezTo>
                  <a:pt x="3147974" y="955853"/>
                  <a:pt x="3529584" y="976580"/>
                  <a:pt x="3686861" y="972922"/>
                </a:cubicBezTo>
              </a:path>
            </a:pathLst>
          </a:cu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latin typeface="Al Tarikh" pitchFamily="2" charset="-78"/>
              <a:cs typeface="Al Tarikh" pitchFamily="2" charset="-78"/>
            </a:endParaRPr>
          </a:p>
        </p:txBody>
      </p:sp>
      <p:sp>
        <p:nvSpPr>
          <p:cNvPr id="18" name="Oval 17"/>
          <p:cNvSpPr/>
          <p:nvPr/>
        </p:nvSpPr>
        <p:spPr>
          <a:xfrm>
            <a:off x="8210499" y="3093372"/>
            <a:ext cx="485364" cy="48536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9" name="Oval 18"/>
          <p:cNvSpPr/>
          <p:nvPr/>
        </p:nvSpPr>
        <p:spPr>
          <a:xfrm>
            <a:off x="8210499" y="1275606"/>
            <a:ext cx="485364" cy="4853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0" name="Oval 19"/>
          <p:cNvSpPr/>
          <p:nvPr/>
        </p:nvSpPr>
        <p:spPr>
          <a:xfrm>
            <a:off x="8210499" y="4002256"/>
            <a:ext cx="485364" cy="4853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1" name="Oval 20"/>
          <p:cNvSpPr/>
          <p:nvPr/>
        </p:nvSpPr>
        <p:spPr>
          <a:xfrm>
            <a:off x="8210499" y="2184489"/>
            <a:ext cx="485364" cy="4853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2" name="TextBox 21"/>
          <p:cNvSpPr txBox="1"/>
          <p:nvPr/>
        </p:nvSpPr>
        <p:spPr>
          <a:xfrm>
            <a:off x="8185340" y="1329337"/>
            <a:ext cx="548622" cy="369332"/>
          </a:xfrm>
          <a:prstGeom prst="rect">
            <a:avLst/>
          </a:prstGeom>
          <a:noFill/>
        </p:spPr>
        <p:txBody>
          <a:bodyPr wrap="square" rtlCol="0">
            <a:spAutoFit/>
          </a:bodyPr>
          <a:lstStyle/>
          <a:p>
            <a:pPr algn="ctr"/>
            <a:r>
              <a:rPr lang="en-US" altLang="ko-KR" b="1" dirty="0">
                <a:solidFill>
                  <a:schemeClr val="bg1"/>
                </a:solidFill>
                <a:latin typeface="Al Tarikh" pitchFamily="2" charset="-78"/>
                <a:cs typeface="Al Tarikh" pitchFamily="2" charset="-78"/>
              </a:rPr>
              <a:t>01</a:t>
            </a:r>
            <a:endParaRPr lang="ko-KR" altLang="en-US" b="1" dirty="0">
              <a:solidFill>
                <a:schemeClr val="bg1"/>
              </a:solidFill>
              <a:latin typeface="Al Tarikh" pitchFamily="2" charset="-78"/>
              <a:cs typeface="Al Tarikh" pitchFamily="2" charset="-78"/>
            </a:endParaRPr>
          </a:p>
        </p:txBody>
      </p:sp>
      <p:sp>
        <p:nvSpPr>
          <p:cNvPr id="23" name="TextBox 22"/>
          <p:cNvSpPr txBox="1"/>
          <p:nvPr/>
        </p:nvSpPr>
        <p:spPr>
          <a:xfrm>
            <a:off x="8178870" y="2242505"/>
            <a:ext cx="548622" cy="369332"/>
          </a:xfrm>
          <a:prstGeom prst="rect">
            <a:avLst/>
          </a:prstGeom>
          <a:noFill/>
        </p:spPr>
        <p:txBody>
          <a:bodyPr wrap="square" rtlCol="0">
            <a:spAutoFit/>
          </a:bodyPr>
          <a:lstStyle/>
          <a:p>
            <a:pPr algn="ctr"/>
            <a:r>
              <a:rPr lang="en-US" altLang="ko-KR" b="1" dirty="0">
                <a:solidFill>
                  <a:schemeClr val="bg1"/>
                </a:solidFill>
                <a:latin typeface="Al Tarikh" pitchFamily="2" charset="-78"/>
                <a:cs typeface="Al Tarikh" pitchFamily="2" charset="-78"/>
              </a:rPr>
              <a:t>02</a:t>
            </a:r>
            <a:endParaRPr lang="ko-KR" altLang="en-US" b="1" dirty="0">
              <a:solidFill>
                <a:schemeClr val="bg1"/>
              </a:solidFill>
              <a:latin typeface="Al Tarikh" pitchFamily="2" charset="-78"/>
              <a:cs typeface="Al Tarikh" pitchFamily="2" charset="-78"/>
            </a:endParaRPr>
          </a:p>
        </p:txBody>
      </p:sp>
      <p:sp>
        <p:nvSpPr>
          <p:cNvPr id="24" name="TextBox 23"/>
          <p:cNvSpPr txBox="1"/>
          <p:nvPr/>
        </p:nvSpPr>
        <p:spPr>
          <a:xfrm>
            <a:off x="8172400" y="3155673"/>
            <a:ext cx="548622" cy="369332"/>
          </a:xfrm>
          <a:prstGeom prst="rect">
            <a:avLst/>
          </a:prstGeom>
          <a:noFill/>
        </p:spPr>
        <p:txBody>
          <a:bodyPr wrap="square" rtlCol="0">
            <a:spAutoFit/>
          </a:bodyPr>
          <a:lstStyle/>
          <a:p>
            <a:pPr algn="ctr"/>
            <a:r>
              <a:rPr lang="en-US" altLang="ko-KR" b="1" dirty="0">
                <a:solidFill>
                  <a:schemeClr val="bg1"/>
                </a:solidFill>
                <a:latin typeface="Al Tarikh" pitchFamily="2" charset="-78"/>
                <a:cs typeface="Al Tarikh" pitchFamily="2" charset="-78"/>
              </a:rPr>
              <a:t>03</a:t>
            </a:r>
            <a:endParaRPr lang="ko-KR" altLang="en-US" b="1" dirty="0">
              <a:solidFill>
                <a:schemeClr val="bg1"/>
              </a:solidFill>
              <a:latin typeface="Al Tarikh" pitchFamily="2" charset="-78"/>
              <a:cs typeface="Al Tarikh" pitchFamily="2" charset="-78"/>
            </a:endParaRPr>
          </a:p>
        </p:txBody>
      </p:sp>
      <p:sp>
        <p:nvSpPr>
          <p:cNvPr id="25" name="TextBox 24"/>
          <p:cNvSpPr txBox="1"/>
          <p:nvPr/>
        </p:nvSpPr>
        <p:spPr>
          <a:xfrm>
            <a:off x="8194505" y="4068841"/>
            <a:ext cx="548622" cy="369332"/>
          </a:xfrm>
          <a:prstGeom prst="rect">
            <a:avLst/>
          </a:prstGeom>
          <a:noFill/>
        </p:spPr>
        <p:txBody>
          <a:bodyPr wrap="square" rtlCol="0">
            <a:spAutoFit/>
          </a:bodyPr>
          <a:lstStyle/>
          <a:p>
            <a:pPr algn="ctr"/>
            <a:r>
              <a:rPr lang="en-US" altLang="ko-KR" b="1" dirty="0">
                <a:solidFill>
                  <a:schemeClr val="bg1"/>
                </a:solidFill>
                <a:latin typeface="Al Tarikh" pitchFamily="2" charset="-78"/>
                <a:cs typeface="Al Tarikh" pitchFamily="2" charset="-78"/>
              </a:rPr>
              <a:t>04</a:t>
            </a:r>
            <a:endParaRPr lang="ko-KR" altLang="en-US" b="1" dirty="0">
              <a:solidFill>
                <a:schemeClr val="bg1"/>
              </a:solidFill>
              <a:latin typeface="Al Tarikh" pitchFamily="2" charset="-78"/>
              <a:cs typeface="Al Tarikh" pitchFamily="2" charset="-78"/>
            </a:endParaRPr>
          </a:p>
        </p:txBody>
      </p:sp>
      <p:grpSp>
        <p:nvGrpSpPr>
          <p:cNvPr id="26" name="Group 5"/>
          <p:cNvGrpSpPr/>
          <p:nvPr/>
        </p:nvGrpSpPr>
        <p:grpSpPr>
          <a:xfrm>
            <a:off x="4621920" y="1303738"/>
            <a:ext cx="3550480" cy="494026"/>
            <a:chOff x="803640" y="3362835"/>
            <a:chExt cx="2059657" cy="494026"/>
          </a:xfrm>
        </p:grpSpPr>
        <p:sp>
          <p:nvSpPr>
            <p:cNvPr id="27" name="TextBox 6"/>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8" name="TextBox 7"/>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9" name="Group 8"/>
          <p:cNvGrpSpPr/>
          <p:nvPr/>
        </p:nvGrpSpPr>
        <p:grpSpPr>
          <a:xfrm>
            <a:off x="4621920" y="2212621"/>
            <a:ext cx="3550480" cy="494026"/>
            <a:chOff x="803640" y="3362835"/>
            <a:chExt cx="2059657" cy="494026"/>
          </a:xfrm>
        </p:grpSpPr>
        <p:sp>
          <p:nvSpPr>
            <p:cNvPr id="30" name="TextBox 9"/>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1" name="TextBox 10"/>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32" name="Group 11"/>
          <p:cNvGrpSpPr/>
          <p:nvPr/>
        </p:nvGrpSpPr>
        <p:grpSpPr>
          <a:xfrm>
            <a:off x="4621920" y="3121504"/>
            <a:ext cx="3550480" cy="494026"/>
            <a:chOff x="803640" y="3362835"/>
            <a:chExt cx="2059657" cy="494026"/>
          </a:xfrm>
        </p:grpSpPr>
        <p:sp>
          <p:nvSpPr>
            <p:cNvPr id="33" name="TextBox 12"/>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4" name="TextBox 13"/>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35" name="Group 14"/>
          <p:cNvGrpSpPr/>
          <p:nvPr/>
        </p:nvGrpSpPr>
        <p:grpSpPr>
          <a:xfrm>
            <a:off x="4621920" y="4030388"/>
            <a:ext cx="3550480" cy="494026"/>
            <a:chOff x="803640" y="3362835"/>
            <a:chExt cx="2059657" cy="494026"/>
          </a:xfrm>
        </p:grpSpPr>
        <p:sp>
          <p:nvSpPr>
            <p:cNvPr id="36" name="TextBox 15"/>
            <p:cNvSpPr txBox="1"/>
            <p:nvPr/>
          </p:nvSpPr>
          <p:spPr>
            <a:xfrm>
              <a:off x="803640" y="3579862"/>
              <a:ext cx="2059657"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7" name="TextBox 16"/>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835632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Effect transition="in" filter="fade">
                                      <p:cBhvr>
                                        <p:cTn id="81" dur="500"/>
                                        <p:tgtEl>
                                          <p:spTgt spid="26"/>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18" grpId="0" animBg="1"/>
      <p:bldP spid="19" grpId="0" animBg="1"/>
      <p:bldP spid="20" grpId="0" animBg="1"/>
      <p:bldP spid="21" grpId="0" animBg="1"/>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436096" y="3896756"/>
            <a:ext cx="2952328" cy="576064"/>
          </a:xfrm>
        </p:spPr>
        <p:txBody>
          <a:bodyPr/>
          <a:lstStyle/>
          <a:p>
            <a:pPr algn="r" rtl="1"/>
            <a:r>
              <a:rPr lang="ar-DZ" altLang="ko-KR" b="1" dirty="0">
                <a:solidFill>
                  <a:schemeClr val="accent1"/>
                </a:solidFill>
                <a:latin typeface="Al Tarikh" pitchFamily="2" charset="-78"/>
                <a:cs typeface="Al Tarikh" pitchFamily="2" charset="-78"/>
              </a:rPr>
              <a:t>مرحبا</a:t>
            </a:r>
            <a:r>
              <a:rPr lang="en-GB" altLang="ko-KR" b="1" dirty="0">
                <a:solidFill>
                  <a:schemeClr val="accent1"/>
                </a:solidFill>
                <a:latin typeface="Al Tarikh" pitchFamily="2" charset="-78"/>
                <a:cs typeface="Al Tarikh" pitchFamily="2" charset="-78"/>
              </a:rPr>
              <a:t>!!</a:t>
            </a:r>
            <a:endParaRPr lang="ko-KR" altLang="en-US" b="1" dirty="0">
              <a:solidFill>
                <a:schemeClr val="accent1"/>
              </a:solidFill>
              <a:latin typeface="Al Tarikh" pitchFamily="2" charset="-78"/>
              <a:cs typeface="Al Tarikh" pitchFamily="2" charset="-78"/>
            </a:endParaRPr>
          </a:p>
        </p:txBody>
      </p:sp>
      <p:sp>
        <p:nvSpPr>
          <p:cNvPr id="4" name="그림 개체 틀 3">
            <a:extLst>
              <a:ext uri="{FF2B5EF4-FFF2-40B4-BE49-F238E27FC236}">
                <a16:creationId xmlns:a16="http://schemas.microsoft.com/office/drawing/2014/main" id="{89AA7E52-0506-42DA-8633-0219A94D14F8}"/>
              </a:ext>
            </a:extLst>
          </p:cNvPr>
          <p:cNvSpPr>
            <a:spLocks noGrp="1"/>
          </p:cNvSpPr>
          <p:nvPr>
            <p:ph type="pic" idx="1"/>
          </p:nvPr>
        </p:nvSpPr>
        <p:spPr/>
      </p:sp>
      <p:sp>
        <p:nvSpPr>
          <p:cNvPr id="6" name="TextBox 5"/>
          <p:cNvSpPr txBox="1"/>
          <p:nvPr/>
        </p:nvSpPr>
        <p:spPr>
          <a:xfrm>
            <a:off x="1619672" y="3894018"/>
            <a:ext cx="3456384"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يحتوي قالب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هذا على تصميم نظيف ومحايد يمكن تكييفه مع أي محتوى ويلبي مختلف قطاعات السوق.</a:t>
            </a:r>
            <a:endParaRPr lang="en-US" altLang="ko-KR" sz="12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850980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solidFill>
                  <a:schemeClr val="tx1">
                    <a:lumMod val="75000"/>
                    <a:lumOff val="25000"/>
                  </a:schemeClr>
                </a:solidFill>
                <a:latin typeface="Al Tarikh" pitchFamily="2" charset="-78"/>
                <a:cs typeface="Al Tarikh" pitchFamily="2" charset="-78"/>
              </a:rPr>
              <a:t>أكتب عنوان </a:t>
            </a:r>
            <a:r>
              <a:rPr lang="ar-DZ" altLang="ko-KR" dirty="0">
                <a:solidFill>
                  <a:srgbClr val="002060"/>
                </a:solidFill>
                <a:latin typeface="Al Tarikh" pitchFamily="2" charset="-78"/>
                <a:cs typeface="Al Tarikh" pitchFamily="2" charset="-78"/>
              </a:rPr>
              <a:t>أساسي</a:t>
            </a:r>
            <a:endParaRPr lang="ko-KR" altLang="en-US" dirty="0">
              <a:solidFill>
                <a:srgbClr val="002060"/>
              </a:solidFill>
              <a:latin typeface="Al Tarikh" pitchFamily="2" charset="-78"/>
              <a:cs typeface="Al Tarikh" pitchFamily="2" charset="-78"/>
            </a:endParaRPr>
          </a:p>
        </p:txBody>
      </p:sp>
      <p:sp>
        <p:nvSpPr>
          <p:cNvPr id="95" name="Round Same Side Corner Rectangle 8"/>
          <p:cNvSpPr/>
          <p:nvPr/>
        </p:nvSpPr>
        <p:spPr>
          <a:xfrm>
            <a:off x="970458" y="1344165"/>
            <a:ext cx="780646" cy="2056029"/>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96" name="Round Same Side Corner Rectangle 20"/>
          <p:cNvSpPr/>
          <p:nvPr/>
        </p:nvSpPr>
        <p:spPr>
          <a:xfrm rot="10800000">
            <a:off x="7397192" y="1360836"/>
            <a:ext cx="972723" cy="2075010"/>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02" name="TextBox 101"/>
          <p:cNvSpPr txBox="1"/>
          <p:nvPr/>
        </p:nvSpPr>
        <p:spPr>
          <a:xfrm>
            <a:off x="1975786" y="1425795"/>
            <a:ext cx="1032655" cy="830997"/>
          </a:xfrm>
          <a:prstGeom prst="rect">
            <a:avLst/>
          </a:prstGeom>
          <a:noFill/>
        </p:spPr>
        <p:txBody>
          <a:bodyPr wrap="none" rtlCol="0">
            <a:spAutoFit/>
          </a:bodyPr>
          <a:lstStyle/>
          <a:p>
            <a:r>
              <a:rPr lang="en-US" altLang="ko-KR" sz="4800" b="1" dirty="0">
                <a:solidFill>
                  <a:schemeClr val="tx1">
                    <a:lumMod val="75000"/>
                    <a:lumOff val="25000"/>
                  </a:schemeClr>
                </a:solidFill>
                <a:latin typeface="Al Tarikh" pitchFamily="2" charset="-78"/>
                <a:cs typeface="Al Tarikh" pitchFamily="2" charset="-78"/>
              </a:rPr>
              <a:t>35</a:t>
            </a:r>
            <a:r>
              <a:rPr lang="en-US" altLang="ko-KR" sz="2800" b="1" dirty="0">
                <a:solidFill>
                  <a:schemeClr val="tx1">
                    <a:lumMod val="75000"/>
                    <a:lumOff val="25000"/>
                  </a:schemeClr>
                </a:solidFill>
                <a:latin typeface="Al Tarikh" pitchFamily="2" charset="-78"/>
                <a:cs typeface="Al Tarikh" pitchFamily="2" charset="-78"/>
              </a:rPr>
              <a:t>%</a:t>
            </a:r>
            <a:endParaRPr lang="ko-KR" altLang="en-US" sz="2800" b="1" dirty="0">
              <a:solidFill>
                <a:schemeClr val="tx1">
                  <a:lumMod val="75000"/>
                  <a:lumOff val="25000"/>
                </a:schemeClr>
              </a:solidFill>
              <a:latin typeface="Al Tarikh" pitchFamily="2" charset="-78"/>
              <a:cs typeface="Al Tarikh" pitchFamily="2" charset="-78"/>
            </a:endParaRPr>
          </a:p>
        </p:txBody>
      </p:sp>
      <p:sp>
        <p:nvSpPr>
          <p:cNvPr id="103" name="TextBox 102"/>
          <p:cNvSpPr txBox="1"/>
          <p:nvPr/>
        </p:nvSpPr>
        <p:spPr>
          <a:xfrm>
            <a:off x="5965097" y="1425795"/>
            <a:ext cx="1088760" cy="830997"/>
          </a:xfrm>
          <a:prstGeom prst="rect">
            <a:avLst/>
          </a:prstGeom>
          <a:noFill/>
        </p:spPr>
        <p:txBody>
          <a:bodyPr wrap="none" rtlCol="0">
            <a:spAutoFit/>
          </a:bodyPr>
          <a:lstStyle/>
          <a:p>
            <a:r>
              <a:rPr lang="en-US" altLang="ko-KR" sz="4800" b="1" dirty="0">
                <a:solidFill>
                  <a:schemeClr val="accent1"/>
                </a:solidFill>
                <a:latin typeface="Al Tarikh" pitchFamily="2" charset="-78"/>
                <a:cs typeface="Al Tarikh" pitchFamily="2" charset="-78"/>
              </a:rPr>
              <a:t>28</a:t>
            </a:r>
            <a:r>
              <a:rPr lang="en-US" altLang="ko-KR" sz="2800" b="1" dirty="0">
                <a:solidFill>
                  <a:schemeClr val="accent1"/>
                </a:solidFill>
                <a:latin typeface="Al Tarikh" pitchFamily="2" charset="-78"/>
                <a:cs typeface="Al Tarikh" pitchFamily="2" charset="-78"/>
              </a:rPr>
              <a:t>%</a:t>
            </a:r>
            <a:endParaRPr lang="ko-KR" altLang="en-US" sz="2800" b="1" dirty="0">
              <a:solidFill>
                <a:schemeClr val="accent1"/>
              </a:solidFill>
              <a:latin typeface="Al Tarikh" pitchFamily="2" charset="-78"/>
              <a:cs typeface="Al Tarikh" pitchFamily="2" charset="-78"/>
            </a:endParaRPr>
          </a:p>
        </p:txBody>
      </p:sp>
      <p:grpSp>
        <p:nvGrpSpPr>
          <p:cNvPr id="104" name="Group 103"/>
          <p:cNvGrpSpPr/>
          <p:nvPr/>
        </p:nvGrpSpPr>
        <p:grpSpPr>
          <a:xfrm>
            <a:off x="1975786" y="2171956"/>
            <a:ext cx="2360906" cy="678692"/>
            <a:chOff x="803640" y="3362835"/>
            <a:chExt cx="2059657" cy="678692"/>
          </a:xfrm>
        </p:grpSpPr>
        <p:sp>
          <p:nvSpPr>
            <p:cNvPr id="105" name="TextBox 104"/>
            <p:cNvSpPr txBox="1"/>
            <p:nvPr/>
          </p:nvSpPr>
          <p:spPr>
            <a:xfrm>
              <a:off x="803640" y="3579862"/>
              <a:ext cx="2059657"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06" name="TextBox 105"/>
            <p:cNvSpPr txBox="1"/>
            <p:nvPr/>
          </p:nvSpPr>
          <p:spPr>
            <a:xfrm>
              <a:off x="803640" y="3362835"/>
              <a:ext cx="2059657" cy="276999"/>
            </a:xfrm>
            <a:prstGeom prst="rect">
              <a:avLst/>
            </a:prstGeom>
            <a:noFill/>
          </p:spPr>
          <p:txBody>
            <a:bodyPr wrap="square" rtlCol="0">
              <a:spAutoFit/>
            </a:bodyPr>
            <a:lstStyle/>
            <a:p>
              <a:r>
                <a:rPr lang="ar-DZ" altLang="ko-KR" sz="1200" b="1" dirty="0">
                  <a:solidFill>
                    <a:schemeClr val="tx1">
                      <a:lumMod val="75000"/>
                      <a:lumOff val="25000"/>
                    </a:schemeClr>
                  </a:solidFill>
                  <a:latin typeface="Al Tarikh" pitchFamily="2" charset="-78"/>
                  <a:cs typeface="Al Tarikh" pitchFamily="2" charset="-78"/>
                </a:rPr>
                <a:t>أكتب عنوان ثانوي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07" name="Group 106"/>
          <p:cNvGrpSpPr/>
          <p:nvPr/>
        </p:nvGrpSpPr>
        <p:grpSpPr>
          <a:xfrm>
            <a:off x="4793940" y="2171956"/>
            <a:ext cx="2360906" cy="678692"/>
            <a:chOff x="803640" y="3362835"/>
            <a:chExt cx="2059657" cy="678692"/>
          </a:xfrm>
        </p:grpSpPr>
        <p:sp>
          <p:nvSpPr>
            <p:cNvPr id="108" name="TextBox 107"/>
            <p:cNvSpPr txBox="1"/>
            <p:nvPr/>
          </p:nvSpPr>
          <p:spPr>
            <a:xfrm>
              <a:off x="803640" y="3579862"/>
              <a:ext cx="2059657"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09" name="TextBox 108"/>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عنوان ثانوي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110" name="TextBox 109"/>
          <p:cNvSpPr txBox="1"/>
          <p:nvPr/>
        </p:nvSpPr>
        <p:spPr>
          <a:xfrm>
            <a:off x="1232831" y="3615884"/>
            <a:ext cx="6679982"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nvGrpSpPr>
          <p:cNvPr id="29" name="그룹 28">
            <a:extLst>
              <a:ext uri="{FF2B5EF4-FFF2-40B4-BE49-F238E27FC236}">
                <a16:creationId xmlns:a16="http://schemas.microsoft.com/office/drawing/2014/main" id="{0245395C-789D-4717-8932-7D48996CBDAD}"/>
              </a:ext>
            </a:extLst>
          </p:cNvPr>
          <p:cNvGrpSpPr/>
          <p:nvPr/>
        </p:nvGrpSpPr>
        <p:grpSpPr>
          <a:xfrm>
            <a:off x="-15505" y="4319285"/>
            <a:ext cx="9159682" cy="571727"/>
            <a:chOff x="-15505" y="4319285"/>
            <a:chExt cx="9159682" cy="571727"/>
          </a:xfrm>
        </p:grpSpPr>
        <p:grpSp>
          <p:nvGrpSpPr>
            <p:cNvPr id="25" name="그룹 24">
              <a:extLst>
                <a:ext uri="{FF2B5EF4-FFF2-40B4-BE49-F238E27FC236}">
                  <a16:creationId xmlns:a16="http://schemas.microsoft.com/office/drawing/2014/main" id="{D5AD6D14-B100-499D-8B60-CA8BC17042A9}"/>
                </a:ext>
              </a:extLst>
            </p:cNvPr>
            <p:cNvGrpSpPr/>
            <p:nvPr/>
          </p:nvGrpSpPr>
          <p:grpSpPr>
            <a:xfrm>
              <a:off x="613048" y="4319285"/>
              <a:ext cx="974361" cy="571351"/>
              <a:chOff x="613048" y="4319285"/>
              <a:chExt cx="974361" cy="571351"/>
            </a:xfrm>
          </p:grpSpPr>
          <p:grpSp>
            <p:nvGrpSpPr>
              <p:cNvPr id="21" name="Group 20"/>
              <p:cNvGrpSpPr/>
              <p:nvPr/>
            </p:nvGrpSpPr>
            <p:grpSpPr>
              <a:xfrm>
                <a:off x="706540" y="4319285"/>
                <a:ext cx="779303" cy="554905"/>
                <a:chOff x="2591401" y="2396191"/>
                <a:chExt cx="1497408" cy="1152000"/>
              </a:xfrm>
              <a:solidFill>
                <a:srgbClr val="FD2906"/>
              </a:solidFill>
            </p:grpSpPr>
            <p:sp>
              <p:nvSpPr>
                <p:cNvPr id="8" name="Rectangle 7"/>
                <p:cNvSpPr/>
                <p:nvPr/>
              </p:nvSpPr>
              <p:spPr>
                <a:xfrm>
                  <a:off x="2938788" y="2486895"/>
                  <a:ext cx="10786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0" name="Rectangle 9"/>
                <p:cNvSpPr/>
                <p:nvPr/>
              </p:nvSpPr>
              <p:spPr>
                <a:xfrm>
                  <a:off x="3286174" y="2396191"/>
                  <a:ext cx="107860" cy="11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 name="Rectangle 11"/>
                <p:cNvSpPr/>
                <p:nvPr/>
              </p:nvSpPr>
              <p:spPr>
                <a:xfrm>
                  <a:off x="3633563" y="2484497"/>
                  <a:ext cx="107860" cy="104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3" name="Rectangle 12"/>
                <p:cNvSpPr/>
                <p:nvPr/>
              </p:nvSpPr>
              <p:spPr>
                <a:xfrm>
                  <a:off x="3980949" y="2728362"/>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 name="Rectangle 13"/>
                <p:cNvSpPr/>
                <p:nvPr/>
              </p:nvSpPr>
              <p:spPr>
                <a:xfrm>
                  <a:off x="2591401" y="2751549"/>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4" name="Diamond 3"/>
              <p:cNvSpPr/>
              <p:nvPr/>
            </p:nvSpPr>
            <p:spPr>
              <a:xfrm>
                <a:off x="613048" y="4319285"/>
                <a:ext cx="974361" cy="571351"/>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24" name="그룹 23">
              <a:extLst>
                <a:ext uri="{FF2B5EF4-FFF2-40B4-BE49-F238E27FC236}">
                  <a16:creationId xmlns:a16="http://schemas.microsoft.com/office/drawing/2014/main" id="{4DC2064A-855E-4912-9ECC-145254D95233}"/>
                </a:ext>
              </a:extLst>
            </p:cNvPr>
            <p:cNvGrpSpPr/>
            <p:nvPr/>
          </p:nvGrpSpPr>
          <p:grpSpPr>
            <a:xfrm>
              <a:off x="1587009" y="4376868"/>
              <a:ext cx="974361" cy="456192"/>
              <a:chOff x="1587009" y="4376868"/>
              <a:chExt cx="974361" cy="456192"/>
            </a:xfrm>
          </p:grpSpPr>
          <p:grpSp>
            <p:nvGrpSpPr>
              <p:cNvPr id="7" name="Group 6"/>
              <p:cNvGrpSpPr/>
              <p:nvPr/>
            </p:nvGrpSpPr>
            <p:grpSpPr>
              <a:xfrm>
                <a:off x="1705071" y="4376868"/>
                <a:ext cx="779303" cy="449655"/>
                <a:chOff x="4510050" y="2532515"/>
                <a:chExt cx="1497408" cy="864000"/>
              </a:xfrm>
              <a:solidFill>
                <a:srgbClr val="FD2906"/>
              </a:solidFill>
            </p:grpSpPr>
            <p:sp>
              <p:nvSpPr>
                <p:cNvPr id="16" name="Rectangle 15"/>
                <p:cNvSpPr/>
                <p:nvPr/>
              </p:nvSpPr>
              <p:spPr>
                <a:xfrm>
                  <a:off x="4857437" y="2618868"/>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7" name="Rectangle 16"/>
                <p:cNvSpPr/>
                <p:nvPr/>
              </p:nvSpPr>
              <p:spPr>
                <a:xfrm>
                  <a:off x="5204823" y="2532515"/>
                  <a:ext cx="10786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8" name="Rectangle 17"/>
                <p:cNvSpPr/>
                <p:nvPr/>
              </p:nvSpPr>
              <p:spPr>
                <a:xfrm>
                  <a:off x="5552212" y="2632683"/>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9" name="Rectangle 18"/>
                <p:cNvSpPr/>
                <p:nvPr/>
              </p:nvSpPr>
              <p:spPr>
                <a:xfrm>
                  <a:off x="5899598" y="2820721"/>
                  <a:ext cx="10786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0" name="Rectangle 19"/>
                <p:cNvSpPr/>
                <p:nvPr/>
              </p:nvSpPr>
              <p:spPr>
                <a:xfrm>
                  <a:off x="4510050" y="2785392"/>
                  <a:ext cx="107860" cy="42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15" name="Diamond 3"/>
              <p:cNvSpPr/>
              <p:nvPr/>
            </p:nvSpPr>
            <p:spPr>
              <a:xfrm>
                <a:off x="1587009" y="4388566"/>
                <a:ext cx="974361" cy="444494"/>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23" name="그룹 22">
              <a:extLst>
                <a:ext uri="{FF2B5EF4-FFF2-40B4-BE49-F238E27FC236}">
                  <a16:creationId xmlns:a16="http://schemas.microsoft.com/office/drawing/2014/main" id="{87AB9212-FFA3-4DF9-B90A-0421E4D7FEC5}"/>
                </a:ext>
              </a:extLst>
            </p:cNvPr>
            <p:cNvGrpSpPr/>
            <p:nvPr/>
          </p:nvGrpSpPr>
          <p:grpSpPr>
            <a:xfrm>
              <a:off x="2584302" y="4319285"/>
              <a:ext cx="974361" cy="571351"/>
              <a:chOff x="2584302" y="4319285"/>
              <a:chExt cx="974361" cy="571351"/>
            </a:xfrm>
          </p:grpSpPr>
          <p:grpSp>
            <p:nvGrpSpPr>
              <p:cNvPr id="32" name="Group 31"/>
              <p:cNvGrpSpPr/>
              <p:nvPr/>
            </p:nvGrpSpPr>
            <p:grpSpPr>
              <a:xfrm>
                <a:off x="2677794" y="4319285"/>
                <a:ext cx="779303" cy="554905"/>
                <a:chOff x="2591401" y="2396191"/>
                <a:chExt cx="1497408" cy="1152000"/>
              </a:xfrm>
              <a:solidFill>
                <a:srgbClr val="FD2906"/>
              </a:solidFill>
            </p:grpSpPr>
            <p:sp>
              <p:nvSpPr>
                <p:cNvPr id="34" name="Rectangle 33"/>
                <p:cNvSpPr/>
                <p:nvPr/>
              </p:nvSpPr>
              <p:spPr>
                <a:xfrm>
                  <a:off x="2938788" y="2486895"/>
                  <a:ext cx="10786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5" name="Rectangle 34"/>
                <p:cNvSpPr/>
                <p:nvPr/>
              </p:nvSpPr>
              <p:spPr>
                <a:xfrm>
                  <a:off x="3286174" y="2396191"/>
                  <a:ext cx="107860" cy="11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6" name="Rectangle 35"/>
                <p:cNvSpPr/>
                <p:nvPr/>
              </p:nvSpPr>
              <p:spPr>
                <a:xfrm>
                  <a:off x="3633563" y="2484497"/>
                  <a:ext cx="107860" cy="104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7" name="Rectangle 36"/>
                <p:cNvSpPr/>
                <p:nvPr/>
              </p:nvSpPr>
              <p:spPr>
                <a:xfrm>
                  <a:off x="3980949" y="2728362"/>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Rectangle 37"/>
                <p:cNvSpPr/>
                <p:nvPr/>
              </p:nvSpPr>
              <p:spPr>
                <a:xfrm>
                  <a:off x="2591401" y="2751549"/>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33" name="Diamond 3"/>
              <p:cNvSpPr/>
              <p:nvPr/>
            </p:nvSpPr>
            <p:spPr>
              <a:xfrm>
                <a:off x="2584302" y="4319285"/>
                <a:ext cx="974361" cy="571351"/>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22" name="그룹 21">
              <a:extLst>
                <a:ext uri="{FF2B5EF4-FFF2-40B4-BE49-F238E27FC236}">
                  <a16:creationId xmlns:a16="http://schemas.microsoft.com/office/drawing/2014/main" id="{9984D4D0-5E59-407F-ADFB-A0CB2687CDF3}"/>
                </a:ext>
              </a:extLst>
            </p:cNvPr>
            <p:cNvGrpSpPr/>
            <p:nvPr/>
          </p:nvGrpSpPr>
          <p:grpSpPr>
            <a:xfrm>
              <a:off x="3558263" y="4376868"/>
              <a:ext cx="974361" cy="456192"/>
              <a:chOff x="3558263" y="4376868"/>
              <a:chExt cx="974361" cy="456192"/>
            </a:xfrm>
          </p:grpSpPr>
          <p:grpSp>
            <p:nvGrpSpPr>
              <p:cNvPr id="40" name="Group 39"/>
              <p:cNvGrpSpPr/>
              <p:nvPr/>
            </p:nvGrpSpPr>
            <p:grpSpPr>
              <a:xfrm>
                <a:off x="3676325" y="4376868"/>
                <a:ext cx="779303" cy="449655"/>
                <a:chOff x="4510050" y="2532515"/>
                <a:chExt cx="1497408" cy="864000"/>
              </a:xfrm>
              <a:solidFill>
                <a:srgbClr val="FD2906"/>
              </a:solidFill>
            </p:grpSpPr>
            <p:sp>
              <p:nvSpPr>
                <p:cNvPr id="42" name="Rectangle 41"/>
                <p:cNvSpPr/>
                <p:nvPr/>
              </p:nvSpPr>
              <p:spPr>
                <a:xfrm>
                  <a:off x="4857437" y="2618868"/>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3" name="Rectangle 42"/>
                <p:cNvSpPr/>
                <p:nvPr/>
              </p:nvSpPr>
              <p:spPr>
                <a:xfrm>
                  <a:off x="5204823" y="2532515"/>
                  <a:ext cx="10786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4" name="Rectangle 43"/>
                <p:cNvSpPr/>
                <p:nvPr/>
              </p:nvSpPr>
              <p:spPr>
                <a:xfrm>
                  <a:off x="5552212" y="2632683"/>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5" name="Rectangle 44"/>
                <p:cNvSpPr/>
                <p:nvPr/>
              </p:nvSpPr>
              <p:spPr>
                <a:xfrm>
                  <a:off x="5899598" y="2820721"/>
                  <a:ext cx="10786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6" name="Rectangle 45"/>
                <p:cNvSpPr/>
                <p:nvPr/>
              </p:nvSpPr>
              <p:spPr>
                <a:xfrm>
                  <a:off x="4510050" y="2785392"/>
                  <a:ext cx="107860" cy="42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41" name="Diamond 3"/>
              <p:cNvSpPr/>
              <p:nvPr/>
            </p:nvSpPr>
            <p:spPr>
              <a:xfrm>
                <a:off x="3558263" y="4388566"/>
                <a:ext cx="974361" cy="444494"/>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11" name="그룹 10">
              <a:extLst>
                <a:ext uri="{FF2B5EF4-FFF2-40B4-BE49-F238E27FC236}">
                  <a16:creationId xmlns:a16="http://schemas.microsoft.com/office/drawing/2014/main" id="{4E01ED0A-6189-4C36-ACB2-6158F0E2BC32}"/>
                </a:ext>
              </a:extLst>
            </p:cNvPr>
            <p:cNvGrpSpPr/>
            <p:nvPr/>
          </p:nvGrpSpPr>
          <p:grpSpPr>
            <a:xfrm>
              <a:off x="4555556" y="4319285"/>
              <a:ext cx="974361" cy="571351"/>
              <a:chOff x="4555556" y="4319285"/>
              <a:chExt cx="974361" cy="571351"/>
            </a:xfrm>
          </p:grpSpPr>
          <p:grpSp>
            <p:nvGrpSpPr>
              <p:cNvPr id="48" name="Group 47"/>
              <p:cNvGrpSpPr/>
              <p:nvPr/>
            </p:nvGrpSpPr>
            <p:grpSpPr>
              <a:xfrm>
                <a:off x="4649048" y="4319285"/>
                <a:ext cx="779303" cy="554905"/>
                <a:chOff x="2591401" y="2396191"/>
                <a:chExt cx="1497408" cy="1152000"/>
              </a:xfrm>
              <a:solidFill>
                <a:srgbClr val="FD2906"/>
              </a:solidFill>
            </p:grpSpPr>
            <p:sp>
              <p:nvSpPr>
                <p:cNvPr id="50" name="Rectangle 49"/>
                <p:cNvSpPr/>
                <p:nvPr/>
              </p:nvSpPr>
              <p:spPr>
                <a:xfrm>
                  <a:off x="2938788" y="2486895"/>
                  <a:ext cx="10786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Rectangle 50"/>
                <p:cNvSpPr/>
                <p:nvPr/>
              </p:nvSpPr>
              <p:spPr>
                <a:xfrm>
                  <a:off x="3286174" y="2396191"/>
                  <a:ext cx="107860" cy="11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2" name="Rectangle 51"/>
                <p:cNvSpPr/>
                <p:nvPr/>
              </p:nvSpPr>
              <p:spPr>
                <a:xfrm>
                  <a:off x="3633563" y="2484497"/>
                  <a:ext cx="107860" cy="104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3" name="Rectangle 52"/>
                <p:cNvSpPr/>
                <p:nvPr/>
              </p:nvSpPr>
              <p:spPr>
                <a:xfrm>
                  <a:off x="3980949" y="2728362"/>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4" name="Rectangle 53"/>
                <p:cNvSpPr/>
                <p:nvPr/>
              </p:nvSpPr>
              <p:spPr>
                <a:xfrm>
                  <a:off x="2591401" y="2751549"/>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49" name="Diamond 3"/>
              <p:cNvSpPr/>
              <p:nvPr/>
            </p:nvSpPr>
            <p:spPr>
              <a:xfrm>
                <a:off x="4555556" y="4319285"/>
                <a:ext cx="974361" cy="571351"/>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9" name="그룹 8">
              <a:extLst>
                <a:ext uri="{FF2B5EF4-FFF2-40B4-BE49-F238E27FC236}">
                  <a16:creationId xmlns:a16="http://schemas.microsoft.com/office/drawing/2014/main" id="{9FF5418D-E9C4-4D2C-9436-770176EC0C24}"/>
                </a:ext>
              </a:extLst>
            </p:cNvPr>
            <p:cNvGrpSpPr/>
            <p:nvPr/>
          </p:nvGrpSpPr>
          <p:grpSpPr>
            <a:xfrm>
              <a:off x="5529517" y="4376868"/>
              <a:ext cx="974361" cy="456192"/>
              <a:chOff x="5529517" y="4376868"/>
              <a:chExt cx="974361" cy="456192"/>
            </a:xfrm>
          </p:grpSpPr>
          <p:grpSp>
            <p:nvGrpSpPr>
              <p:cNvPr id="56" name="Group 55"/>
              <p:cNvGrpSpPr/>
              <p:nvPr/>
            </p:nvGrpSpPr>
            <p:grpSpPr>
              <a:xfrm>
                <a:off x="5647579" y="4376868"/>
                <a:ext cx="779303" cy="449655"/>
                <a:chOff x="4510050" y="2532515"/>
                <a:chExt cx="1497408" cy="864000"/>
              </a:xfrm>
              <a:solidFill>
                <a:srgbClr val="FD2906"/>
              </a:solidFill>
            </p:grpSpPr>
            <p:sp>
              <p:nvSpPr>
                <p:cNvPr id="58" name="Rectangle 57"/>
                <p:cNvSpPr/>
                <p:nvPr/>
              </p:nvSpPr>
              <p:spPr>
                <a:xfrm>
                  <a:off x="4857437" y="2618868"/>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9" name="Rectangle 58"/>
                <p:cNvSpPr/>
                <p:nvPr/>
              </p:nvSpPr>
              <p:spPr>
                <a:xfrm>
                  <a:off x="5204823" y="2532515"/>
                  <a:ext cx="10786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0" name="Rectangle 59"/>
                <p:cNvSpPr/>
                <p:nvPr/>
              </p:nvSpPr>
              <p:spPr>
                <a:xfrm>
                  <a:off x="5552212" y="2632683"/>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1" name="Rectangle 60"/>
                <p:cNvSpPr/>
                <p:nvPr/>
              </p:nvSpPr>
              <p:spPr>
                <a:xfrm>
                  <a:off x="5899598" y="2820721"/>
                  <a:ext cx="10786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2" name="Rectangle 61"/>
                <p:cNvSpPr/>
                <p:nvPr/>
              </p:nvSpPr>
              <p:spPr>
                <a:xfrm>
                  <a:off x="4510050" y="2785392"/>
                  <a:ext cx="107860" cy="42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57" name="Diamond 3"/>
              <p:cNvSpPr/>
              <p:nvPr/>
            </p:nvSpPr>
            <p:spPr>
              <a:xfrm>
                <a:off x="5529517" y="4388566"/>
                <a:ext cx="974361" cy="444494"/>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6" name="그룹 5">
              <a:extLst>
                <a:ext uri="{FF2B5EF4-FFF2-40B4-BE49-F238E27FC236}">
                  <a16:creationId xmlns:a16="http://schemas.microsoft.com/office/drawing/2014/main" id="{D0574C9A-5023-4E72-8C05-71E24DD16E75}"/>
                </a:ext>
              </a:extLst>
            </p:cNvPr>
            <p:cNvGrpSpPr/>
            <p:nvPr/>
          </p:nvGrpSpPr>
          <p:grpSpPr>
            <a:xfrm>
              <a:off x="6526810" y="4319285"/>
              <a:ext cx="974361" cy="571351"/>
              <a:chOff x="6526810" y="4319285"/>
              <a:chExt cx="974361" cy="571351"/>
            </a:xfrm>
          </p:grpSpPr>
          <p:grpSp>
            <p:nvGrpSpPr>
              <p:cNvPr id="64" name="Group 63"/>
              <p:cNvGrpSpPr/>
              <p:nvPr/>
            </p:nvGrpSpPr>
            <p:grpSpPr>
              <a:xfrm>
                <a:off x="6620302" y="4319285"/>
                <a:ext cx="779303" cy="554905"/>
                <a:chOff x="2591401" y="2396191"/>
                <a:chExt cx="1497408" cy="1152000"/>
              </a:xfrm>
              <a:solidFill>
                <a:srgbClr val="FD2906"/>
              </a:solidFill>
            </p:grpSpPr>
            <p:sp>
              <p:nvSpPr>
                <p:cNvPr id="66" name="Rectangle 65"/>
                <p:cNvSpPr/>
                <p:nvPr/>
              </p:nvSpPr>
              <p:spPr>
                <a:xfrm>
                  <a:off x="2938788" y="2486895"/>
                  <a:ext cx="10786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7" name="Rectangle 66"/>
                <p:cNvSpPr/>
                <p:nvPr/>
              </p:nvSpPr>
              <p:spPr>
                <a:xfrm>
                  <a:off x="3286174" y="2396191"/>
                  <a:ext cx="107860" cy="11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8" name="Rectangle 67"/>
                <p:cNvSpPr/>
                <p:nvPr/>
              </p:nvSpPr>
              <p:spPr>
                <a:xfrm>
                  <a:off x="3633563" y="2484497"/>
                  <a:ext cx="107860" cy="104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9" name="Rectangle 68"/>
                <p:cNvSpPr/>
                <p:nvPr/>
              </p:nvSpPr>
              <p:spPr>
                <a:xfrm>
                  <a:off x="3980949" y="2728362"/>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0" name="Rectangle 69"/>
                <p:cNvSpPr/>
                <p:nvPr/>
              </p:nvSpPr>
              <p:spPr>
                <a:xfrm>
                  <a:off x="2591401" y="2751549"/>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65" name="Diamond 3"/>
              <p:cNvSpPr/>
              <p:nvPr/>
            </p:nvSpPr>
            <p:spPr>
              <a:xfrm>
                <a:off x="6526810" y="4319285"/>
                <a:ext cx="974361" cy="571351"/>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5" name="그룹 4">
              <a:extLst>
                <a:ext uri="{FF2B5EF4-FFF2-40B4-BE49-F238E27FC236}">
                  <a16:creationId xmlns:a16="http://schemas.microsoft.com/office/drawing/2014/main" id="{B9AA9812-2CC4-4C77-B9FE-36FCF5E3F4EB}"/>
                </a:ext>
              </a:extLst>
            </p:cNvPr>
            <p:cNvGrpSpPr/>
            <p:nvPr/>
          </p:nvGrpSpPr>
          <p:grpSpPr>
            <a:xfrm>
              <a:off x="7500771" y="4376864"/>
              <a:ext cx="974361" cy="456192"/>
              <a:chOff x="7500771" y="4376864"/>
              <a:chExt cx="974361" cy="456192"/>
            </a:xfrm>
          </p:grpSpPr>
          <p:grpSp>
            <p:nvGrpSpPr>
              <p:cNvPr id="72" name="Group 71"/>
              <p:cNvGrpSpPr/>
              <p:nvPr/>
            </p:nvGrpSpPr>
            <p:grpSpPr>
              <a:xfrm>
                <a:off x="7618833" y="4376864"/>
                <a:ext cx="778951" cy="449655"/>
                <a:chOff x="4510050" y="2532515"/>
                <a:chExt cx="1496732" cy="864000"/>
              </a:xfrm>
              <a:solidFill>
                <a:srgbClr val="FD2906"/>
              </a:solidFill>
            </p:grpSpPr>
            <p:sp>
              <p:nvSpPr>
                <p:cNvPr id="74" name="Rectangle 73"/>
                <p:cNvSpPr/>
                <p:nvPr/>
              </p:nvSpPr>
              <p:spPr>
                <a:xfrm>
                  <a:off x="4857437" y="2618868"/>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5" name="Rectangle 74"/>
                <p:cNvSpPr/>
                <p:nvPr/>
              </p:nvSpPr>
              <p:spPr>
                <a:xfrm>
                  <a:off x="5204148" y="2532515"/>
                  <a:ext cx="10786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6" name="Rectangle 75"/>
                <p:cNvSpPr/>
                <p:nvPr/>
              </p:nvSpPr>
              <p:spPr>
                <a:xfrm>
                  <a:off x="5551535" y="2632683"/>
                  <a:ext cx="107860" cy="720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7" name="Rectangle 76"/>
                <p:cNvSpPr/>
                <p:nvPr/>
              </p:nvSpPr>
              <p:spPr>
                <a:xfrm>
                  <a:off x="5898922" y="2820720"/>
                  <a:ext cx="10786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8" name="Rectangle 77"/>
                <p:cNvSpPr/>
                <p:nvPr/>
              </p:nvSpPr>
              <p:spPr>
                <a:xfrm>
                  <a:off x="4510050" y="2785392"/>
                  <a:ext cx="107860" cy="42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73" name="Diamond 3"/>
              <p:cNvSpPr/>
              <p:nvPr/>
            </p:nvSpPr>
            <p:spPr>
              <a:xfrm>
                <a:off x="7500771" y="4388562"/>
                <a:ext cx="974361" cy="444494"/>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1186142">
                    <a:moveTo>
                      <a:pt x="0" y="607359"/>
                    </a:moveTo>
                    <a:cubicBezTo>
                      <a:pt x="202307" y="306481"/>
                      <a:pt x="499864" y="24653"/>
                      <a:pt x="864096" y="0"/>
                    </a:cubicBezTo>
                    <a:cubicBezTo>
                      <a:pt x="1266428" y="24653"/>
                      <a:pt x="1506835" y="344581"/>
                      <a:pt x="1728192" y="607359"/>
                    </a:cubicBezTo>
                    <a:cubicBezTo>
                      <a:pt x="1525885" y="927287"/>
                      <a:pt x="1199753" y="1171014"/>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26" name="그룹 25">
              <a:extLst>
                <a:ext uri="{FF2B5EF4-FFF2-40B4-BE49-F238E27FC236}">
                  <a16:creationId xmlns:a16="http://schemas.microsoft.com/office/drawing/2014/main" id="{7E37372E-0EF7-474B-A3F0-9025B6448293}"/>
                </a:ext>
              </a:extLst>
            </p:cNvPr>
            <p:cNvGrpSpPr/>
            <p:nvPr/>
          </p:nvGrpSpPr>
          <p:grpSpPr>
            <a:xfrm>
              <a:off x="-15505" y="4376867"/>
              <a:ext cx="619725" cy="456188"/>
              <a:chOff x="-15505" y="4376867"/>
              <a:chExt cx="619725" cy="456188"/>
            </a:xfrm>
          </p:grpSpPr>
          <p:grpSp>
            <p:nvGrpSpPr>
              <p:cNvPr id="80" name="Group 79"/>
              <p:cNvGrpSpPr/>
              <p:nvPr/>
            </p:nvGrpSpPr>
            <p:grpSpPr>
              <a:xfrm>
                <a:off x="109506" y="4376867"/>
                <a:ext cx="417709" cy="449655"/>
                <a:chOff x="5204842" y="2532519"/>
                <a:chExt cx="802618" cy="864001"/>
              </a:xfrm>
              <a:solidFill>
                <a:srgbClr val="FD2906"/>
              </a:solidFill>
            </p:grpSpPr>
            <p:sp>
              <p:nvSpPr>
                <p:cNvPr id="83" name="Rectangle 82"/>
                <p:cNvSpPr/>
                <p:nvPr/>
              </p:nvSpPr>
              <p:spPr>
                <a:xfrm>
                  <a:off x="5204842" y="2532519"/>
                  <a:ext cx="107860" cy="86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84" name="Rectangle 83"/>
                <p:cNvSpPr/>
                <p:nvPr/>
              </p:nvSpPr>
              <p:spPr>
                <a:xfrm>
                  <a:off x="5552226" y="2632687"/>
                  <a:ext cx="107860" cy="720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85" name="Rectangle 84"/>
                <p:cNvSpPr/>
                <p:nvPr/>
              </p:nvSpPr>
              <p:spPr>
                <a:xfrm>
                  <a:off x="5899600" y="2820721"/>
                  <a:ext cx="10786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81" name="Diamond 3"/>
              <p:cNvSpPr/>
              <p:nvPr/>
            </p:nvSpPr>
            <p:spPr>
              <a:xfrm>
                <a:off x="-15505" y="4388561"/>
                <a:ext cx="619725" cy="444494"/>
              </a:xfrm>
              <a:custGeom>
                <a:avLst/>
                <a:gdLst/>
                <a:ahLst/>
                <a:cxnLst/>
                <a:rect l="l" t="t" r="r" b="b"/>
                <a:pathLst>
                  <a:path w="619725" h="444494">
                    <a:moveTo>
                      <a:pt x="132545" y="0"/>
                    </a:moveTo>
                    <a:cubicBezTo>
                      <a:pt x="359381" y="9239"/>
                      <a:pt x="494923" y="129128"/>
                      <a:pt x="619725" y="227602"/>
                    </a:cubicBezTo>
                    <a:cubicBezTo>
                      <a:pt x="505664" y="347491"/>
                      <a:pt x="321789" y="438825"/>
                      <a:pt x="137915" y="444494"/>
                    </a:cubicBezTo>
                    <a:cubicBezTo>
                      <a:pt x="96393" y="443957"/>
                      <a:pt x="48904" y="436887"/>
                      <a:pt x="0" y="424506"/>
                    </a:cubicBezTo>
                    <a:lnTo>
                      <a:pt x="0" y="20474"/>
                    </a:lnTo>
                    <a:cubicBezTo>
                      <a:pt x="42050" y="9034"/>
                      <a:pt x="86346" y="2079"/>
                      <a:pt x="132545" y="0"/>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3" name="그룹 2">
              <a:extLst>
                <a:ext uri="{FF2B5EF4-FFF2-40B4-BE49-F238E27FC236}">
                  <a16:creationId xmlns:a16="http://schemas.microsoft.com/office/drawing/2014/main" id="{FC8C590C-80CC-44F6-9A79-C7F22FE493FA}"/>
                </a:ext>
              </a:extLst>
            </p:cNvPr>
            <p:cNvGrpSpPr/>
            <p:nvPr/>
          </p:nvGrpSpPr>
          <p:grpSpPr>
            <a:xfrm>
              <a:off x="8530950" y="4319289"/>
              <a:ext cx="613227" cy="571723"/>
              <a:chOff x="8530950" y="4319289"/>
              <a:chExt cx="613227" cy="571723"/>
            </a:xfrm>
          </p:grpSpPr>
          <p:grpSp>
            <p:nvGrpSpPr>
              <p:cNvPr id="93" name="Group 63">
                <a:extLst>
                  <a:ext uri="{FF2B5EF4-FFF2-40B4-BE49-F238E27FC236}">
                    <a16:creationId xmlns:a16="http://schemas.microsoft.com/office/drawing/2014/main" id="{BD421333-2D4F-4F8B-8E40-79A2D92017EF}"/>
                  </a:ext>
                </a:extLst>
              </p:cNvPr>
              <p:cNvGrpSpPr/>
              <p:nvPr/>
            </p:nvGrpSpPr>
            <p:grpSpPr>
              <a:xfrm>
                <a:off x="8624443" y="4319289"/>
                <a:ext cx="417718" cy="554905"/>
                <a:chOff x="2591401" y="2396191"/>
                <a:chExt cx="802633" cy="1152000"/>
              </a:xfrm>
              <a:solidFill>
                <a:srgbClr val="FD2906"/>
              </a:solidFill>
            </p:grpSpPr>
            <p:sp>
              <p:nvSpPr>
                <p:cNvPr id="98" name="Rectangle 65">
                  <a:extLst>
                    <a:ext uri="{FF2B5EF4-FFF2-40B4-BE49-F238E27FC236}">
                      <a16:creationId xmlns:a16="http://schemas.microsoft.com/office/drawing/2014/main" id="{2F7AA01C-AEA2-43D1-9FF8-C8EDC7FAD74E}"/>
                    </a:ext>
                  </a:extLst>
                </p:cNvPr>
                <p:cNvSpPr/>
                <p:nvPr/>
              </p:nvSpPr>
              <p:spPr>
                <a:xfrm>
                  <a:off x="2938788" y="2486895"/>
                  <a:ext cx="10786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9" name="Rectangle 66">
                  <a:extLst>
                    <a:ext uri="{FF2B5EF4-FFF2-40B4-BE49-F238E27FC236}">
                      <a16:creationId xmlns:a16="http://schemas.microsoft.com/office/drawing/2014/main" id="{E93A9AA4-BAB5-496A-981D-5FD625A2417D}"/>
                    </a:ext>
                  </a:extLst>
                </p:cNvPr>
                <p:cNvSpPr/>
                <p:nvPr/>
              </p:nvSpPr>
              <p:spPr>
                <a:xfrm>
                  <a:off x="3286174" y="2396191"/>
                  <a:ext cx="107860" cy="11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1" name="Rectangle 69">
                  <a:extLst>
                    <a:ext uri="{FF2B5EF4-FFF2-40B4-BE49-F238E27FC236}">
                      <a16:creationId xmlns:a16="http://schemas.microsoft.com/office/drawing/2014/main" id="{B833C675-AFF6-489A-9038-B3DDAC77473F}"/>
                    </a:ext>
                  </a:extLst>
                </p:cNvPr>
                <p:cNvSpPr/>
                <p:nvPr/>
              </p:nvSpPr>
              <p:spPr>
                <a:xfrm>
                  <a:off x="2591401" y="2751549"/>
                  <a:ext cx="107860" cy="53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97" name="Diamond 3">
                <a:extLst>
                  <a:ext uri="{FF2B5EF4-FFF2-40B4-BE49-F238E27FC236}">
                    <a16:creationId xmlns:a16="http://schemas.microsoft.com/office/drawing/2014/main" id="{617C7334-A80A-4FC3-9C38-FEC87690FD71}"/>
                  </a:ext>
                </a:extLst>
              </p:cNvPr>
              <p:cNvSpPr/>
              <p:nvPr/>
            </p:nvSpPr>
            <p:spPr>
              <a:xfrm>
                <a:off x="8530950" y="4319289"/>
                <a:ext cx="613227" cy="571723"/>
              </a:xfrm>
              <a:custGeom>
                <a:avLst/>
                <a:gdLst>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45459 h 1290917"/>
                  <a:gd name="connsiteX1" fmla="*/ 864096 w 1728192"/>
                  <a:gd name="connsiteY1" fmla="*/ 0 h 1290917"/>
                  <a:gd name="connsiteX2" fmla="*/ 1728192 w 1728192"/>
                  <a:gd name="connsiteY2" fmla="*/ 645459 h 1290917"/>
                  <a:gd name="connsiteX3" fmla="*/ 864096 w 1728192"/>
                  <a:gd name="connsiteY3" fmla="*/ 1290917 h 1290917"/>
                  <a:gd name="connsiteX4" fmla="*/ 0 w 1728192"/>
                  <a:gd name="connsiteY4" fmla="*/ 645459 h 1290917"/>
                  <a:gd name="connsiteX0" fmla="*/ 0 w 1728192"/>
                  <a:gd name="connsiteY0" fmla="*/ 607359 h 1252817"/>
                  <a:gd name="connsiteX1" fmla="*/ 864096 w 1728192"/>
                  <a:gd name="connsiteY1" fmla="*/ 0 h 1252817"/>
                  <a:gd name="connsiteX2" fmla="*/ 1728192 w 1728192"/>
                  <a:gd name="connsiteY2" fmla="*/ 607359 h 1252817"/>
                  <a:gd name="connsiteX3" fmla="*/ 864096 w 1728192"/>
                  <a:gd name="connsiteY3" fmla="*/ 1252817 h 1252817"/>
                  <a:gd name="connsiteX4" fmla="*/ 0 w 1728192"/>
                  <a:gd name="connsiteY4" fmla="*/ 607359 h 1252817"/>
                  <a:gd name="connsiteX0" fmla="*/ 0 w 1728192"/>
                  <a:gd name="connsiteY0" fmla="*/ 607359 h 1186142"/>
                  <a:gd name="connsiteX1" fmla="*/ 864096 w 1728192"/>
                  <a:gd name="connsiteY1" fmla="*/ 0 h 1186142"/>
                  <a:gd name="connsiteX2" fmla="*/ 1728192 w 1728192"/>
                  <a:gd name="connsiteY2" fmla="*/ 607359 h 1186142"/>
                  <a:gd name="connsiteX3" fmla="*/ 873621 w 1728192"/>
                  <a:gd name="connsiteY3" fmla="*/ 1186142 h 1186142"/>
                  <a:gd name="connsiteX4" fmla="*/ 0 w 1728192"/>
                  <a:gd name="connsiteY4" fmla="*/ 607359 h 1186142"/>
                  <a:gd name="connsiteX0" fmla="*/ 0 w 1729896"/>
                  <a:gd name="connsiteY0" fmla="*/ 659633 h 1238416"/>
                  <a:gd name="connsiteX1" fmla="*/ 864096 w 1729896"/>
                  <a:gd name="connsiteY1" fmla="*/ 52274 h 1238416"/>
                  <a:gd name="connsiteX2" fmla="*/ 1087343 w 1729896"/>
                  <a:gd name="connsiteY2" fmla="*/ 100955 h 1238416"/>
                  <a:gd name="connsiteX3" fmla="*/ 1728192 w 1729896"/>
                  <a:gd name="connsiteY3" fmla="*/ 659633 h 1238416"/>
                  <a:gd name="connsiteX4" fmla="*/ 873621 w 1729896"/>
                  <a:gd name="connsiteY4" fmla="*/ 1238416 h 1238416"/>
                  <a:gd name="connsiteX5" fmla="*/ 0 w 1729896"/>
                  <a:gd name="connsiteY5" fmla="*/ 659633 h 1238416"/>
                  <a:gd name="connsiteX0" fmla="*/ 0 w 1728192"/>
                  <a:gd name="connsiteY0" fmla="*/ 659633 h 1290217"/>
                  <a:gd name="connsiteX1" fmla="*/ 864096 w 1728192"/>
                  <a:gd name="connsiteY1" fmla="*/ 52274 h 1290217"/>
                  <a:gd name="connsiteX2" fmla="*/ 1087343 w 1728192"/>
                  <a:gd name="connsiteY2" fmla="*/ 100955 h 1290217"/>
                  <a:gd name="connsiteX3" fmla="*/ 1728192 w 1728192"/>
                  <a:gd name="connsiteY3" fmla="*/ 659633 h 1290217"/>
                  <a:gd name="connsiteX4" fmla="*/ 1087341 w 1728192"/>
                  <a:gd name="connsiteY4" fmla="*/ 1196781 h 1290217"/>
                  <a:gd name="connsiteX5" fmla="*/ 873621 w 1728192"/>
                  <a:gd name="connsiteY5" fmla="*/ 1238416 h 1290217"/>
                  <a:gd name="connsiteX6" fmla="*/ 0 w 1728192"/>
                  <a:gd name="connsiteY6" fmla="*/ 659633 h 1290217"/>
                  <a:gd name="connsiteX0" fmla="*/ 0 w 1114656"/>
                  <a:gd name="connsiteY0" fmla="*/ 689468 h 1320052"/>
                  <a:gd name="connsiteX1" fmla="*/ 864096 w 1114656"/>
                  <a:gd name="connsiteY1" fmla="*/ 82109 h 1320052"/>
                  <a:gd name="connsiteX2" fmla="*/ 1087343 w 1114656"/>
                  <a:gd name="connsiteY2" fmla="*/ 130790 h 1320052"/>
                  <a:gd name="connsiteX3" fmla="*/ 1087341 w 1114656"/>
                  <a:gd name="connsiteY3" fmla="*/ 1226616 h 1320052"/>
                  <a:gd name="connsiteX4" fmla="*/ 873621 w 1114656"/>
                  <a:gd name="connsiteY4" fmla="*/ 1268251 h 1320052"/>
                  <a:gd name="connsiteX5" fmla="*/ 0 w 1114656"/>
                  <a:gd name="connsiteY5" fmla="*/ 689468 h 1320052"/>
                  <a:gd name="connsiteX0" fmla="*/ 0 w 1114654"/>
                  <a:gd name="connsiteY0" fmla="*/ 689468 h 1303921"/>
                  <a:gd name="connsiteX1" fmla="*/ 864096 w 1114654"/>
                  <a:gd name="connsiteY1" fmla="*/ 82109 h 1303921"/>
                  <a:gd name="connsiteX2" fmla="*/ 1087343 w 1114654"/>
                  <a:gd name="connsiteY2" fmla="*/ 130790 h 1303921"/>
                  <a:gd name="connsiteX3" fmla="*/ 1087341 w 1114654"/>
                  <a:gd name="connsiteY3" fmla="*/ 1226616 h 1303921"/>
                  <a:gd name="connsiteX4" fmla="*/ 873621 w 1114654"/>
                  <a:gd name="connsiteY4" fmla="*/ 1268251 h 1303921"/>
                  <a:gd name="connsiteX5" fmla="*/ 0 w 1114654"/>
                  <a:gd name="connsiteY5" fmla="*/ 689468 h 1303921"/>
                  <a:gd name="connsiteX0" fmla="*/ 0 w 1114656"/>
                  <a:gd name="connsiteY0" fmla="*/ 689468 h 1269164"/>
                  <a:gd name="connsiteX1" fmla="*/ 864096 w 1114656"/>
                  <a:gd name="connsiteY1" fmla="*/ 82109 h 1269164"/>
                  <a:gd name="connsiteX2" fmla="*/ 1087343 w 1114656"/>
                  <a:gd name="connsiteY2" fmla="*/ 130790 h 1269164"/>
                  <a:gd name="connsiteX3" fmla="*/ 1087341 w 1114656"/>
                  <a:gd name="connsiteY3" fmla="*/ 1226616 h 1269164"/>
                  <a:gd name="connsiteX4" fmla="*/ 873621 w 1114656"/>
                  <a:gd name="connsiteY4" fmla="*/ 1268251 h 1269164"/>
                  <a:gd name="connsiteX5" fmla="*/ 0 w 1114656"/>
                  <a:gd name="connsiteY5" fmla="*/ 689468 h 1269164"/>
                  <a:gd name="connsiteX0" fmla="*/ 0 w 1114654"/>
                  <a:gd name="connsiteY0" fmla="*/ 667016 h 1246712"/>
                  <a:gd name="connsiteX1" fmla="*/ 864096 w 1114654"/>
                  <a:gd name="connsiteY1" fmla="*/ 59657 h 1246712"/>
                  <a:gd name="connsiteX2" fmla="*/ 1087343 w 1114654"/>
                  <a:gd name="connsiteY2" fmla="*/ 108338 h 1246712"/>
                  <a:gd name="connsiteX3" fmla="*/ 1087341 w 1114654"/>
                  <a:gd name="connsiteY3" fmla="*/ 1204164 h 1246712"/>
                  <a:gd name="connsiteX4" fmla="*/ 873621 w 1114654"/>
                  <a:gd name="connsiteY4" fmla="*/ 1245799 h 1246712"/>
                  <a:gd name="connsiteX5" fmla="*/ 0 w 1114654"/>
                  <a:gd name="connsiteY5" fmla="*/ 667016 h 1246712"/>
                  <a:gd name="connsiteX0" fmla="*/ 0 w 1114656"/>
                  <a:gd name="connsiteY0" fmla="*/ 657983 h 1237679"/>
                  <a:gd name="connsiteX1" fmla="*/ 864096 w 1114656"/>
                  <a:gd name="connsiteY1" fmla="*/ 50624 h 1237679"/>
                  <a:gd name="connsiteX2" fmla="*/ 1087343 w 1114656"/>
                  <a:gd name="connsiteY2" fmla="*/ 99305 h 1237679"/>
                  <a:gd name="connsiteX3" fmla="*/ 1087341 w 1114656"/>
                  <a:gd name="connsiteY3" fmla="*/ 1195131 h 1237679"/>
                  <a:gd name="connsiteX4" fmla="*/ 873621 w 1114656"/>
                  <a:gd name="connsiteY4" fmla="*/ 1236766 h 1237679"/>
                  <a:gd name="connsiteX5" fmla="*/ 0 w 1114656"/>
                  <a:gd name="connsiteY5" fmla="*/ 657983 h 1237679"/>
                  <a:gd name="connsiteX0" fmla="*/ 0 w 1114654"/>
                  <a:gd name="connsiteY0" fmla="*/ 620903 h 1200599"/>
                  <a:gd name="connsiteX1" fmla="*/ 864096 w 1114654"/>
                  <a:gd name="connsiteY1" fmla="*/ 13544 h 1200599"/>
                  <a:gd name="connsiteX2" fmla="*/ 1087343 w 1114654"/>
                  <a:gd name="connsiteY2" fmla="*/ 62225 h 1200599"/>
                  <a:gd name="connsiteX3" fmla="*/ 1087341 w 1114654"/>
                  <a:gd name="connsiteY3" fmla="*/ 1158051 h 1200599"/>
                  <a:gd name="connsiteX4" fmla="*/ 873621 w 1114654"/>
                  <a:gd name="connsiteY4" fmla="*/ 1199686 h 1200599"/>
                  <a:gd name="connsiteX5" fmla="*/ 0 w 1114654"/>
                  <a:gd name="connsiteY5" fmla="*/ 620903 h 1200599"/>
                  <a:gd name="connsiteX0" fmla="*/ 0 w 1114656"/>
                  <a:gd name="connsiteY0" fmla="*/ 615420 h 1195116"/>
                  <a:gd name="connsiteX1" fmla="*/ 864096 w 1114656"/>
                  <a:gd name="connsiteY1" fmla="*/ 8061 h 1195116"/>
                  <a:gd name="connsiteX2" fmla="*/ 1087343 w 1114656"/>
                  <a:gd name="connsiteY2" fmla="*/ 56742 h 1195116"/>
                  <a:gd name="connsiteX3" fmla="*/ 1087341 w 1114656"/>
                  <a:gd name="connsiteY3" fmla="*/ 1152568 h 1195116"/>
                  <a:gd name="connsiteX4" fmla="*/ 873621 w 1114656"/>
                  <a:gd name="connsiteY4" fmla="*/ 1194203 h 1195116"/>
                  <a:gd name="connsiteX5" fmla="*/ 0 w 1114656"/>
                  <a:gd name="connsiteY5" fmla="*/ 615420 h 1195116"/>
                  <a:gd name="connsiteX0" fmla="*/ 0 w 1114654"/>
                  <a:gd name="connsiteY0" fmla="*/ 615420 h 1194973"/>
                  <a:gd name="connsiteX1" fmla="*/ 864096 w 1114654"/>
                  <a:gd name="connsiteY1" fmla="*/ 8061 h 1194973"/>
                  <a:gd name="connsiteX2" fmla="*/ 1087343 w 1114654"/>
                  <a:gd name="connsiteY2" fmla="*/ 56742 h 1194973"/>
                  <a:gd name="connsiteX3" fmla="*/ 1087341 w 1114654"/>
                  <a:gd name="connsiteY3" fmla="*/ 1152568 h 1194973"/>
                  <a:gd name="connsiteX4" fmla="*/ 873621 w 1114654"/>
                  <a:gd name="connsiteY4" fmla="*/ 1194203 h 1194973"/>
                  <a:gd name="connsiteX5" fmla="*/ 0 w 1114654"/>
                  <a:gd name="connsiteY5" fmla="*/ 615420 h 1194973"/>
                  <a:gd name="connsiteX0" fmla="*/ 0 w 1114656"/>
                  <a:gd name="connsiteY0" fmla="*/ 615420 h 1198502"/>
                  <a:gd name="connsiteX1" fmla="*/ 864096 w 1114656"/>
                  <a:gd name="connsiteY1" fmla="*/ 8061 h 1198502"/>
                  <a:gd name="connsiteX2" fmla="*/ 1087343 w 1114656"/>
                  <a:gd name="connsiteY2" fmla="*/ 56742 h 1198502"/>
                  <a:gd name="connsiteX3" fmla="*/ 1087341 w 1114656"/>
                  <a:gd name="connsiteY3" fmla="*/ 1152568 h 1198502"/>
                  <a:gd name="connsiteX4" fmla="*/ 873621 w 1114656"/>
                  <a:gd name="connsiteY4" fmla="*/ 1194203 h 1198502"/>
                  <a:gd name="connsiteX5" fmla="*/ 0 w 1114656"/>
                  <a:gd name="connsiteY5" fmla="*/ 615420 h 1198502"/>
                  <a:gd name="connsiteX0" fmla="*/ 0 w 1114654"/>
                  <a:gd name="connsiteY0" fmla="*/ 615420 h 1201170"/>
                  <a:gd name="connsiteX1" fmla="*/ 864096 w 1114654"/>
                  <a:gd name="connsiteY1" fmla="*/ 8061 h 1201170"/>
                  <a:gd name="connsiteX2" fmla="*/ 1087343 w 1114654"/>
                  <a:gd name="connsiteY2" fmla="*/ 56742 h 1201170"/>
                  <a:gd name="connsiteX3" fmla="*/ 1087341 w 1114654"/>
                  <a:gd name="connsiteY3" fmla="*/ 1152568 h 1201170"/>
                  <a:gd name="connsiteX4" fmla="*/ 873621 w 1114654"/>
                  <a:gd name="connsiteY4" fmla="*/ 1194203 h 1201170"/>
                  <a:gd name="connsiteX5" fmla="*/ 0 w 1114654"/>
                  <a:gd name="connsiteY5" fmla="*/ 615420 h 1201170"/>
                  <a:gd name="connsiteX0" fmla="*/ 0 w 1107380"/>
                  <a:gd name="connsiteY0" fmla="*/ 615420 h 1201170"/>
                  <a:gd name="connsiteX1" fmla="*/ 864096 w 1107380"/>
                  <a:gd name="connsiteY1" fmla="*/ 8061 h 1201170"/>
                  <a:gd name="connsiteX2" fmla="*/ 1087343 w 1107380"/>
                  <a:gd name="connsiteY2" fmla="*/ 56742 h 1201170"/>
                  <a:gd name="connsiteX3" fmla="*/ 1087341 w 1107380"/>
                  <a:gd name="connsiteY3" fmla="*/ 1152568 h 1201170"/>
                  <a:gd name="connsiteX4" fmla="*/ 873621 w 1107380"/>
                  <a:gd name="connsiteY4" fmla="*/ 1194203 h 1201170"/>
                  <a:gd name="connsiteX5" fmla="*/ 0 w 1107380"/>
                  <a:gd name="connsiteY5" fmla="*/ 615420 h 1201170"/>
                  <a:gd name="connsiteX0" fmla="*/ 0 w 1094916"/>
                  <a:gd name="connsiteY0" fmla="*/ 615420 h 1201170"/>
                  <a:gd name="connsiteX1" fmla="*/ 864096 w 1094916"/>
                  <a:gd name="connsiteY1" fmla="*/ 8061 h 1201170"/>
                  <a:gd name="connsiteX2" fmla="*/ 1087343 w 1094916"/>
                  <a:gd name="connsiteY2" fmla="*/ 56742 h 1201170"/>
                  <a:gd name="connsiteX3" fmla="*/ 1087341 w 1094916"/>
                  <a:gd name="connsiteY3" fmla="*/ 1152568 h 1201170"/>
                  <a:gd name="connsiteX4" fmla="*/ 873621 w 1094916"/>
                  <a:gd name="connsiteY4" fmla="*/ 1194203 h 1201170"/>
                  <a:gd name="connsiteX5" fmla="*/ 0 w 1094916"/>
                  <a:gd name="connsiteY5" fmla="*/ 615420 h 1201170"/>
                  <a:gd name="connsiteX0" fmla="*/ 0 w 1089503"/>
                  <a:gd name="connsiteY0" fmla="*/ 615420 h 1201170"/>
                  <a:gd name="connsiteX1" fmla="*/ 864096 w 1089503"/>
                  <a:gd name="connsiteY1" fmla="*/ 8061 h 1201170"/>
                  <a:gd name="connsiteX2" fmla="*/ 1087343 w 1089503"/>
                  <a:gd name="connsiteY2" fmla="*/ 56742 h 1201170"/>
                  <a:gd name="connsiteX3" fmla="*/ 1087341 w 1089503"/>
                  <a:gd name="connsiteY3" fmla="*/ 1152568 h 1201170"/>
                  <a:gd name="connsiteX4" fmla="*/ 873621 w 1089503"/>
                  <a:gd name="connsiteY4" fmla="*/ 1194203 h 1201170"/>
                  <a:gd name="connsiteX5" fmla="*/ 0 w 1089503"/>
                  <a:gd name="connsiteY5" fmla="*/ 615420 h 1201170"/>
                  <a:gd name="connsiteX0" fmla="*/ 0 w 1089503"/>
                  <a:gd name="connsiteY0" fmla="*/ 607359 h 1193109"/>
                  <a:gd name="connsiteX1" fmla="*/ 864096 w 1089503"/>
                  <a:gd name="connsiteY1" fmla="*/ 0 h 1193109"/>
                  <a:gd name="connsiteX2" fmla="*/ 1087343 w 1089503"/>
                  <a:gd name="connsiteY2" fmla="*/ 48681 h 1193109"/>
                  <a:gd name="connsiteX3" fmla="*/ 1087341 w 1089503"/>
                  <a:gd name="connsiteY3" fmla="*/ 1144507 h 1193109"/>
                  <a:gd name="connsiteX4" fmla="*/ 873621 w 1089503"/>
                  <a:gd name="connsiteY4" fmla="*/ 1186142 h 1193109"/>
                  <a:gd name="connsiteX5" fmla="*/ 0 w 1089503"/>
                  <a:gd name="connsiteY5" fmla="*/ 607359 h 1193109"/>
                  <a:gd name="connsiteX0" fmla="*/ 0 w 1089503"/>
                  <a:gd name="connsiteY0" fmla="*/ 607359 h 1193109"/>
                  <a:gd name="connsiteX1" fmla="*/ 864096 w 1089503"/>
                  <a:gd name="connsiteY1" fmla="*/ 0 h 1193109"/>
                  <a:gd name="connsiteX2" fmla="*/ 1087343 w 1089503"/>
                  <a:gd name="connsiteY2" fmla="*/ 48681 h 1193109"/>
                  <a:gd name="connsiteX3" fmla="*/ 1087341 w 1089503"/>
                  <a:gd name="connsiteY3" fmla="*/ 1144507 h 1193109"/>
                  <a:gd name="connsiteX4" fmla="*/ 873621 w 1089503"/>
                  <a:gd name="connsiteY4" fmla="*/ 1186142 h 1193109"/>
                  <a:gd name="connsiteX5" fmla="*/ 0 w 1089503"/>
                  <a:gd name="connsiteY5" fmla="*/ 607359 h 1193109"/>
                  <a:gd name="connsiteX0" fmla="*/ 0 w 1087660"/>
                  <a:gd name="connsiteY0" fmla="*/ 607359 h 1187255"/>
                  <a:gd name="connsiteX1" fmla="*/ 864096 w 1087660"/>
                  <a:gd name="connsiteY1" fmla="*/ 0 h 1187255"/>
                  <a:gd name="connsiteX2" fmla="*/ 1087343 w 1087660"/>
                  <a:gd name="connsiteY2" fmla="*/ 48681 h 1187255"/>
                  <a:gd name="connsiteX3" fmla="*/ 1087341 w 1087660"/>
                  <a:gd name="connsiteY3" fmla="*/ 1144507 h 1187255"/>
                  <a:gd name="connsiteX4" fmla="*/ 873621 w 1087660"/>
                  <a:gd name="connsiteY4" fmla="*/ 1186142 h 1187255"/>
                  <a:gd name="connsiteX5" fmla="*/ 0 w 1087660"/>
                  <a:gd name="connsiteY5" fmla="*/ 607359 h 1187255"/>
                  <a:gd name="connsiteX0" fmla="*/ 0 w 1087660"/>
                  <a:gd name="connsiteY0" fmla="*/ 607359 h 1186912"/>
                  <a:gd name="connsiteX1" fmla="*/ 864096 w 1087660"/>
                  <a:gd name="connsiteY1" fmla="*/ 0 h 1186912"/>
                  <a:gd name="connsiteX2" fmla="*/ 1087343 w 1087660"/>
                  <a:gd name="connsiteY2" fmla="*/ 48681 h 1186912"/>
                  <a:gd name="connsiteX3" fmla="*/ 1087341 w 1087660"/>
                  <a:gd name="connsiteY3" fmla="*/ 1144507 h 1186912"/>
                  <a:gd name="connsiteX4" fmla="*/ 873621 w 1087660"/>
                  <a:gd name="connsiteY4" fmla="*/ 1186142 h 1186912"/>
                  <a:gd name="connsiteX5" fmla="*/ 0 w 1087660"/>
                  <a:gd name="connsiteY5" fmla="*/ 607359 h 1186912"/>
                  <a:gd name="connsiteX0" fmla="*/ 0 w 1087660"/>
                  <a:gd name="connsiteY0" fmla="*/ 607359 h 1189947"/>
                  <a:gd name="connsiteX1" fmla="*/ 864096 w 1087660"/>
                  <a:gd name="connsiteY1" fmla="*/ 0 h 1189947"/>
                  <a:gd name="connsiteX2" fmla="*/ 1087343 w 1087660"/>
                  <a:gd name="connsiteY2" fmla="*/ 48681 h 1189947"/>
                  <a:gd name="connsiteX3" fmla="*/ 1087341 w 1087660"/>
                  <a:gd name="connsiteY3" fmla="*/ 1144507 h 1189947"/>
                  <a:gd name="connsiteX4" fmla="*/ 873621 w 1087660"/>
                  <a:gd name="connsiteY4" fmla="*/ 1186142 h 1189947"/>
                  <a:gd name="connsiteX5" fmla="*/ 0 w 1087660"/>
                  <a:gd name="connsiteY5" fmla="*/ 607359 h 1189947"/>
                  <a:gd name="connsiteX0" fmla="*/ 0 w 1087660"/>
                  <a:gd name="connsiteY0" fmla="*/ 607359 h 1186912"/>
                  <a:gd name="connsiteX1" fmla="*/ 864096 w 1087660"/>
                  <a:gd name="connsiteY1" fmla="*/ 0 h 1186912"/>
                  <a:gd name="connsiteX2" fmla="*/ 1087343 w 1087660"/>
                  <a:gd name="connsiteY2" fmla="*/ 48681 h 1186912"/>
                  <a:gd name="connsiteX3" fmla="*/ 1087341 w 1087660"/>
                  <a:gd name="connsiteY3" fmla="*/ 1144507 h 1186912"/>
                  <a:gd name="connsiteX4" fmla="*/ 873621 w 1087660"/>
                  <a:gd name="connsiteY4" fmla="*/ 1186142 h 1186912"/>
                  <a:gd name="connsiteX5" fmla="*/ 0 w 1087660"/>
                  <a:gd name="connsiteY5" fmla="*/ 607359 h 1186912"/>
                  <a:gd name="connsiteX0" fmla="*/ 0 w 1087660"/>
                  <a:gd name="connsiteY0" fmla="*/ 607359 h 1186912"/>
                  <a:gd name="connsiteX1" fmla="*/ 864096 w 1087660"/>
                  <a:gd name="connsiteY1" fmla="*/ 0 h 1186912"/>
                  <a:gd name="connsiteX2" fmla="*/ 1087343 w 1087660"/>
                  <a:gd name="connsiteY2" fmla="*/ 48681 h 1186912"/>
                  <a:gd name="connsiteX3" fmla="*/ 1087341 w 1087660"/>
                  <a:gd name="connsiteY3" fmla="*/ 1144507 h 1186912"/>
                  <a:gd name="connsiteX4" fmla="*/ 873621 w 1087660"/>
                  <a:gd name="connsiteY4" fmla="*/ 1186142 h 1186912"/>
                  <a:gd name="connsiteX5" fmla="*/ 0 w 1087660"/>
                  <a:gd name="connsiteY5" fmla="*/ 607359 h 1186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660" h="1186912">
                    <a:moveTo>
                      <a:pt x="0" y="607359"/>
                    </a:moveTo>
                    <a:cubicBezTo>
                      <a:pt x="202307" y="306481"/>
                      <a:pt x="499864" y="24653"/>
                      <a:pt x="864096" y="0"/>
                    </a:cubicBezTo>
                    <a:cubicBezTo>
                      <a:pt x="1003085" y="814"/>
                      <a:pt x="1016346" y="21063"/>
                      <a:pt x="1087343" y="48681"/>
                    </a:cubicBezTo>
                    <a:cubicBezTo>
                      <a:pt x="1082312" y="481666"/>
                      <a:pt x="1089173" y="925270"/>
                      <a:pt x="1087341" y="1144507"/>
                    </a:cubicBezTo>
                    <a:cubicBezTo>
                      <a:pt x="1046279" y="1166821"/>
                      <a:pt x="1033728" y="1191625"/>
                      <a:pt x="873621" y="1186142"/>
                    </a:cubicBezTo>
                    <a:cubicBezTo>
                      <a:pt x="585589" y="1180539"/>
                      <a:pt x="135632" y="908237"/>
                      <a:pt x="0" y="607359"/>
                    </a:cubicBezTo>
                    <a:close/>
                  </a:path>
                </a:pathLst>
              </a:cu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spTree>
    <p:extLst>
      <p:ext uri="{BB962C8B-B14F-4D97-AF65-F5344CB8AC3E}">
        <p14:creationId xmlns:p14="http://schemas.microsoft.com/office/powerpoint/2010/main" val="986427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500" fill="hold"/>
                                        <p:tgtEl>
                                          <p:spTgt spid="95"/>
                                        </p:tgtEl>
                                        <p:attrNameLst>
                                          <p:attrName>ppt_w</p:attrName>
                                        </p:attrNameLst>
                                      </p:cBhvr>
                                      <p:tavLst>
                                        <p:tav tm="0">
                                          <p:val>
                                            <p:fltVal val="0"/>
                                          </p:val>
                                        </p:tav>
                                        <p:tav tm="100000">
                                          <p:val>
                                            <p:strVal val="#ppt_w"/>
                                          </p:val>
                                        </p:tav>
                                      </p:tavLst>
                                    </p:anim>
                                    <p:anim calcmode="lin" valueType="num">
                                      <p:cBhvr>
                                        <p:cTn id="14" dur="500" fill="hold"/>
                                        <p:tgtEl>
                                          <p:spTgt spid="95"/>
                                        </p:tgtEl>
                                        <p:attrNameLst>
                                          <p:attrName>ppt_h</p:attrName>
                                        </p:attrNameLst>
                                      </p:cBhvr>
                                      <p:tavLst>
                                        <p:tav tm="0">
                                          <p:val>
                                            <p:fltVal val="0"/>
                                          </p:val>
                                        </p:tav>
                                        <p:tav tm="100000">
                                          <p:val>
                                            <p:strVal val="#ppt_h"/>
                                          </p:val>
                                        </p:tav>
                                      </p:tavLst>
                                    </p:anim>
                                    <p:animEffect transition="in" filter="fade">
                                      <p:cBhvr>
                                        <p:cTn id="15" dur="500"/>
                                        <p:tgtEl>
                                          <p:spTgt spid="9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p:cTn id="19" dur="500" fill="hold"/>
                                        <p:tgtEl>
                                          <p:spTgt spid="96"/>
                                        </p:tgtEl>
                                        <p:attrNameLst>
                                          <p:attrName>ppt_w</p:attrName>
                                        </p:attrNameLst>
                                      </p:cBhvr>
                                      <p:tavLst>
                                        <p:tav tm="0">
                                          <p:val>
                                            <p:fltVal val="0"/>
                                          </p:val>
                                        </p:tav>
                                        <p:tav tm="100000">
                                          <p:val>
                                            <p:strVal val="#ppt_w"/>
                                          </p:val>
                                        </p:tav>
                                      </p:tavLst>
                                    </p:anim>
                                    <p:anim calcmode="lin" valueType="num">
                                      <p:cBhvr>
                                        <p:cTn id="20" dur="500" fill="hold"/>
                                        <p:tgtEl>
                                          <p:spTgt spid="96"/>
                                        </p:tgtEl>
                                        <p:attrNameLst>
                                          <p:attrName>ppt_h</p:attrName>
                                        </p:attrNameLst>
                                      </p:cBhvr>
                                      <p:tavLst>
                                        <p:tav tm="0">
                                          <p:val>
                                            <p:fltVal val="0"/>
                                          </p:val>
                                        </p:tav>
                                        <p:tav tm="100000">
                                          <p:val>
                                            <p:strVal val="#ppt_h"/>
                                          </p:val>
                                        </p:tav>
                                      </p:tavLst>
                                    </p:anim>
                                    <p:animEffect transition="in" filter="fade">
                                      <p:cBhvr>
                                        <p:cTn id="21" dur="500"/>
                                        <p:tgtEl>
                                          <p:spTgt spid="9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3"/>
                                        </p:tgtEl>
                                        <p:attrNameLst>
                                          <p:attrName>style.visibility</p:attrName>
                                        </p:attrNameLst>
                                      </p:cBhvr>
                                      <p:to>
                                        <p:strVal val="visible"/>
                                      </p:to>
                                    </p:set>
                                    <p:anim calcmode="lin" valueType="num">
                                      <p:cBhvr>
                                        <p:cTn id="31" dur="500" fill="hold"/>
                                        <p:tgtEl>
                                          <p:spTgt spid="103"/>
                                        </p:tgtEl>
                                        <p:attrNameLst>
                                          <p:attrName>ppt_w</p:attrName>
                                        </p:attrNameLst>
                                      </p:cBhvr>
                                      <p:tavLst>
                                        <p:tav tm="0">
                                          <p:val>
                                            <p:fltVal val="0"/>
                                          </p:val>
                                        </p:tav>
                                        <p:tav tm="100000">
                                          <p:val>
                                            <p:strVal val="#ppt_w"/>
                                          </p:val>
                                        </p:tav>
                                      </p:tavLst>
                                    </p:anim>
                                    <p:anim calcmode="lin" valueType="num">
                                      <p:cBhvr>
                                        <p:cTn id="32" dur="500" fill="hold"/>
                                        <p:tgtEl>
                                          <p:spTgt spid="103"/>
                                        </p:tgtEl>
                                        <p:attrNameLst>
                                          <p:attrName>ppt_h</p:attrName>
                                        </p:attrNameLst>
                                      </p:cBhvr>
                                      <p:tavLst>
                                        <p:tav tm="0">
                                          <p:val>
                                            <p:fltVal val="0"/>
                                          </p:val>
                                        </p:tav>
                                        <p:tav tm="100000">
                                          <p:val>
                                            <p:strVal val="#ppt_h"/>
                                          </p:val>
                                        </p:tav>
                                      </p:tavLst>
                                    </p:anim>
                                    <p:animEffect transition="in" filter="fade">
                                      <p:cBhvr>
                                        <p:cTn id="33" dur="500"/>
                                        <p:tgtEl>
                                          <p:spTgt spid="10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500" fill="hold"/>
                                        <p:tgtEl>
                                          <p:spTgt spid="104"/>
                                        </p:tgtEl>
                                        <p:attrNameLst>
                                          <p:attrName>ppt_w</p:attrName>
                                        </p:attrNameLst>
                                      </p:cBhvr>
                                      <p:tavLst>
                                        <p:tav tm="0">
                                          <p:val>
                                            <p:fltVal val="0"/>
                                          </p:val>
                                        </p:tav>
                                        <p:tav tm="100000">
                                          <p:val>
                                            <p:strVal val="#ppt_w"/>
                                          </p:val>
                                        </p:tav>
                                      </p:tavLst>
                                    </p:anim>
                                    <p:anim calcmode="lin" valueType="num">
                                      <p:cBhvr>
                                        <p:cTn id="38" dur="500" fill="hold"/>
                                        <p:tgtEl>
                                          <p:spTgt spid="104"/>
                                        </p:tgtEl>
                                        <p:attrNameLst>
                                          <p:attrName>ppt_h</p:attrName>
                                        </p:attrNameLst>
                                      </p:cBhvr>
                                      <p:tavLst>
                                        <p:tav tm="0">
                                          <p:val>
                                            <p:fltVal val="0"/>
                                          </p:val>
                                        </p:tav>
                                        <p:tav tm="100000">
                                          <p:val>
                                            <p:strVal val="#ppt_h"/>
                                          </p:val>
                                        </p:tav>
                                      </p:tavLst>
                                    </p:anim>
                                    <p:animEffect transition="in" filter="fade">
                                      <p:cBhvr>
                                        <p:cTn id="39" dur="500"/>
                                        <p:tgtEl>
                                          <p:spTgt spid="104"/>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07"/>
                                        </p:tgtEl>
                                        <p:attrNameLst>
                                          <p:attrName>style.visibility</p:attrName>
                                        </p:attrNameLst>
                                      </p:cBhvr>
                                      <p:to>
                                        <p:strVal val="visible"/>
                                      </p:to>
                                    </p:set>
                                    <p:anim calcmode="lin" valueType="num">
                                      <p:cBhvr>
                                        <p:cTn id="43" dur="500" fill="hold"/>
                                        <p:tgtEl>
                                          <p:spTgt spid="107"/>
                                        </p:tgtEl>
                                        <p:attrNameLst>
                                          <p:attrName>ppt_w</p:attrName>
                                        </p:attrNameLst>
                                      </p:cBhvr>
                                      <p:tavLst>
                                        <p:tav tm="0">
                                          <p:val>
                                            <p:fltVal val="0"/>
                                          </p:val>
                                        </p:tav>
                                        <p:tav tm="100000">
                                          <p:val>
                                            <p:strVal val="#ppt_w"/>
                                          </p:val>
                                        </p:tav>
                                      </p:tavLst>
                                    </p:anim>
                                    <p:anim calcmode="lin" valueType="num">
                                      <p:cBhvr>
                                        <p:cTn id="44" dur="500" fill="hold"/>
                                        <p:tgtEl>
                                          <p:spTgt spid="107"/>
                                        </p:tgtEl>
                                        <p:attrNameLst>
                                          <p:attrName>ppt_h</p:attrName>
                                        </p:attrNameLst>
                                      </p:cBhvr>
                                      <p:tavLst>
                                        <p:tav tm="0">
                                          <p:val>
                                            <p:fltVal val="0"/>
                                          </p:val>
                                        </p:tav>
                                        <p:tav tm="100000">
                                          <p:val>
                                            <p:strVal val="#ppt_h"/>
                                          </p:val>
                                        </p:tav>
                                      </p:tavLst>
                                    </p:anim>
                                    <p:animEffect transition="in" filter="fade">
                                      <p:cBhvr>
                                        <p:cTn id="45" dur="500"/>
                                        <p:tgtEl>
                                          <p:spTgt spid="10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5" grpId="0" animBg="1"/>
      <p:bldP spid="96" grpId="0" animBg="1"/>
      <p:bldP spid="102" grpId="0"/>
      <p:bldP spid="103" grpId="0"/>
      <p:bldP spid="1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654" y="2579426"/>
            <a:ext cx="3434234" cy="1936787"/>
          </a:xfrm>
        </p:spPr>
        <p:txBody>
          <a:bodyPr/>
          <a:lstStyle/>
          <a:p>
            <a:pPr algn="r" rtl="1"/>
            <a:r>
              <a:rPr lang="ar-DZ" altLang="ko-KR" dirty="0">
                <a:solidFill>
                  <a:schemeClr val="accent1"/>
                </a:solidFill>
                <a:latin typeface="Al Tarikh" pitchFamily="2" charset="-78"/>
                <a:cs typeface="Al Tarikh" pitchFamily="2" charset="-78"/>
              </a:rPr>
              <a:t>محفظة</a:t>
            </a:r>
          </a:p>
          <a:p>
            <a:pPr algn="r" rtl="1"/>
            <a:r>
              <a:rPr lang="ar-DZ" altLang="ko-KR" dirty="0">
                <a:solidFill>
                  <a:schemeClr val="tx1">
                    <a:lumMod val="85000"/>
                    <a:lumOff val="15000"/>
                  </a:schemeClr>
                </a:solidFill>
                <a:latin typeface="Al Tarikh" pitchFamily="2" charset="-78"/>
                <a:cs typeface="Al Tarikh" pitchFamily="2" charset="-78"/>
              </a:rPr>
              <a:t>عرض</a:t>
            </a:r>
          </a:p>
          <a:p>
            <a:pPr algn="r" rtl="1"/>
            <a:r>
              <a:rPr lang="ar-DZ" altLang="ko-KR" dirty="0">
                <a:solidFill>
                  <a:schemeClr val="tx1">
                    <a:lumMod val="85000"/>
                    <a:lumOff val="15000"/>
                  </a:schemeClr>
                </a:solidFill>
                <a:latin typeface="Al Tarikh" pitchFamily="2" charset="-78"/>
                <a:cs typeface="Al Tarikh" pitchFamily="2" charset="-78"/>
              </a:rPr>
              <a:t>مصمم</a:t>
            </a:r>
            <a:endParaRPr lang="ko-KR" altLang="en-US" dirty="0">
              <a:solidFill>
                <a:schemeClr val="tx1">
                  <a:lumMod val="85000"/>
                  <a:lumOff val="15000"/>
                </a:schemeClr>
              </a:solidFill>
              <a:latin typeface="Al Tarikh" pitchFamily="2" charset="-78"/>
              <a:cs typeface="Al Tarikh" pitchFamily="2" charset="-78"/>
            </a:endParaRPr>
          </a:p>
        </p:txBody>
      </p:sp>
      <p:sp>
        <p:nvSpPr>
          <p:cNvPr id="4" name="그림 개체 틀 3">
            <a:extLst>
              <a:ext uri="{FF2B5EF4-FFF2-40B4-BE49-F238E27FC236}">
                <a16:creationId xmlns:a16="http://schemas.microsoft.com/office/drawing/2014/main" id="{23752113-8752-46CA-8F27-AFFA7ACD0C5A}"/>
              </a:ext>
            </a:extLst>
          </p:cNvPr>
          <p:cNvSpPr>
            <a:spLocks noGrp="1"/>
          </p:cNvSpPr>
          <p:nvPr>
            <p:ph type="pic" idx="1"/>
          </p:nvPr>
        </p:nvSpPr>
        <p:spPr/>
      </p:sp>
      <p:grpSp>
        <p:nvGrpSpPr>
          <p:cNvPr id="5" name="Group 4"/>
          <p:cNvGrpSpPr/>
          <p:nvPr/>
        </p:nvGrpSpPr>
        <p:grpSpPr>
          <a:xfrm>
            <a:off x="6012160" y="854606"/>
            <a:ext cx="2110320" cy="678692"/>
            <a:chOff x="803640" y="3362835"/>
            <a:chExt cx="2059657" cy="678692"/>
          </a:xfrm>
        </p:grpSpPr>
        <p:sp>
          <p:nvSpPr>
            <p:cNvPr id="6" name="TextBox 5"/>
            <p:cNvSpPr txBox="1"/>
            <p:nvPr/>
          </p:nvSpPr>
          <p:spPr>
            <a:xfrm>
              <a:off x="803640" y="3579862"/>
              <a:ext cx="205965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7" name="TextBox 6"/>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الفقرة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8" name="Group 7"/>
          <p:cNvGrpSpPr/>
          <p:nvPr/>
        </p:nvGrpSpPr>
        <p:grpSpPr>
          <a:xfrm>
            <a:off x="6012160" y="2238791"/>
            <a:ext cx="2110320" cy="678692"/>
            <a:chOff x="803640" y="3362835"/>
            <a:chExt cx="2059657" cy="678692"/>
          </a:xfrm>
        </p:grpSpPr>
        <p:sp>
          <p:nvSpPr>
            <p:cNvPr id="9" name="TextBox 8"/>
            <p:cNvSpPr txBox="1"/>
            <p:nvPr/>
          </p:nvSpPr>
          <p:spPr>
            <a:xfrm>
              <a:off x="803640" y="3579862"/>
              <a:ext cx="205965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0" name="TextBox 9"/>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الفقرة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1" name="Group 10"/>
          <p:cNvGrpSpPr/>
          <p:nvPr/>
        </p:nvGrpSpPr>
        <p:grpSpPr>
          <a:xfrm>
            <a:off x="6012160" y="3590910"/>
            <a:ext cx="2110320" cy="678692"/>
            <a:chOff x="803640" y="3362835"/>
            <a:chExt cx="2059657" cy="678692"/>
          </a:xfrm>
        </p:grpSpPr>
        <p:sp>
          <p:nvSpPr>
            <p:cNvPr id="12" name="TextBox 11"/>
            <p:cNvSpPr txBox="1"/>
            <p:nvPr/>
          </p:nvSpPr>
          <p:spPr>
            <a:xfrm>
              <a:off x="803640" y="3579862"/>
              <a:ext cx="205965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3" name="TextBox 12"/>
            <p:cNvSpPr txBox="1"/>
            <p:nvPr/>
          </p:nvSpPr>
          <p:spPr>
            <a:xfrm>
              <a:off x="803640" y="3362835"/>
              <a:ext cx="205965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الفقرة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19" name="Oval 13"/>
          <p:cNvSpPr/>
          <p:nvPr/>
        </p:nvSpPr>
        <p:spPr>
          <a:xfrm>
            <a:off x="8191092" y="3507854"/>
            <a:ext cx="485364" cy="4853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3" name="Oval 14"/>
          <p:cNvSpPr/>
          <p:nvPr/>
        </p:nvSpPr>
        <p:spPr>
          <a:xfrm>
            <a:off x="8191092" y="771550"/>
            <a:ext cx="485364" cy="4853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Oval 15"/>
          <p:cNvSpPr/>
          <p:nvPr/>
        </p:nvSpPr>
        <p:spPr>
          <a:xfrm>
            <a:off x="8191092" y="2139702"/>
            <a:ext cx="485364" cy="4853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5" name="Teardrop 9"/>
          <p:cNvSpPr/>
          <p:nvPr/>
        </p:nvSpPr>
        <p:spPr>
          <a:xfrm rot="18900000">
            <a:off x="8282709" y="2257122"/>
            <a:ext cx="316141" cy="269818"/>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6" name="Freeform 20"/>
          <p:cNvSpPr/>
          <p:nvPr/>
        </p:nvSpPr>
        <p:spPr>
          <a:xfrm>
            <a:off x="8227500" y="901423"/>
            <a:ext cx="412547" cy="308282"/>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7" name="Freeform 21"/>
          <p:cNvSpPr/>
          <p:nvPr/>
        </p:nvSpPr>
        <p:spPr>
          <a:xfrm>
            <a:off x="8312557" y="3599642"/>
            <a:ext cx="223381" cy="279503"/>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112447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2">
                                            <p:txEl>
                                              <p:pRg st="1" end="1"/>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2">
                                            <p:txEl>
                                              <p:pRg st="2" end="2"/>
                                            </p:txEl>
                                          </p:spTgt>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9" grpId="0" animBg="1"/>
      <p:bldP spid="23" grpId="0" animBg="1"/>
      <p:bldP spid="24" grpId="0" animBg="1"/>
      <p:bldP spid="25" grpId="0" animBg="1"/>
      <p:bldP spid="26"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solidFill>
                  <a:schemeClr val="tx1">
                    <a:lumMod val="75000"/>
                    <a:lumOff val="25000"/>
                  </a:schemeClr>
                </a:solidFill>
                <a:latin typeface="Al Tarikh" pitchFamily="2" charset="-78"/>
                <a:cs typeface="Al Tarikh" pitchFamily="2" charset="-78"/>
              </a:rPr>
              <a:t>أكتب عنوان </a:t>
            </a:r>
            <a:r>
              <a:rPr lang="ar-DZ" altLang="ko-KR" dirty="0">
                <a:solidFill>
                  <a:srgbClr val="002060"/>
                </a:solidFill>
                <a:latin typeface="Al Tarikh" pitchFamily="2" charset="-78"/>
                <a:cs typeface="Al Tarikh" pitchFamily="2" charset="-78"/>
              </a:rPr>
              <a:t>أساسي</a:t>
            </a:r>
            <a:endParaRPr lang="ko-KR" altLang="en-US" dirty="0">
              <a:solidFill>
                <a:srgbClr val="002060"/>
              </a:solidFill>
              <a:latin typeface="Al Tarikh" pitchFamily="2" charset="-78"/>
              <a:cs typeface="Al Tarikh" pitchFamily="2" charset="-78"/>
            </a:endParaRPr>
          </a:p>
        </p:txBody>
      </p:sp>
      <p:grpSp>
        <p:nvGrpSpPr>
          <p:cNvPr id="5" name="Group 4"/>
          <p:cNvGrpSpPr/>
          <p:nvPr/>
        </p:nvGrpSpPr>
        <p:grpSpPr>
          <a:xfrm>
            <a:off x="3977276" y="1370701"/>
            <a:ext cx="1218708" cy="3209776"/>
            <a:chOff x="3962646" y="966862"/>
            <a:chExt cx="1218708" cy="3209776"/>
          </a:xfrm>
        </p:grpSpPr>
        <p:sp>
          <p:nvSpPr>
            <p:cNvPr id="6" name="Round Same Side Corner Rectangle 8"/>
            <p:cNvSpPr/>
            <p:nvPr/>
          </p:nvSpPr>
          <p:spPr>
            <a:xfrm>
              <a:off x="3962646" y="966862"/>
              <a:ext cx="609354" cy="3209776"/>
            </a:xfrm>
            <a:custGeom>
              <a:avLst/>
              <a:gdLst/>
              <a:ahLst/>
              <a:cxnLst/>
              <a:rect l="l" t="t" r="r" b="b"/>
              <a:pathLst>
                <a:path w="609354" h="3209776">
                  <a:moveTo>
                    <a:pt x="229221" y="614153"/>
                  </a:moveTo>
                  <a:lnTo>
                    <a:pt x="609354" y="614153"/>
                  </a:lnTo>
                  <a:lnTo>
                    <a:pt x="609354" y="1885666"/>
                  </a:lnTo>
                  <a:lnTo>
                    <a:pt x="559426" y="1885666"/>
                  </a:lnTo>
                  <a:lnTo>
                    <a:pt x="559426" y="3062527"/>
                  </a:lnTo>
                  <a:cubicBezTo>
                    <a:pt x="559426" y="3143851"/>
                    <a:pt x="493500" y="3209776"/>
                    <a:pt x="412177" y="3209776"/>
                  </a:cubicBezTo>
                  <a:cubicBezTo>
                    <a:pt x="330854" y="3209776"/>
                    <a:pt x="264928" y="3143851"/>
                    <a:pt x="264928" y="3062527"/>
                  </a:cubicBezTo>
                  <a:cubicBezTo>
                    <a:pt x="266846" y="2420899"/>
                    <a:pt x="268764" y="1779271"/>
                    <a:pt x="270682" y="1137642"/>
                  </a:cubicBezTo>
                  <a:lnTo>
                    <a:pt x="235625" y="1137642"/>
                  </a:lnTo>
                  <a:lnTo>
                    <a:pt x="235625" y="1688372"/>
                  </a:lnTo>
                  <a:cubicBezTo>
                    <a:pt x="235625" y="1753438"/>
                    <a:pt x="182879" y="1806185"/>
                    <a:pt x="117813" y="1806185"/>
                  </a:cubicBezTo>
                  <a:cubicBezTo>
                    <a:pt x="52747" y="1806185"/>
                    <a:pt x="1" y="1753438"/>
                    <a:pt x="1" y="1688372"/>
                  </a:cubicBezTo>
                  <a:lnTo>
                    <a:pt x="1" y="1137642"/>
                  </a:lnTo>
                  <a:lnTo>
                    <a:pt x="0" y="1137642"/>
                  </a:lnTo>
                  <a:lnTo>
                    <a:pt x="0" y="843374"/>
                  </a:lnTo>
                  <a:cubicBezTo>
                    <a:pt x="0" y="716779"/>
                    <a:pt x="102626" y="614153"/>
                    <a:pt x="229221" y="614153"/>
                  </a:cubicBezTo>
                  <a:close/>
                  <a:moveTo>
                    <a:pt x="609354" y="0"/>
                  </a:moveTo>
                  <a:lnTo>
                    <a:pt x="609354" y="551874"/>
                  </a:lnTo>
                  <a:cubicBezTo>
                    <a:pt x="456958" y="551873"/>
                    <a:pt x="333418" y="428333"/>
                    <a:pt x="333418" y="275937"/>
                  </a:cubicBezTo>
                  <a:cubicBezTo>
                    <a:pt x="333418" y="123541"/>
                    <a:pt x="456958" y="0"/>
                    <a:pt x="60935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 name="Round Same Side Corner Rectangle 8"/>
            <p:cNvSpPr/>
            <p:nvPr/>
          </p:nvSpPr>
          <p:spPr>
            <a:xfrm flipH="1">
              <a:off x="4572000" y="966862"/>
              <a:ext cx="609354" cy="3209776"/>
            </a:xfrm>
            <a:custGeom>
              <a:avLst/>
              <a:gdLst/>
              <a:ahLst/>
              <a:cxnLst/>
              <a:rect l="l" t="t" r="r" b="b"/>
              <a:pathLst>
                <a:path w="609354" h="3209776">
                  <a:moveTo>
                    <a:pt x="229221" y="614153"/>
                  </a:moveTo>
                  <a:lnTo>
                    <a:pt x="609354" y="614153"/>
                  </a:lnTo>
                  <a:lnTo>
                    <a:pt x="609354" y="1885666"/>
                  </a:lnTo>
                  <a:lnTo>
                    <a:pt x="559426" y="1885666"/>
                  </a:lnTo>
                  <a:lnTo>
                    <a:pt x="559426" y="3062527"/>
                  </a:lnTo>
                  <a:cubicBezTo>
                    <a:pt x="559426" y="3143851"/>
                    <a:pt x="493500" y="3209776"/>
                    <a:pt x="412177" y="3209776"/>
                  </a:cubicBezTo>
                  <a:cubicBezTo>
                    <a:pt x="330854" y="3209776"/>
                    <a:pt x="264928" y="3143851"/>
                    <a:pt x="264928" y="3062527"/>
                  </a:cubicBezTo>
                  <a:cubicBezTo>
                    <a:pt x="266846" y="2420899"/>
                    <a:pt x="268764" y="1779271"/>
                    <a:pt x="270682" y="1137642"/>
                  </a:cubicBezTo>
                  <a:lnTo>
                    <a:pt x="235625" y="1137642"/>
                  </a:lnTo>
                  <a:lnTo>
                    <a:pt x="235625" y="1688372"/>
                  </a:lnTo>
                  <a:cubicBezTo>
                    <a:pt x="235625" y="1753438"/>
                    <a:pt x="182879" y="1806185"/>
                    <a:pt x="117813" y="1806185"/>
                  </a:cubicBezTo>
                  <a:cubicBezTo>
                    <a:pt x="52747" y="1806185"/>
                    <a:pt x="1" y="1753438"/>
                    <a:pt x="1" y="1688372"/>
                  </a:cubicBezTo>
                  <a:lnTo>
                    <a:pt x="1" y="1137642"/>
                  </a:lnTo>
                  <a:lnTo>
                    <a:pt x="0" y="1137642"/>
                  </a:lnTo>
                  <a:lnTo>
                    <a:pt x="0" y="843374"/>
                  </a:lnTo>
                  <a:cubicBezTo>
                    <a:pt x="0" y="716779"/>
                    <a:pt x="102626" y="614153"/>
                    <a:pt x="229221" y="614153"/>
                  </a:cubicBezTo>
                  <a:close/>
                  <a:moveTo>
                    <a:pt x="609354" y="0"/>
                  </a:moveTo>
                  <a:lnTo>
                    <a:pt x="609354" y="551874"/>
                  </a:lnTo>
                  <a:cubicBezTo>
                    <a:pt x="456958" y="551873"/>
                    <a:pt x="333418" y="428333"/>
                    <a:pt x="333418" y="275937"/>
                  </a:cubicBezTo>
                  <a:cubicBezTo>
                    <a:pt x="333418" y="123541"/>
                    <a:pt x="456958" y="0"/>
                    <a:pt x="60935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sp>
        <p:nvSpPr>
          <p:cNvPr id="8" name="Oval 7"/>
          <p:cNvSpPr/>
          <p:nvPr/>
        </p:nvSpPr>
        <p:spPr>
          <a:xfrm>
            <a:off x="6004373" y="1277427"/>
            <a:ext cx="648072" cy="64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 name="Oval 8"/>
          <p:cNvSpPr/>
          <p:nvPr/>
        </p:nvSpPr>
        <p:spPr>
          <a:xfrm>
            <a:off x="6004373" y="2018773"/>
            <a:ext cx="648072" cy="64807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cxnSp>
        <p:nvCxnSpPr>
          <p:cNvPr id="12" name="Straight Arrow Connector 11"/>
          <p:cNvCxnSpPr>
            <a:stCxn id="8" idx="2"/>
          </p:cNvCxnSpPr>
          <p:nvPr/>
        </p:nvCxnSpPr>
        <p:spPr>
          <a:xfrm flipH="1">
            <a:off x="4514623" y="1601463"/>
            <a:ext cx="1489750" cy="15388"/>
          </a:xfrm>
          <a:prstGeom prst="straightConnector1">
            <a:avLst/>
          </a:prstGeom>
          <a:ln w="25400">
            <a:solidFill>
              <a:schemeClr val="accent1"/>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2"/>
          </p:cNvCxnSpPr>
          <p:nvPr/>
        </p:nvCxnSpPr>
        <p:spPr>
          <a:xfrm flipH="1">
            <a:off x="4730647" y="2342809"/>
            <a:ext cx="1273726" cy="0"/>
          </a:xfrm>
          <a:prstGeom prst="straightConnector1">
            <a:avLst/>
          </a:prstGeom>
          <a:ln w="25400">
            <a:solidFill>
              <a:schemeClr val="tx1">
                <a:lumMod val="75000"/>
                <a:lumOff val="25000"/>
              </a:scheme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795190" y="1462963"/>
            <a:ext cx="1440160" cy="307777"/>
          </a:xfrm>
          <a:prstGeom prst="rect">
            <a:avLst/>
          </a:prstGeom>
          <a:noFill/>
        </p:spPr>
        <p:txBody>
          <a:bodyPr wrap="square" rtlCol="0">
            <a:spAutoFit/>
          </a:bodyPr>
          <a:lstStyle/>
          <a:p>
            <a:r>
              <a:rPr lang="ar-DZ" altLang="ko-KR" sz="1400" b="1" dirty="0">
                <a:solidFill>
                  <a:schemeClr val="tx1">
                    <a:lumMod val="75000"/>
                    <a:lumOff val="25000"/>
                  </a:schemeClr>
                </a:solidFill>
                <a:latin typeface="Al Tarikh" pitchFamily="2" charset="-78"/>
                <a:cs typeface="Al Tarikh" pitchFamily="2" charset="-78"/>
              </a:rPr>
              <a:t>أكتب نص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15" name="TextBox 14"/>
          <p:cNvSpPr txBox="1"/>
          <p:nvPr/>
        </p:nvSpPr>
        <p:spPr>
          <a:xfrm>
            <a:off x="6807579" y="2204308"/>
            <a:ext cx="1440160" cy="307777"/>
          </a:xfrm>
          <a:prstGeom prst="rect">
            <a:avLst/>
          </a:prstGeom>
          <a:noFill/>
        </p:spPr>
        <p:txBody>
          <a:bodyPr wrap="square" rtlCol="0">
            <a:spAutoFit/>
          </a:bodyPr>
          <a:lstStyle/>
          <a:p>
            <a:r>
              <a:rPr lang="ar-DZ" altLang="ko-KR" sz="1400" b="1" dirty="0">
                <a:solidFill>
                  <a:schemeClr val="tx1">
                    <a:lumMod val="75000"/>
                    <a:lumOff val="25000"/>
                  </a:schemeClr>
                </a:solidFill>
                <a:latin typeface="Al Tarikh" pitchFamily="2" charset="-78"/>
                <a:cs typeface="Al Tarikh" pitchFamily="2" charset="-78"/>
              </a:rPr>
              <a:t>أكتب نص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16" name="TextBox 15"/>
          <p:cNvSpPr txBox="1"/>
          <p:nvPr/>
        </p:nvSpPr>
        <p:spPr>
          <a:xfrm>
            <a:off x="5810766" y="2810860"/>
            <a:ext cx="2808311" cy="1015663"/>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احصل على عرض تقديمي بوربوينت حديث مصمم بشكل جميل.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626190" y="1264402"/>
            <a:ext cx="2808312" cy="646331"/>
          </a:xfrm>
          <a:prstGeom prst="rect">
            <a:avLst/>
          </a:prstGeom>
          <a:noFill/>
        </p:spPr>
        <p:txBody>
          <a:bodyPr wrap="square" rtlCol="0">
            <a:spAutoFit/>
          </a:bodyPr>
          <a:lstStyle/>
          <a:p>
            <a:pPr algn="r"/>
            <a:r>
              <a:rPr lang="ar-DZ" altLang="ko-KR" b="1" dirty="0">
                <a:solidFill>
                  <a:schemeClr val="tx1">
                    <a:lumMod val="75000"/>
                    <a:lumOff val="25000"/>
                  </a:schemeClr>
                </a:solidFill>
                <a:latin typeface="Al Tarikh" pitchFamily="2" charset="-78"/>
                <a:cs typeface="Al Tarikh" pitchFamily="2" charset="-78"/>
              </a:rPr>
              <a:t>عرض </a:t>
            </a:r>
            <a:r>
              <a:rPr lang="ar-DZ" altLang="ko-KR" b="1" dirty="0">
                <a:solidFill>
                  <a:srgbClr val="002060"/>
                </a:solidFill>
                <a:latin typeface="Al Tarikh" pitchFamily="2" charset="-78"/>
                <a:cs typeface="Al Tarikh" pitchFamily="2" charset="-78"/>
              </a:rPr>
              <a:t>بوربوينت</a:t>
            </a:r>
            <a:br>
              <a:rPr lang="ar-DZ" altLang="ko-KR" b="1" dirty="0">
                <a:solidFill>
                  <a:schemeClr val="tx1">
                    <a:lumMod val="75000"/>
                    <a:lumOff val="25000"/>
                  </a:schemeClr>
                </a:solidFill>
                <a:latin typeface="Al Tarikh" pitchFamily="2" charset="-78"/>
                <a:cs typeface="Al Tarikh" pitchFamily="2" charset="-78"/>
              </a:rPr>
            </a:br>
            <a:r>
              <a:rPr lang="ar-DZ" altLang="ko-KR" b="1" dirty="0">
                <a:solidFill>
                  <a:schemeClr val="tx1">
                    <a:lumMod val="75000"/>
                    <a:lumOff val="25000"/>
                  </a:schemeClr>
                </a:solidFill>
                <a:latin typeface="Al Tarikh" pitchFamily="2" charset="-78"/>
                <a:cs typeface="Al Tarikh" pitchFamily="2" charset="-78"/>
              </a:rPr>
              <a:t> حديث</a:t>
            </a:r>
            <a:endParaRPr lang="ko-KR" altLang="en-US" b="1" dirty="0">
              <a:solidFill>
                <a:schemeClr val="tx1">
                  <a:lumMod val="75000"/>
                  <a:lumOff val="25000"/>
                </a:schemeClr>
              </a:solidFill>
              <a:latin typeface="Al Tarikh" pitchFamily="2" charset="-78"/>
              <a:cs typeface="Al Tarikh" pitchFamily="2" charset="-78"/>
            </a:endParaRPr>
          </a:p>
        </p:txBody>
      </p:sp>
      <p:sp>
        <p:nvSpPr>
          <p:cNvPr id="18" name="Rounded Rectangle 17"/>
          <p:cNvSpPr/>
          <p:nvPr/>
        </p:nvSpPr>
        <p:spPr>
          <a:xfrm>
            <a:off x="626189" y="2068585"/>
            <a:ext cx="2725657" cy="1196520"/>
          </a:xfrm>
          <a:prstGeom prst="roundRect">
            <a:avLst>
              <a:gd name="adj" fmla="val 12448"/>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9" name="Rounded Rectangle 18"/>
          <p:cNvSpPr/>
          <p:nvPr/>
        </p:nvSpPr>
        <p:spPr>
          <a:xfrm>
            <a:off x="636836" y="3446205"/>
            <a:ext cx="2725657" cy="1196520"/>
          </a:xfrm>
          <a:prstGeom prst="roundRect">
            <a:avLst>
              <a:gd name="adj" fmla="val 12448"/>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2" name="TextBox 21"/>
          <p:cNvSpPr txBox="1"/>
          <p:nvPr/>
        </p:nvSpPr>
        <p:spPr>
          <a:xfrm>
            <a:off x="2066350" y="2072409"/>
            <a:ext cx="1019831" cy="646331"/>
          </a:xfrm>
          <a:prstGeom prst="rect">
            <a:avLst/>
          </a:prstGeom>
          <a:noFill/>
        </p:spPr>
        <p:txBody>
          <a:bodyPr wrap="none" rtlCol="0">
            <a:spAutoFit/>
          </a:bodyPr>
          <a:lstStyle/>
          <a:p>
            <a:r>
              <a:rPr lang="en-US" altLang="ko-KR" sz="3600" b="1" dirty="0">
                <a:solidFill>
                  <a:schemeClr val="tx1">
                    <a:lumMod val="75000"/>
                    <a:lumOff val="25000"/>
                  </a:schemeClr>
                </a:solidFill>
                <a:latin typeface="Al Tarikh" pitchFamily="2" charset="-78"/>
                <a:cs typeface="Al Tarikh" pitchFamily="2" charset="-78"/>
              </a:rPr>
              <a:t>30%</a:t>
            </a:r>
            <a:endParaRPr lang="ko-KR" altLang="en-US" sz="3600" b="1" dirty="0">
              <a:solidFill>
                <a:schemeClr val="tx1">
                  <a:lumMod val="75000"/>
                  <a:lumOff val="25000"/>
                </a:schemeClr>
              </a:solidFill>
              <a:latin typeface="Al Tarikh" pitchFamily="2" charset="-78"/>
              <a:cs typeface="Al Tarikh" pitchFamily="2" charset="-78"/>
            </a:endParaRPr>
          </a:p>
        </p:txBody>
      </p:sp>
      <p:sp>
        <p:nvSpPr>
          <p:cNvPr id="23" name="TextBox 22"/>
          <p:cNvSpPr txBox="1"/>
          <p:nvPr/>
        </p:nvSpPr>
        <p:spPr>
          <a:xfrm>
            <a:off x="2066350" y="3431322"/>
            <a:ext cx="1019831" cy="646331"/>
          </a:xfrm>
          <a:prstGeom prst="rect">
            <a:avLst/>
          </a:prstGeom>
          <a:noFill/>
        </p:spPr>
        <p:txBody>
          <a:bodyPr wrap="none" rtlCol="0">
            <a:spAutoFit/>
          </a:bodyPr>
          <a:lstStyle/>
          <a:p>
            <a:r>
              <a:rPr lang="en-US" altLang="ko-KR" sz="3600" b="1" dirty="0">
                <a:solidFill>
                  <a:schemeClr val="accent1"/>
                </a:solidFill>
                <a:latin typeface="Al Tarikh" pitchFamily="2" charset="-78"/>
                <a:cs typeface="Al Tarikh" pitchFamily="2" charset="-78"/>
              </a:rPr>
              <a:t>30%</a:t>
            </a:r>
            <a:endParaRPr lang="ko-KR" altLang="en-US" sz="3600" b="1" dirty="0">
              <a:solidFill>
                <a:schemeClr val="accent1"/>
              </a:solidFill>
              <a:latin typeface="Al Tarikh" pitchFamily="2" charset="-78"/>
              <a:cs typeface="Al Tarikh" pitchFamily="2" charset="-78"/>
            </a:endParaRPr>
          </a:p>
        </p:txBody>
      </p:sp>
      <p:sp>
        <p:nvSpPr>
          <p:cNvPr id="24" name="TextBox 23"/>
          <p:cNvSpPr txBox="1"/>
          <p:nvPr/>
        </p:nvSpPr>
        <p:spPr>
          <a:xfrm>
            <a:off x="817850" y="2683640"/>
            <a:ext cx="2342333"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859436" y="4105924"/>
            <a:ext cx="2342333"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6" name="Freeform 25"/>
          <p:cNvSpPr/>
          <p:nvPr/>
        </p:nvSpPr>
        <p:spPr>
          <a:xfrm>
            <a:off x="1019147" y="3545607"/>
            <a:ext cx="333876" cy="417759"/>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7" name="Freeform 26"/>
          <p:cNvSpPr/>
          <p:nvPr/>
        </p:nvSpPr>
        <p:spPr>
          <a:xfrm>
            <a:off x="6161471" y="1372031"/>
            <a:ext cx="333876" cy="417759"/>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8" name="Donut 22"/>
          <p:cNvSpPr>
            <a:spLocks noChangeAspect="1"/>
          </p:cNvSpPr>
          <p:nvPr/>
        </p:nvSpPr>
        <p:spPr>
          <a:xfrm>
            <a:off x="886636" y="2242196"/>
            <a:ext cx="598898" cy="306755"/>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9" name="Donut 22"/>
          <p:cNvSpPr>
            <a:spLocks noChangeAspect="1"/>
          </p:cNvSpPr>
          <p:nvPr/>
        </p:nvSpPr>
        <p:spPr>
          <a:xfrm>
            <a:off x="6113846" y="2223367"/>
            <a:ext cx="466387" cy="238883"/>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Tree>
    <p:extLst>
      <p:ext uri="{BB962C8B-B14F-4D97-AF65-F5344CB8AC3E}">
        <p14:creationId xmlns:p14="http://schemas.microsoft.com/office/powerpoint/2010/main" val="2922119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500" fill="hold"/>
                                        <p:tgtEl>
                                          <p:spTgt spid="27"/>
                                        </p:tgtEl>
                                        <p:attrNameLst>
                                          <p:attrName>ppt_w</p:attrName>
                                        </p:attrNameLst>
                                      </p:cBhvr>
                                      <p:tavLst>
                                        <p:tav tm="0">
                                          <p:val>
                                            <p:fltVal val="0"/>
                                          </p:val>
                                        </p:tav>
                                        <p:tav tm="100000">
                                          <p:val>
                                            <p:strVal val="#ppt_w"/>
                                          </p:val>
                                        </p:tav>
                                      </p:tavLst>
                                    </p:anim>
                                    <p:anim calcmode="lin" valueType="num">
                                      <p:cBhvr>
                                        <p:cTn id="110" dur="500" fill="hold"/>
                                        <p:tgtEl>
                                          <p:spTgt spid="27"/>
                                        </p:tgtEl>
                                        <p:attrNameLst>
                                          <p:attrName>ppt_h</p:attrName>
                                        </p:attrNameLst>
                                      </p:cBhvr>
                                      <p:tavLst>
                                        <p:tav tm="0">
                                          <p:val>
                                            <p:fltVal val="0"/>
                                          </p:val>
                                        </p:tav>
                                        <p:tav tm="100000">
                                          <p:val>
                                            <p:strVal val="#ppt_h"/>
                                          </p:val>
                                        </p:tav>
                                      </p:tavLst>
                                    </p:anim>
                                    <p:animEffect transition="in" filter="fade">
                                      <p:cBhvr>
                                        <p:cTn id="111" dur="500"/>
                                        <p:tgtEl>
                                          <p:spTgt spid="27"/>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500" fill="hold"/>
                                        <p:tgtEl>
                                          <p:spTgt spid="28"/>
                                        </p:tgtEl>
                                        <p:attrNameLst>
                                          <p:attrName>ppt_w</p:attrName>
                                        </p:attrNameLst>
                                      </p:cBhvr>
                                      <p:tavLst>
                                        <p:tav tm="0">
                                          <p:val>
                                            <p:fltVal val="0"/>
                                          </p:val>
                                        </p:tav>
                                        <p:tav tm="100000">
                                          <p:val>
                                            <p:strVal val="#ppt_w"/>
                                          </p:val>
                                        </p:tav>
                                      </p:tavLst>
                                    </p:anim>
                                    <p:anim calcmode="lin" valueType="num">
                                      <p:cBhvr>
                                        <p:cTn id="116" dur="500" fill="hold"/>
                                        <p:tgtEl>
                                          <p:spTgt spid="28"/>
                                        </p:tgtEl>
                                        <p:attrNameLst>
                                          <p:attrName>ppt_h</p:attrName>
                                        </p:attrNameLst>
                                      </p:cBhvr>
                                      <p:tavLst>
                                        <p:tav tm="0">
                                          <p:val>
                                            <p:fltVal val="0"/>
                                          </p:val>
                                        </p:tav>
                                        <p:tav tm="100000">
                                          <p:val>
                                            <p:strVal val="#ppt_h"/>
                                          </p:val>
                                        </p:tav>
                                      </p:tavLst>
                                    </p:anim>
                                    <p:animEffect transition="in" filter="fade">
                                      <p:cBhvr>
                                        <p:cTn id="117" dur="500"/>
                                        <p:tgtEl>
                                          <p:spTgt spid="28"/>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p:cTn id="121" dur="500" fill="hold"/>
                                        <p:tgtEl>
                                          <p:spTgt spid="29"/>
                                        </p:tgtEl>
                                        <p:attrNameLst>
                                          <p:attrName>ppt_w</p:attrName>
                                        </p:attrNameLst>
                                      </p:cBhvr>
                                      <p:tavLst>
                                        <p:tav tm="0">
                                          <p:val>
                                            <p:fltVal val="0"/>
                                          </p:val>
                                        </p:tav>
                                        <p:tav tm="100000">
                                          <p:val>
                                            <p:strVal val="#ppt_w"/>
                                          </p:val>
                                        </p:tav>
                                      </p:tavLst>
                                    </p:anim>
                                    <p:anim calcmode="lin" valueType="num">
                                      <p:cBhvr>
                                        <p:cTn id="122" dur="500" fill="hold"/>
                                        <p:tgtEl>
                                          <p:spTgt spid="29"/>
                                        </p:tgtEl>
                                        <p:attrNameLst>
                                          <p:attrName>ppt_h</p:attrName>
                                        </p:attrNameLst>
                                      </p:cBhvr>
                                      <p:tavLst>
                                        <p:tav tm="0">
                                          <p:val>
                                            <p:fltVal val="0"/>
                                          </p:val>
                                        </p:tav>
                                        <p:tav tm="100000">
                                          <p:val>
                                            <p:strVal val="#ppt_h"/>
                                          </p:val>
                                        </p:tav>
                                      </p:tavLst>
                                    </p:anim>
                                    <p:animEffect transition="in" filter="fade">
                                      <p:cBhvr>
                                        <p:cTn id="1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animBg="1"/>
      <p:bldP spid="9" grpId="0" animBg="1"/>
      <p:bldP spid="14" grpId="0"/>
      <p:bldP spid="15" grpId="0"/>
      <p:bldP spid="16" grpId="0"/>
      <p:bldP spid="17" grpId="0"/>
      <p:bldP spid="18" grpId="0" animBg="1"/>
      <p:bldP spid="19" grpId="0" animBg="1"/>
      <p:bldP spid="22" grpId="0"/>
      <p:bldP spid="23" grpId="0"/>
      <p:bldP spid="24" grpId="0"/>
      <p:bldP spid="25" grpId="0"/>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a:r>
              <a:rPr lang="ar-DZ" altLang="ko-KR" dirty="0">
                <a:solidFill>
                  <a:schemeClr val="accent1"/>
                </a:solidFill>
                <a:latin typeface="Al Tarikh" pitchFamily="2" charset="-78"/>
                <a:cs typeface="Al Tarikh" pitchFamily="2" charset="-78"/>
              </a:rPr>
              <a:t>عنوان أساسي حول البيانات</a:t>
            </a:r>
            <a:endParaRPr lang="ko-KR" altLang="en-US" dirty="0">
              <a:solidFill>
                <a:schemeClr val="tx1">
                  <a:lumMod val="75000"/>
                  <a:lumOff val="25000"/>
                </a:schemeClr>
              </a:solidFill>
              <a:latin typeface="Al Tarikh" pitchFamily="2" charset="-78"/>
              <a:cs typeface="Al Tarikh" pitchFamily="2" charset="-78"/>
            </a:endParaRPr>
          </a:p>
        </p:txBody>
      </p:sp>
      <p:sp>
        <p:nvSpPr>
          <p:cNvPr id="3" name="Right Arrow 2"/>
          <p:cNvSpPr/>
          <p:nvPr/>
        </p:nvSpPr>
        <p:spPr>
          <a:xfrm flipH="1">
            <a:off x="5957425" y="3147814"/>
            <a:ext cx="2575015" cy="1558484"/>
          </a:xfrm>
          <a:prstGeom prst="rightArrow">
            <a:avLst>
              <a:gd name="adj1" fmla="val 78163"/>
              <a:gd name="adj2" fmla="val 4389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17" name="Group 16"/>
          <p:cNvGrpSpPr/>
          <p:nvPr/>
        </p:nvGrpSpPr>
        <p:grpSpPr>
          <a:xfrm>
            <a:off x="6660232" y="3495377"/>
            <a:ext cx="1776191" cy="678692"/>
            <a:chOff x="803640" y="3362835"/>
            <a:chExt cx="2059657" cy="678692"/>
          </a:xfrm>
        </p:grpSpPr>
        <p:sp>
          <p:nvSpPr>
            <p:cNvPr id="18" name="TextBox 17"/>
            <p:cNvSpPr txBox="1"/>
            <p:nvPr/>
          </p:nvSpPr>
          <p:spPr>
            <a:xfrm>
              <a:off x="803640" y="3579862"/>
              <a:ext cx="2059657" cy="461665"/>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محتوى فريد.</a:t>
              </a:r>
              <a:endParaRPr lang="ko-KR" altLang="en-US" sz="1200" dirty="0">
                <a:solidFill>
                  <a:schemeClr val="bg1"/>
                </a:solidFill>
                <a:latin typeface="Al Tarikh" pitchFamily="2" charset="-78"/>
                <a:cs typeface="Al Tarikh" pitchFamily="2" charset="-78"/>
              </a:endParaRPr>
            </a:p>
          </p:txBody>
        </p:sp>
        <p:sp>
          <p:nvSpPr>
            <p:cNvPr id="19" name="TextBox 18"/>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النص</a:t>
              </a:r>
              <a:endParaRPr lang="ko-KR" altLang="en-US" sz="1200" b="1" dirty="0">
                <a:solidFill>
                  <a:schemeClr val="bg1"/>
                </a:solidFill>
                <a:latin typeface="Al Tarikh" pitchFamily="2" charset="-78"/>
                <a:cs typeface="Al Tarikh" pitchFamily="2" charset="-78"/>
              </a:endParaRPr>
            </a:p>
          </p:txBody>
        </p:sp>
      </p:grpSp>
      <p:graphicFrame>
        <p:nvGraphicFramePr>
          <p:cNvPr id="24" name="Chart 7">
            <a:extLst>
              <a:ext uri="{FF2B5EF4-FFF2-40B4-BE49-F238E27FC236}">
                <a16:creationId xmlns:a16="http://schemas.microsoft.com/office/drawing/2014/main" id="{F0A75B2C-3DF3-4C5D-AE2C-AC325A876765}"/>
              </a:ext>
            </a:extLst>
          </p:cNvPr>
          <p:cNvGraphicFramePr/>
          <p:nvPr>
            <p:extLst>
              <p:ext uri="{D42A27DB-BD31-4B8C-83A1-F6EECF244321}">
                <p14:modId xmlns:p14="http://schemas.microsoft.com/office/powerpoint/2010/main" val="2411009383"/>
              </p:ext>
            </p:extLst>
          </p:nvPr>
        </p:nvGraphicFramePr>
        <p:xfrm>
          <a:off x="7003821" y="1422098"/>
          <a:ext cx="1456611" cy="15096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7">
            <a:extLst>
              <a:ext uri="{FF2B5EF4-FFF2-40B4-BE49-F238E27FC236}">
                <a16:creationId xmlns:a16="http://schemas.microsoft.com/office/drawing/2014/main" id="{A352C73E-9561-45C9-A7D2-A9D6F4D17F51}"/>
              </a:ext>
            </a:extLst>
          </p:cNvPr>
          <p:cNvGraphicFramePr/>
          <p:nvPr>
            <p:extLst>
              <p:ext uri="{D42A27DB-BD31-4B8C-83A1-F6EECF244321}">
                <p14:modId xmlns:p14="http://schemas.microsoft.com/office/powerpoint/2010/main" val="414754872"/>
              </p:ext>
            </p:extLst>
          </p:nvPr>
        </p:nvGraphicFramePr>
        <p:xfrm>
          <a:off x="667117" y="1422098"/>
          <a:ext cx="1456611" cy="1509692"/>
        </p:xfrm>
        <a:graphic>
          <a:graphicData uri="http://schemas.openxmlformats.org/drawingml/2006/chart">
            <c:chart xmlns:c="http://schemas.openxmlformats.org/drawingml/2006/chart" xmlns:r="http://schemas.openxmlformats.org/officeDocument/2006/relationships" r:id="rId4"/>
          </a:graphicData>
        </a:graphic>
      </p:graphicFrame>
      <p:sp>
        <p:nvSpPr>
          <p:cNvPr id="26" name="Oval 13">
            <a:extLst>
              <a:ext uri="{FF2B5EF4-FFF2-40B4-BE49-F238E27FC236}">
                <a16:creationId xmlns:a16="http://schemas.microsoft.com/office/drawing/2014/main" id="{4CCCB64E-E573-4A22-BF15-0954792346AA}"/>
              </a:ext>
            </a:extLst>
          </p:cNvPr>
          <p:cNvSpPr/>
          <p:nvPr/>
        </p:nvSpPr>
        <p:spPr>
          <a:xfrm>
            <a:off x="7331101" y="1762271"/>
            <a:ext cx="802051" cy="8020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7" name="Oval 14">
            <a:extLst>
              <a:ext uri="{FF2B5EF4-FFF2-40B4-BE49-F238E27FC236}">
                <a16:creationId xmlns:a16="http://schemas.microsoft.com/office/drawing/2014/main" id="{9EB26174-ACBD-4A3B-A821-5F2F39DAB9C9}"/>
              </a:ext>
            </a:extLst>
          </p:cNvPr>
          <p:cNvSpPr/>
          <p:nvPr/>
        </p:nvSpPr>
        <p:spPr>
          <a:xfrm>
            <a:off x="994397" y="1762271"/>
            <a:ext cx="802051" cy="8020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8" name="TextBox 27">
            <a:extLst>
              <a:ext uri="{FF2B5EF4-FFF2-40B4-BE49-F238E27FC236}">
                <a16:creationId xmlns:a16="http://schemas.microsoft.com/office/drawing/2014/main" id="{AF830E33-EC6F-42B3-ABA4-4F3AC6B548BA}"/>
              </a:ext>
            </a:extLst>
          </p:cNvPr>
          <p:cNvSpPr txBox="1"/>
          <p:nvPr/>
        </p:nvSpPr>
        <p:spPr>
          <a:xfrm>
            <a:off x="7321582" y="1939288"/>
            <a:ext cx="821088"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40%</a:t>
            </a:r>
            <a:endParaRPr lang="ko-KR" altLang="en-US" sz="2400" b="1" dirty="0">
              <a:solidFill>
                <a:schemeClr val="bg1"/>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47A5DD45-F1C4-4C09-AD76-6C8A650FD2FB}"/>
              </a:ext>
            </a:extLst>
          </p:cNvPr>
          <p:cNvSpPr txBox="1"/>
          <p:nvPr/>
        </p:nvSpPr>
        <p:spPr>
          <a:xfrm>
            <a:off x="984878" y="1939288"/>
            <a:ext cx="821088"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60%</a:t>
            </a:r>
            <a:endParaRPr lang="ko-KR" altLang="en-US" sz="2400" b="1" dirty="0">
              <a:solidFill>
                <a:schemeClr val="bg1"/>
              </a:solidFill>
              <a:latin typeface="Al Tarikh" pitchFamily="2" charset="-78"/>
              <a:cs typeface="Al Tarikh" pitchFamily="2" charset="-78"/>
            </a:endParaRPr>
          </a:p>
        </p:txBody>
      </p:sp>
      <p:graphicFrame>
        <p:nvGraphicFramePr>
          <p:cNvPr id="30" name="Chart 7">
            <a:extLst>
              <a:ext uri="{FF2B5EF4-FFF2-40B4-BE49-F238E27FC236}">
                <a16:creationId xmlns:a16="http://schemas.microsoft.com/office/drawing/2014/main" id="{7A0C1615-AE74-4775-9F2A-A1A28CB02517}"/>
              </a:ext>
            </a:extLst>
          </p:cNvPr>
          <p:cNvGraphicFramePr/>
          <p:nvPr>
            <p:extLst>
              <p:ext uri="{D42A27DB-BD31-4B8C-83A1-F6EECF244321}">
                <p14:modId xmlns:p14="http://schemas.microsoft.com/office/powerpoint/2010/main" val="3088035330"/>
              </p:ext>
            </p:extLst>
          </p:nvPr>
        </p:nvGraphicFramePr>
        <p:xfrm>
          <a:off x="2779352" y="1422098"/>
          <a:ext cx="1456611" cy="1509692"/>
        </p:xfrm>
        <a:graphic>
          <a:graphicData uri="http://schemas.openxmlformats.org/drawingml/2006/chart">
            <c:chart xmlns:c="http://schemas.openxmlformats.org/drawingml/2006/chart" xmlns:r="http://schemas.openxmlformats.org/officeDocument/2006/relationships" r:id="rId5"/>
          </a:graphicData>
        </a:graphic>
      </p:graphicFrame>
      <p:sp>
        <p:nvSpPr>
          <p:cNvPr id="31" name="Oval 11">
            <a:extLst>
              <a:ext uri="{FF2B5EF4-FFF2-40B4-BE49-F238E27FC236}">
                <a16:creationId xmlns:a16="http://schemas.microsoft.com/office/drawing/2014/main" id="{8D55E3D2-DCA3-48D1-AF45-EEBCB09C3504}"/>
              </a:ext>
            </a:extLst>
          </p:cNvPr>
          <p:cNvSpPr/>
          <p:nvPr/>
        </p:nvSpPr>
        <p:spPr>
          <a:xfrm>
            <a:off x="3106632" y="1762271"/>
            <a:ext cx="802051" cy="802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2" name="TextBox 31">
            <a:extLst>
              <a:ext uri="{FF2B5EF4-FFF2-40B4-BE49-F238E27FC236}">
                <a16:creationId xmlns:a16="http://schemas.microsoft.com/office/drawing/2014/main" id="{EB03AF08-3972-4FE6-A202-429BC800BB85}"/>
              </a:ext>
            </a:extLst>
          </p:cNvPr>
          <p:cNvSpPr txBox="1"/>
          <p:nvPr/>
        </p:nvSpPr>
        <p:spPr>
          <a:xfrm>
            <a:off x="3097113" y="1939288"/>
            <a:ext cx="821088" cy="461665"/>
          </a:xfrm>
          <a:prstGeom prst="rect">
            <a:avLst/>
          </a:prstGeom>
          <a:noFill/>
        </p:spPr>
        <p:txBody>
          <a:bodyPr wrap="square" rtlCol="0" anchor="ctr">
            <a:spAutoFit/>
          </a:bodyPr>
          <a:lstStyle/>
          <a:p>
            <a:pPr algn="ctr"/>
            <a:r>
              <a:rPr lang="en-US" altLang="ko-KR" sz="2400" b="1" dirty="0">
                <a:solidFill>
                  <a:schemeClr val="bg1"/>
                </a:solidFill>
                <a:latin typeface="Al Tarikh" pitchFamily="2" charset="-78"/>
                <a:cs typeface="Al Tarikh" pitchFamily="2" charset="-78"/>
              </a:rPr>
              <a:t>50%</a:t>
            </a:r>
            <a:endParaRPr lang="ko-KR" altLang="en-US" sz="2400" b="1" dirty="0">
              <a:solidFill>
                <a:schemeClr val="bg1"/>
              </a:solidFill>
              <a:latin typeface="Al Tarikh" pitchFamily="2" charset="-78"/>
              <a:cs typeface="Al Tarikh" pitchFamily="2" charset="-78"/>
            </a:endParaRPr>
          </a:p>
        </p:txBody>
      </p:sp>
      <p:graphicFrame>
        <p:nvGraphicFramePr>
          <p:cNvPr id="33" name="Chart 7">
            <a:extLst>
              <a:ext uri="{FF2B5EF4-FFF2-40B4-BE49-F238E27FC236}">
                <a16:creationId xmlns:a16="http://schemas.microsoft.com/office/drawing/2014/main" id="{F00D39DF-6D92-4073-AABB-7D13BB46BAB8}"/>
              </a:ext>
            </a:extLst>
          </p:cNvPr>
          <p:cNvGraphicFramePr/>
          <p:nvPr>
            <p:extLst>
              <p:ext uri="{D42A27DB-BD31-4B8C-83A1-F6EECF244321}">
                <p14:modId xmlns:p14="http://schemas.microsoft.com/office/powerpoint/2010/main" val="3445414765"/>
              </p:ext>
            </p:extLst>
          </p:nvPr>
        </p:nvGraphicFramePr>
        <p:xfrm>
          <a:off x="4891587" y="1422098"/>
          <a:ext cx="1456611" cy="1509692"/>
        </p:xfrm>
        <a:graphic>
          <a:graphicData uri="http://schemas.openxmlformats.org/drawingml/2006/chart">
            <c:chart xmlns:c="http://schemas.openxmlformats.org/drawingml/2006/chart" xmlns:r="http://schemas.openxmlformats.org/officeDocument/2006/relationships" r:id="rId6"/>
          </a:graphicData>
        </a:graphic>
      </p:graphicFrame>
      <p:sp>
        <p:nvSpPr>
          <p:cNvPr id="34" name="Oval 12">
            <a:extLst>
              <a:ext uri="{FF2B5EF4-FFF2-40B4-BE49-F238E27FC236}">
                <a16:creationId xmlns:a16="http://schemas.microsoft.com/office/drawing/2014/main" id="{FD70D816-EC2A-46D8-9072-AF04D8D11032}"/>
              </a:ext>
            </a:extLst>
          </p:cNvPr>
          <p:cNvSpPr/>
          <p:nvPr/>
        </p:nvSpPr>
        <p:spPr>
          <a:xfrm>
            <a:off x="5218867" y="1762271"/>
            <a:ext cx="802051" cy="8020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5" name="TextBox 34">
            <a:extLst>
              <a:ext uri="{FF2B5EF4-FFF2-40B4-BE49-F238E27FC236}">
                <a16:creationId xmlns:a16="http://schemas.microsoft.com/office/drawing/2014/main" id="{DA83833C-D570-4333-AFFD-AB0BA025ED51}"/>
              </a:ext>
            </a:extLst>
          </p:cNvPr>
          <p:cNvSpPr txBox="1"/>
          <p:nvPr/>
        </p:nvSpPr>
        <p:spPr>
          <a:xfrm>
            <a:off x="5209348" y="1939288"/>
            <a:ext cx="821088" cy="461665"/>
          </a:xfrm>
          <a:prstGeom prst="rect">
            <a:avLst/>
          </a:prstGeom>
          <a:noFill/>
        </p:spPr>
        <p:txBody>
          <a:bodyPr wrap="square" rtlCol="0" anchor="ctr">
            <a:spAutoFit/>
          </a:bodyPr>
          <a:lstStyle/>
          <a:p>
            <a:pPr algn="ctr"/>
            <a:r>
              <a:rPr lang="ar-DZ" altLang="ko-KR" sz="2400" b="1" dirty="0">
                <a:solidFill>
                  <a:schemeClr val="bg1"/>
                </a:solidFill>
                <a:latin typeface="Al Tarikh" pitchFamily="2" charset="-78"/>
                <a:cs typeface="Al Tarikh" pitchFamily="2" charset="-78"/>
              </a:rPr>
              <a:t>2</a:t>
            </a:r>
            <a:r>
              <a:rPr lang="en-US" altLang="ko-KR" sz="2400" b="1" dirty="0">
                <a:solidFill>
                  <a:schemeClr val="bg1"/>
                </a:solidFill>
                <a:latin typeface="Al Tarikh" pitchFamily="2" charset="-78"/>
                <a:cs typeface="Al Tarikh" pitchFamily="2" charset="-78"/>
              </a:rPr>
              <a:t>0%</a:t>
            </a:r>
            <a:endParaRPr lang="ko-KR" altLang="en-US" sz="2400" b="1" dirty="0">
              <a:solidFill>
                <a:schemeClr val="bg1"/>
              </a:solidFill>
              <a:latin typeface="Al Tarikh" pitchFamily="2" charset="-78"/>
              <a:cs typeface="Al Tarikh" pitchFamily="2" charset="-78"/>
            </a:endParaRPr>
          </a:p>
        </p:txBody>
      </p:sp>
      <p:sp>
        <p:nvSpPr>
          <p:cNvPr id="36" name="Donut 15"/>
          <p:cNvSpPr/>
          <p:nvPr/>
        </p:nvSpPr>
        <p:spPr>
          <a:xfrm>
            <a:off x="4283968" y="3215479"/>
            <a:ext cx="1423153" cy="1423153"/>
          </a:xfrm>
          <a:prstGeom prst="donut">
            <a:avLst>
              <a:gd name="adj" fmla="val 48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7" name="TextBox 20"/>
          <p:cNvSpPr txBox="1"/>
          <p:nvPr/>
        </p:nvSpPr>
        <p:spPr>
          <a:xfrm>
            <a:off x="4477476" y="3504819"/>
            <a:ext cx="1030057" cy="584775"/>
          </a:xfrm>
          <a:prstGeom prst="rect">
            <a:avLst/>
          </a:prstGeom>
          <a:noFill/>
        </p:spPr>
        <p:txBody>
          <a:bodyPr wrap="square" rtlCol="0" anchor="ctr">
            <a:spAutoFit/>
          </a:bodyPr>
          <a:lstStyle/>
          <a:p>
            <a:pPr algn="ctr"/>
            <a:r>
              <a:rPr lang="en-US" altLang="ko-KR" sz="3200" b="1" dirty="0">
                <a:solidFill>
                  <a:schemeClr val="accent1"/>
                </a:solidFill>
                <a:latin typeface="Al Tarikh" pitchFamily="2" charset="-78"/>
                <a:cs typeface="Al Tarikh" pitchFamily="2" charset="-78"/>
              </a:rPr>
              <a:t>80%</a:t>
            </a:r>
            <a:endParaRPr lang="ko-KR" altLang="en-US" sz="3200" b="1" dirty="0">
              <a:solidFill>
                <a:schemeClr val="accent1"/>
              </a:solidFill>
              <a:latin typeface="Al Tarikh" pitchFamily="2" charset="-78"/>
              <a:cs typeface="Al Tarikh" pitchFamily="2" charset="-78"/>
            </a:endParaRPr>
          </a:p>
        </p:txBody>
      </p:sp>
      <p:sp>
        <p:nvSpPr>
          <p:cNvPr id="38" name="TextBox 21"/>
          <p:cNvSpPr txBox="1"/>
          <p:nvPr/>
        </p:nvSpPr>
        <p:spPr>
          <a:xfrm>
            <a:off x="4452444" y="4013409"/>
            <a:ext cx="1080120"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نص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39" name="TextBox 22"/>
          <p:cNvSpPr txBox="1"/>
          <p:nvPr/>
        </p:nvSpPr>
        <p:spPr>
          <a:xfrm>
            <a:off x="611560" y="3419224"/>
            <a:ext cx="3389053" cy="646331"/>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1408397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animEffect transition="in" filter="fade">
                                      <p:cBhvr>
                                        <p:cTn id="99" dur="500"/>
                                        <p:tgtEl>
                                          <p:spTgt spid="36"/>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500" fill="hold"/>
                                        <p:tgtEl>
                                          <p:spTgt spid="37"/>
                                        </p:tgtEl>
                                        <p:attrNameLst>
                                          <p:attrName>ppt_w</p:attrName>
                                        </p:attrNameLst>
                                      </p:cBhvr>
                                      <p:tavLst>
                                        <p:tav tm="0">
                                          <p:val>
                                            <p:fltVal val="0"/>
                                          </p:val>
                                        </p:tav>
                                        <p:tav tm="100000">
                                          <p:val>
                                            <p:strVal val="#ppt_w"/>
                                          </p:val>
                                        </p:tav>
                                      </p:tavLst>
                                    </p:anim>
                                    <p:anim calcmode="lin" valueType="num">
                                      <p:cBhvr>
                                        <p:cTn id="104" dur="500" fill="hold"/>
                                        <p:tgtEl>
                                          <p:spTgt spid="37"/>
                                        </p:tgtEl>
                                        <p:attrNameLst>
                                          <p:attrName>ppt_h</p:attrName>
                                        </p:attrNameLst>
                                      </p:cBhvr>
                                      <p:tavLst>
                                        <p:tav tm="0">
                                          <p:val>
                                            <p:fltVal val="0"/>
                                          </p:val>
                                        </p:tav>
                                        <p:tav tm="100000">
                                          <p:val>
                                            <p:strVal val="#ppt_h"/>
                                          </p:val>
                                        </p:tav>
                                      </p:tavLst>
                                    </p:anim>
                                    <p:animEffect transition="in" filter="fade">
                                      <p:cBhvr>
                                        <p:cTn id="105" dur="500"/>
                                        <p:tgtEl>
                                          <p:spTgt spid="37"/>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p:cTn id="109" dur="500" fill="hold"/>
                                        <p:tgtEl>
                                          <p:spTgt spid="38"/>
                                        </p:tgtEl>
                                        <p:attrNameLst>
                                          <p:attrName>ppt_w</p:attrName>
                                        </p:attrNameLst>
                                      </p:cBhvr>
                                      <p:tavLst>
                                        <p:tav tm="0">
                                          <p:val>
                                            <p:fltVal val="0"/>
                                          </p:val>
                                        </p:tav>
                                        <p:tav tm="100000">
                                          <p:val>
                                            <p:strVal val="#ppt_w"/>
                                          </p:val>
                                        </p:tav>
                                      </p:tavLst>
                                    </p:anim>
                                    <p:anim calcmode="lin" valueType="num">
                                      <p:cBhvr>
                                        <p:cTn id="110" dur="500" fill="hold"/>
                                        <p:tgtEl>
                                          <p:spTgt spid="38"/>
                                        </p:tgtEl>
                                        <p:attrNameLst>
                                          <p:attrName>ppt_h</p:attrName>
                                        </p:attrNameLst>
                                      </p:cBhvr>
                                      <p:tavLst>
                                        <p:tav tm="0">
                                          <p:val>
                                            <p:fltVal val="0"/>
                                          </p:val>
                                        </p:tav>
                                        <p:tav tm="100000">
                                          <p:val>
                                            <p:strVal val="#ppt_h"/>
                                          </p:val>
                                        </p:tav>
                                      </p:tavLst>
                                    </p:anim>
                                    <p:animEffect transition="in" filter="fade">
                                      <p:cBhvr>
                                        <p:cTn id="111" dur="500"/>
                                        <p:tgtEl>
                                          <p:spTgt spid="38"/>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p:cTn id="115" dur="500" fill="hold"/>
                                        <p:tgtEl>
                                          <p:spTgt spid="39"/>
                                        </p:tgtEl>
                                        <p:attrNameLst>
                                          <p:attrName>ppt_w</p:attrName>
                                        </p:attrNameLst>
                                      </p:cBhvr>
                                      <p:tavLst>
                                        <p:tav tm="0">
                                          <p:val>
                                            <p:fltVal val="0"/>
                                          </p:val>
                                        </p:tav>
                                        <p:tav tm="100000">
                                          <p:val>
                                            <p:strVal val="#ppt_w"/>
                                          </p:val>
                                        </p:tav>
                                      </p:tavLst>
                                    </p:anim>
                                    <p:anim calcmode="lin" valueType="num">
                                      <p:cBhvr>
                                        <p:cTn id="116" dur="500" fill="hold"/>
                                        <p:tgtEl>
                                          <p:spTgt spid="39"/>
                                        </p:tgtEl>
                                        <p:attrNameLst>
                                          <p:attrName>ppt_h</p:attrName>
                                        </p:attrNameLst>
                                      </p:cBhvr>
                                      <p:tavLst>
                                        <p:tav tm="0">
                                          <p:val>
                                            <p:fltVal val="0"/>
                                          </p:val>
                                        </p:tav>
                                        <p:tav tm="100000">
                                          <p:val>
                                            <p:strVal val="#ppt_h"/>
                                          </p:val>
                                        </p:tav>
                                      </p:tavLst>
                                    </p:anim>
                                    <p:animEffect transition="in" filter="fade">
                                      <p:cBhvr>
                                        <p:cTn id="1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Graphic spid="24" grpId="0">
        <p:bldAsOne/>
      </p:bldGraphic>
      <p:bldGraphic spid="25" grpId="0">
        <p:bldAsOne/>
      </p:bldGraphic>
      <p:bldP spid="26" grpId="0" animBg="1"/>
      <p:bldP spid="27" grpId="0" animBg="1"/>
      <p:bldP spid="28" grpId="0"/>
      <p:bldP spid="29" grpId="0"/>
      <p:bldGraphic spid="30" grpId="0">
        <p:bldAsOne/>
      </p:bldGraphic>
      <p:bldP spid="31" grpId="0" animBg="1"/>
      <p:bldP spid="32" grpId="0"/>
      <p:bldGraphic spid="33" grpId="0">
        <p:bldAsOne/>
      </p:bldGraphic>
      <p:bldP spid="34" grpId="0" animBg="1"/>
      <p:bldP spid="35" grpId="0"/>
      <p:bldP spid="36" grpId="0" animBg="1"/>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267744" y="406569"/>
            <a:ext cx="5004048" cy="576064"/>
          </a:xfrm>
        </p:spPr>
        <p:txBody>
          <a:bodyPr/>
          <a:lstStyle/>
          <a:p>
            <a:pPr algn="ctr"/>
            <a:r>
              <a:rPr lang="ar-DZ" altLang="ko-KR" dirty="0">
                <a:solidFill>
                  <a:schemeClr val="accent1"/>
                </a:solidFill>
                <a:latin typeface="Al Tarikh" pitchFamily="2" charset="-78"/>
                <a:cs typeface="Al Tarikh" pitchFamily="2" charset="-78"/>
              </a:rPr>
              <a:t>عنوان فرعي</a:t>
            </a:r>
            <a:endParaRPr lang="ko-KR" altLang="en-US" dirty="0">
              <a:solidFill>
                <a:schemeClr val="tx1">
                  <a:lumMod val="75000"/>
                  <a:lumOff val="25000"/>
                </a:schemeClr>
              </a:solidFill>
              <a:latin typeface="Al Tarikh" pitchFamily="2" charset="-78"/>
              <a:cs typeface="Al Tarikh" pitchFamily="2" charset="-78"/>
            </a:endParaRPr>
          </a:p>
        </p:txBody>
      </p:sp>
      <p:sp>
        <p:nvSpPr>
          <p:cNvPr id="10" name="그림 개체 틀 9">
            <a:extLst>
              <a:ext uri="{FF2B5EF4-FFF2-40B4-BE49-F238E27FC236}">
                <a16:creationId xmlns:a16="http://schemas.microsoft.com/office/drawing/2014/main" id="{A5022889-C201-49BC-A87E-83F07C40836D}"/>
              </a:ext>
            </a:extLst>
          </p:cNvPr>
          <p:cNvSpPr>
            <a:spLocks noGrp="1"/>
          </p:cNvSpPr>
          <p:nvPr>
            <p:ph type="pic" idx="1"/>
          </p:nvPr>
        </p:nvSpPr>
        <p:spPr/>
      </p:sp>
      <p:grpSp>
        <p:nvGrpSpPr>
          <p:cNvPr id="4" name="Group 3"/>
          <p:cNvGrpSpPr/>
          <p:nvPr/>
        </p:nvGrpSpPr>
        <p:grpSpPr>
          <a:xfrm>
            <a:off x="588700" y="1853595"/>
            <a:ext cx="1944216" cy="678692"/>
            <a:chOff x="803640" y="3362835"/>
            <a:chExt cx="2059657" cy="678692"/>
          </a:xfrm>
        </p:grpSpPr>
        <p:sp>
          <p:nvSpPr>
            <p:cNvPr id="5" name="TextBox 4"/>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 name="TextBox 5"/>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7" name="Group 6"/>
          <p:cNvGrpSpPr/>
          <p:nvPr/>
        </p:nvGrpSpPr>
        <p:grpSpPr>
          <a:xfrm>
            <a:off x="2684552" y="1853595"/>
            <a:ext cx="1944216" cy="678692"/>
            <a:chOff x="803640" y="3362835"/>
            <a:chExt cx="2059657" cy="678692"/>
          </a:xfrm>
        </p:grpSpPr>
        <p:sp>
          <p:nvSpPr>
            <p:cNvPr id="8" name="TextBox 7"/>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9" name="TextBox 8"/>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4" name="Group 13"/>
          <p:cNvGrpSpPr/>
          <p:nvPr/>
        </p:nvGrpSpPr>
        <p:grpSpPr>
          <a:xfrm>
            <a:off x="6876256" y="1853595"/>
            <a:ext cx="1944216" cy="678692"/>
            <a:chOff x="803640" y="3362835"/>
            <a:chExt cx="2059657" cy="678692"/>
          </a:xfrm>
        </p:grpSpPr>
        <p:sp>
          <p:nvSpPr>
            <p:cNvPr id="15" name="TextBox 14"/>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6" name="TextBox 15"/>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7" name="Group 16"/>
          <p:cNvGrpSpPr/>
          <p:nvPr/>
        </p:nvGrpSpPr>
        <p:grpSpPr>
          <a:xfrm>
            <a:off x="4780404" y="1853595"/>
            <a:ext cx="1944216" cy="678692"/>
            <a:chOff x="803640" y="3362835"/>
            <a:chExt cx="2059657" cy="678692"/>
          </a:xfrm>
        </p:grpSpPr>
        <p:sp>
          <p:nvSpPr>
            <p:cNvPr id="18" name="TextBox 17"/>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9" name="TextBox 18"/>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0" name="Freeform 19"/>
          <p:cNvSpPr>
            <a:spLocks noChangeAspect="1"/>
          </p:cNvSpPr>
          <p:nvPr/>
        </p:nvSpPr>
        <p:spPr>
          <a:xfrm>
            <a:off x="5532824" y="1345729"/>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1" name="Freeform 20"/>
          <p:cNvSpPr/>
          <p:nvPr/>
        </p:nvSpPr>
        <p:spPr>
          <a:xfrm>
            <a:off x="3436972" y="1418918"/>
            <a:ext cx="439376" cy="36592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rgbClr val="FD290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2" name="Freeform 21"/>
          <p:cNvSpPr/>
          <p:nvPr/>
        </p:nvSpPr>
        <p:spPr>
          <a:xfrm>
            <a:off x="1341120" y="1347614"/>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Freeform 23"/>
          <p:cNvSpPr/>
          <p:nvPr/>
        </p:nvSpPr>
        <p:spPr>
          <a:xfrm>
            <a:off x="7672788" y="1347614"/>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3095798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0" grpId="0" animBg="1"/>
      <p:bldP spid="21" grpId="0" animBg="1"/>
      <p:bldP spid="22"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4" name="그룹 333">
            <a:extLst>
              <a:ext uri="{FF2B5EF4-FFF2-40B4-BE49-F238E27FC236}">
                <a16:creationId xmlns:a16="http://schemas.microsoft.com/office/drawing/2014/main" id="{A8B4B186-1DD3-46B5-8BFF-595B47A0B9E0}"/>
              </a:ext>
            </a:extLst>
          </p:cNvPr>
          <p:cNvGrpSpPr/>
          <p:nvPr/>
        </p:nvGrpSpPr>
        <p:grpSpPr>
          <a:xfrm>
            <a:off x="4283968" y="1684187"/>
            <a:ext cx="4730034" cy="2759428"/>
            <a:chOff x="635000" y="1382713"/>
            <a:chExt cx="7869238" cy="4572000"/>
          </a:xfrm>
          <a:solidFill>
            <a:schemeClr val="bg1">
              <a:lumMod val="75000"/>
            </a:schemeClr>
          </a:solidFill>
        </p:grpSpPr>
        <p:sp>
          <p:nvSpPr>
            <p:cNvPr id="335" name="Freeform 8">
              <a:extLst>
                <a:ext uri="{FF2B5EF4-FFF2-40B4-BE49-F238E27FC236}">
                  <a16:creationId xmlns:a16="http://schemas.microsoft.com/office/drawing/2014/main" id="{D08A2EFD-2A23-407F-ABDF-F9BA2E357174}"/>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36" name="Freeform 9">
              <a:extLst>
                <a:ext uri="{FF2B5EF4-FFF2-40B4-BE49-F238E27FC236}">
                  <a16:creationId xmlns:a16="http://schemas.microsoft.com/office/drawing/2014/main" id="{276A3BC1-3E96-4E27-AB03-692B2704F6BA}"/>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37" name="Freeform 10">
              <a:extLst>
                <a:ext uri="{FF2B5EF4-FFF2-40B4-BE49-F238E27FC236}">
                  <a16:creationId xmlns:a16="http://schemas.microsoft.com/office/drawing/2014/main" id="{507F34BD-A878-41B1-9D54-FFA5EBABC5FA}"/>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38" name="Freeform 11">
              <a:extLst>
                <a:ext uri="{FF2B5EF4-FFF2-40B4-BE49-F238E27FC236}">
                  <a16:creationId xmlns:a16="http://schemas.microsoft.com/office/drawing/2014/main" id="{4AFD32A5-3975-480F-9803-42DEB8106ED3}"/>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grpSp>
      <p:sp>
        <p:nvSpPr>
          <p:cNvPr id="6" name="Text Placeholder 5"/>
          <p:cNvSpPr>
            <a:spLocks noGrp="1"/>
          </p:cNvSpPr>
          <p:nvPr>
            <p:ph type="body" sz="quarter" idx="10"/>
          </p:nvPr>
        </p:nvSpPr>
        <p:spPr/>
        <p:txBody>
          <a:bodyPr/>
          <a:lstStyle/>
          <a:p>
            <a:pPr algn="r" rtl="1"/>
            <a:r>
              <a:rPr lang="ar-DZ" altLang="ko-KR" dirty="0">
                <a:solidFill>
                  <a:schemeClr val="accent1"/>
                </a:solidFill>
                <a:latin typeface="Al Tarikh" pitchFamily="2" charset="-78"/>
                <a:cs typeface="Al Tarikh" pitchFamily="2" charset="-78"/>
              </a:rPr>
              <a:t>خريطة العالم</a:t>
            </a:r>
            <a:endParaRPr lang="ko-KR" altLang="en-US" dirty="0">
              <a:solidFill>
                <a:schemeClr val="tx1">
                  <a:lumMod val="75000"/>
                  <a:lumOff val="25000"/>
                </a:schemeClr>
              </a:solidFill>
              <a:latin typeface="Al Tarikh" pitchFamily="2" charset="-78"/>
              <a:cs typeface="Al Tarikh" pitchFamily="2" charset="-78"/>
            </a:endParaRPr>
          </a:p>
        </p:txBody>
      </p:sp>
      <p:sp>
        <p:nvSpPr>
          <p:cNvPr id="50" name="Frame 17"/>
          <p:cNvSpPr/>
          <p:nvPr/>
        </p:nvSpPr>
        <p:spPr>
          <a:xfrm>
            <a:off x="5622510" y="3601572"/>
            <a:ext cx="293112" cy="282823"/>
          </a:xfrm>
          <a:custGeom>
            <a:avLst/>
            <a:gdLst/>
            <a:ahLst/>
            <a:cxnLst/>
            <a:rect l="l" t="t" r="r" b="b"/>
            <a:pathLst>
              <a:path w="2334649" h="2252696">
                <a:moveTo>
                  <a:pt x="1797386" y="0"/>
                </a:moveTo>
                <a:lnTo>
                  <a:pt x="2334649" y="0"/>
                </a:lnTo>
                <a:cubicBezTo>
                  <a:pt x="1896547" y="622382"/>
                  <a:pt x="1473659" y="1512962"/>
                  <a:pt x="1144901" y="2252696"/>
                </a:cubicBezTo>
                <a:lnTo>
                  <a:pt x="1089961" y="2252696"/>
                </a:lnTo>
                <a:cubicBezTo>
                  <a:pt x="828852" y="1828242"/>
                  <a:pt x="559171" y="1125052"/>
                  <a:pt x="0" y="1076032"/>
                </a:cubicBezTo>
                <a:lnTo>
                  <a:pt x="164218" y="588544"/>
                </a:lnTo>
                <a:cubicBezTo>
                  <a:pt x="696773" y="763005"/>
                  <a:pt x="842805" y="954283"/>
                  <a:pt x="1108713" y="1327361"/>
                </a:cubicBezTo>
                <a:cubicBezTo>
                  <a:pt x="1353435" y="782832"/>
                  <a:pt x="1491075" y="492128"/>
                  <a:pt x="179738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
        <p:nvSpPr>
          <p:cNvPr id="54" name="Frame 17"/>
          <p:cNvSpPr/>
          <p:nvPr/>
        </p:nvSpPr>
        <p:spPr>
          <a:xfrm>
            <a:off x="6613925" y="3009007"/>
            <a:ext cx="293112" cy="282823"/>
          </a:xfrm>
          <a:custGeom>
            <a:avLst/>
            <a:gdLst/>
            <a:ahLst/>
            <a:cxnLst/>
            <a:rect l="l" t="t" r="r" b="b"/>
            <a:pathLst>
              <a:path w="2334649" h="2252696">
                <a:moveTo>
                  <a:pt x="1797386" y="0"/>
                </a:moveTo>
                <a:lnTo>
                  <a:pt x="2334649" y="0"/>
                </a:lnTo>
                <a:cubicBezTo>
                  <a:pt x="1896547" y="622382"/>
                  <a:pt x="1473659" y="1512962"/>
                  <a:pt x="1144901" y="2252696"/>
                </a:cubicBezTo>
                <a:lnTo>
                  <a:pt x="1089961" y="2252696"/>
                </a:lnTo>
                <a:cubicBezTo>
                  <a:pt x="828852" y="1828242"/>
                  <a:pt x="559171" y="1125052"/>
                  <a:pt x="0" y="1076032"/>
                </a:cubicBezTo>
                <a:lnTo>
                  <a:pt x="164218" y="588544"/>
                </a:lnTo>
                <a:cubicBezTo>
                  <a:pt x="696773" y="763005"/>
                  <a:pt x="842805" y="954283"/>
                  <a:pt x="1108713" y="1327361"/>
                </a:cubicBezTo>
                <a:cubicBezTo>
                  <a:pt x="1353435" y="782832"/>
                  <a:pt x="1491075" y="492128"/>
                  <a:pt x="179738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
        <p:nvSpPr>
          <p:cNvPr id="55" name="Frame 17"/>
          <p:cNvSpPr/>
          <p:nvPr/>
        </p:nvSpPr>
        <p:spPr>
          <a:xfrm>
            <a:off x="5046446" y="2531674"/>
            <a:ext cx="293112" cy="282823"/>
          </a:xfrm>
          <a:custGeom>
            <a:avLst/>
            <a:gdLst/>
            <a:ahLst/>
            <a:cxnLst/>
            <a:rect l="l" t="t" r="r" b="b"/>
            <a:pathLst>
              <a:path w="2334649" h="2252696">
                <a:moveTo>
                  <a:pt x="1797386" y="0"/>
                </a:moveTo>
                <a:lnTo>
                  <a:pt x="2334649" y="0"/>
                </a:lnTo>
                <a:cubicBezTo>
                  <a:pt x="1896547" y="622382"/>
                  <a:pt x="1473659" y="1512962"/>
                  <a:pt x="1144901" y="2252696"/>
                </a:cubicBezTo>
                <a:lnTo>
                  <a:pt x="1089961" y="2252696"/>
                </a:lnTo>
                <a:cubicBezTo>
                  <a:pt x="828852" y="1828242"/>
                  <a:pt x="559171" y="1125052"/>
                  <a:pt x="0" y="1076032"/>
                </a:cubicBezTo>
                <a:lnTo>
                  <a:pt x="164218" y="588544"/>
                </a:lnTo>
                <a:cubicBezTo>
                  <a:pt x="696773" y="763005"/>
                  <a:pt x="842805" y="954283"/>
                  <a:pt x="1108713" y="1327361"/>
                </a:cubicBezTo>
                <a:cubicBezTo>
                  <a:pt x="1353435" y="782832"/>
                  <a:pt x="1491075" y="492128"/>
                  <a:pt x="179738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
        <p:nvSpPr>
          <p:cNvPr id="56" name="Frame 17"/>
          <p:cNvSpPr/>
          <p:nvPr/>
        </p:nvSpPr>
        <p:spPr>
          <a:xfrm>
            <a:off x="7869999" y="2516073"/>
            <a:ext cx="293112" cy="282823"/>
          </a:xfrm>
          <a:custGeom>
            <a:avLst/>
            <a:gdLst/>
            <a:ahLst/>
            <a:cxnLst/>
            <a:rect l="l" t="t" r="r" b="b"/>
            <a:pathLst>
              <a:path w="2334649" h="2252696">
                <a:moveTo>
                  <a:pt x="1797386" y="0"/>
                </a:moveTo>
                <a:lnTo>
                  <a:pt x="2334649" y="0"/>
                </a:lnTo>
                <a:cubicBezTo>
                  <a:pt x="1896547" y="622382"/>
                  <a:pt x="1473659" y="1512962"/>
                  <a:pt x="1144901" y="2252696"/>
                </a:cubicBezTo>
                <a:lnTo>
                  <a:pt x="1089961" y="2252696"/>
                </a:lnTo>
                <a:cubicBezTo>
                  <a:pt x="828852" y="1828242"/>
                  <a:pt x="559171" y="1125052"/>
                  <a:pt x="0" y="1076032"/>
                </a:cubicBezTo>
                <a:lnTo>
                  <a:pt x="164218" y="588544"/>
                </a:lnTo>
                <a:cubicBezTo>
                  <a:pt x="696773" y="763005"/>
                  <a:pt x="842805" y="954283"/>
                  <a:pt x="1108713" y="1327361"/>
                </a:cubicBezTo>
                <a:cubicBezTo>
                  <a:pt x="1353435" y="782832"/>
                  <a:pt x="1491075" y="492128"/>
                  <a:pt x="179738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
        <p:nvSpPr>
          <p:cNvPr id="57" name="TextBox 56"/>
          <p:cNvSpPr txBox="1"/>
          <p:nvPr/>
        </p:nvSpPr>
        <p:spPr>
          <a:xfrm>
            <a:off x="7494718" y="2179504"/>
            <a:ext cx="1109518" cy="276999"/>
          </a:xfrm>
          <a:prstGeom prst="rect">
            <a:avLst/>
          </a:prstGeom>
          <a:solidFill>
            <a:schemeClr val="accent1"/>
          </a:solid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sp>
        <p:nvSpPr>
          <p:cNvPr id="58" name="TextBox 57"/>
          <p:cNvSpPr txBox="1"/>
          <p:nvPr/>
        </p:nvSpPr>
        <p:spPr>
          <a:xfrm>
            <a:off x="6205722" y="2645110"/>
            <a:ext cx="1109518" cy="276999"/>
          </a:xfrm>
          <a:prstGeom prst="rect">
            <a:avLst/>
          </a:prstGeom>
          <a:solidFill>
            <a:schemeClr val="accent1"/>
          </a:solid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sp>
        <p:nvSpPr>
          <p:cNvPr id="59" name="TextBox 58"/>
          <p:cNvSpPr txBox="1"/>
          <p:nvPr/>
        </p:nvSpPr>
        <p:spPr>
          <a:xfrm>
            <a:off x="5161064" y="3228179"/>
            <a:ext cx="1109518" cy="276999"/>
          </a:xfrm>
          <a:prstGeom prst="rect">
            <a:avLst/>
          </a:prstGeom>
          <a:solidFill>
            <a:schemeClr val="accent1"/>
          </a:solid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sp>
        <p:nvSpPr>
          <p:cNvPr id="60" name="TextBox 59"/>
          <p:cNvSpPr txBox="1"/>
          <p:nvPr/>
        </p:nvSpPr>
        <p:spPr>
          <a:xfrm>
            <a:off x="4670181" y="2182037"/>
            <a:ext cx="1109518" cy="276999"/>
          </a:xfrm>
          <a:prstGeom prst="rect">
            <a:avLst/>
          </a:prstGeom>
          <a:solidFill>
            <a:schemeClr val="accent1"/>
          </a:solid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nvGrpSpPr>
          <p:cNvPr id="52" name="Group 12"/>
          <p:cNvGrpSpPr/>
          <p:nvPr/>
        </p:nvGrpSpPr>
        <p:grpSpPr>
          <a:xfrm>
            <a:off x="107504" y="1322172"/>
            <a:ext cx="1793106" cy="673514"/>
            <a:chOff x="2113657" y="4283314"/>
            <a:chExt cx="3647460" cy="673514"/>
          </a:xfrm>
        </p:grpSpPr>
        <p:sp>
          <p:nvSpPr>
            <p:cNvPr id="53" name="TextBox 13"/>
            <p:cNvSpPr txBox="1"/>
            <p:nvPr/>
          </p:nvSpPr>
          <p:spPr>
            <a:xfrm>
              <a:off x="2113657" y="4495163"/>
              <a:ext cx="3647458"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61" name="TextBox 14"/>
            <p:cNvSpPr txBox="1"/>
            <p:nvPr/>
          </p:nvSpPr>
          <p:spPr>
            <a:xfrm>
              <a:off x="2113658" y="4283314"/>
              <a:ext cx="3647459"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نصك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62" name="Group 15"/>
          <p:cNvGrpSpPr/>
          <p:nvPr/>
        </p:nvGrpSpPr>
        <p:grpSpPr>
          <a:xfrm>
            <a:off x="2053009" y="1322172"/>
            <a:ext cx="1793106" cy="673514"/>
            <a:chOff x="2113657" y="4283314"/>
            <a:chExt cx="3647460" cy="673514"/>
          </a:xfrm>
        </p:grpSpPr>
        <p:sp>
          <p:nvSpPr>
            <p:cNvPr id="63" name="TextBox 16"/>
            <p:cNvSpPr txBox="1"/>
            <p:nvPr/>
          </p:nvSpPr>
          <p:spPr>
            <a:xfrm>
              <a:off x="2113657" y="4495163"/>
              <a:ext cx="3647458"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64" name="TextBox 17"/>
            <p:cNvSpPr txBox="1"/>
            <p:nvPr/>
          </p:nvSpPr>
          <p:spPr>
            <a:xfrm>
              <a:off x="2113658" y="4283314"/>
              <a:ext cx="3647459"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نصك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65" name="Group 18"/>
          <p:cNvGrpSpPr/>
          <p:nvPr/>
        </p:nvGrpSpPr>
        <p:grpSpPr>
          <a:xfrm>
            <a:off x="107504" y="3168617"/>
            <a:ext cx="1793106" cy="673514"/>
            <a:chOff x="2113657" y="4283314"/>
            <a:chExt cx="3647460" cy="673514"/>
          </a:xfrm>
        </p:grpSpPr>
        <p:sp>
          <p:nvSpPr>
            <p:cNvPr id="66" name="TextBox 19"/>
            <p:cNvSpPr txBox="1"/>
            <p:nvPr/>
          </p:nvSpPr>
          <p:spPr>
            <a:xfrm>
              <a:off x="2113657" y="4495163"/>
              <a:ext cx="3647458"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67" name="TextBox 20"/>
            <p:cNvSpPr txBox="1"/>
            <p:nvPr/>
          </p:nvSpPr>
          <p:spPr>
            <a:xfrm>
              <a:off x="2113658" y="4283314"/>
              <a:ext cx="3647459"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نصك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68" name="Group 21"/>
          <p:cNvGrpSpPr/>
          <p:nvPr/>
        </p:nvGrpSpPr>
        <p:grpSpPr>
          <a:xfrm>
            <a:off x="2053009" y="3168617"/>
            <a:ext cx="1793106" cy="673514"/>
            <a:chOff x="2113657" y="4283314"/>
            <a:chExt cx="3647460" cy="673514"/>
          </a:xfrm>
        </p:grpSpPr>
        <p:sp>
          <p:nvSpPr>
            <p:cNvPr id="69" name="TextBox 22"/>
            <p:cNvSpPr txBox="1"/>
            <p:nvPr/>
          </p:nvSpPr>
          <p:spPr>
            <a:xfrm>
              <a:off x="2113657" y="4495163"/>
              <a:ext cx="3647458"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70" name="TextBox 23"/>
            <p:cNvSpPr txBox="1"/>
            <p:nvPr/>
          </p:nvSpPr>
          <p:spPr>
            <a:xfrm>
              <a:off x="2113658" y="4283314"/>
              <a:ext cx="3647459"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نصك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71" name="TextBox 24"/>
          <p:cNvSpPr txBox="1"/>
          <p:nvPr/>
        </p:nvSpPr>
        <p:spPr>
          <a:xfrm>
            <a:off x="209700" y="1967306"/>
            <a:ext cx="1180131"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150,000</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72" name="TextBox 25"/>
          <p:cNvSpPr txBox="1"/>
          <p:nvPr/>
        </p:nvSpPr>
        <p:spPr>
          <a:xfrm>
            <a:off x="2155205" y="1967306"/>
            <a:ext cx="1228221" cy="523220"/>
          </a:xfrm>
          <a:prstGeom prst="rect">
            <a:avLst/>
          </a:prstGeom>
          <a:noFill/>
        </p:spPr>
        <p:txBody>
          <a:bodyPr wrap="none" rtlCol="0">
            <a:spAutoFit/>
          </a:bodyPr>
          <a:lstStyle/>
          <a:p>
            <a:r>
              <a:rPr lang="en-US" altLang="ko-KR" sz="2800" b="1" dirty="0">
                <a:solidFill>
                  <a:schemeClr val="accent1"/>
                </a:solidFill>
                <a:latin typeface="Al Tarikh" pitchFamily="2" charset="-78"/>
                <a:cs typeface="Al Tarikh" pitchFamily="2" charset="-78"/>
              </a:rPr>
              <a:t>280,000</a:t>
            </a:r>
            <a:endParaRPr lang="ko-KR" altLang="en-US" sz="1600" b="1" dirty="0">
              <a:solidFill>
                <a:schemeClr val="accent1"/>
              </a:solidFill>
              <a:latin typeface="Al Tarikh" pitchFamily="2" charset="-78"/>
              <a:cs typeface="Al Tarikh" pitchFamily="2" charset="-78"/>
            </a:endParaRPr>
          </a:p>
        </p:txBody>
      </p:sp>
      <p:sp>
        <p:nvSpPr>
          <p:cNvPr id="73" name="TextBox 26"/>
          <p:cNvSpPr txBox="1"/>
          <p:nvPr/>
        </p:nvSpPr>
        <p:spPr>
          <a:xfrm>
            <a:off x="217015" y="3817279"/>
            <a:ext cx="1194558"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120,000</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74" name="TextBox 27"/>
          <p:cNvSpPr txBox="1"/>
          <p:nvPr/>
        </p:nvSpPr>
        <p:spPr>
          <a:xfrm>
            <a:off x="2162520" y="3817279"/>
            <a:ext cx="1186543"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160,000</a:t>
            </a:r>
            <a:endParaRPr lang="ko-KR" altLang="en-US" sz="1600" b="1" dirty="0">
              <a:solidFill>
                <a:schemeClr val="tx1">
                  <a:lumMod val="75000"/>
                  <a:lumOff val="25000"/>
                </a:schemeClr>
              </a:solidFill>
              <a:latin typeface="Al Tarikh" pitchFamily="2" charset="-78"/>
              <a:cs typeface="Al Tarikh" pitchFamily="2" charset="-78"/>
            </a:endParaRPr>
          </a:p>
        </p:txBody>
      </p:sp>
      <p:grpSp>
        <p:nvGrpSpPr>
          <p:cNvPr id="75" name="Group 6"/>
          <p:cNvGrpSpPr/>
          <p:nvPr/>
        </p:nvGrpSpPr>
        <p:grpSpPr>
          <a:xfrm>
            <a:off x="295656" y="2456503"/>
            <a:ext cx="1504582" cy="377435"/>
            <a:chOff x="5190037" y="2456503"/>
            <a:chExt cx="1504582" cy="377435"/>
          </a:xfrm>
        </p:grpSpPr>
        <p:sp>
          <p:nvSpPr>
            <p:cNvPr id="76" name="Round Same Side Corner Rectangle 8"/>
            <p:cNvSpPr/>
            <p:nvPr/>
          </p:nvSpPr>
          <p:spPr>
            <a:xfrm>
              <a:off x="5190037" y="2458229"/>
              <a:ext cx="141996" cy="373983"/>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77" name="Round Same Side Corner Rectangle 20"/>
            <p:cNvSpPr/>
            <p:nvPr/>
          </p:nvSpPr>
          <p:spPr>
            <a:xfrm rot="10800000">
              <a:off x="5882544" y="2456503"/>
              <a:ext cx="176934" cy="377435"/>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78" name="TextBox 30"/>
            <p:cNvSpPr txBox="1"/>
            <p:nvPr/>
          </p:nvSpPr>
          <p:spPr>
            <a:xfrm>
              <a:off x="5332034"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79" name="TextBox 31"/>
            <p:cNvSpPr txBox="1"/>
            <p:nvPr/>
          </p:nvSpPr>
          <p:spPr>
            <a:xfrm>
              <a:off x="6093465"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80" name="Group 33"/>
          <p:cNvGrpSpPr/>
          <p:nvPr/>
        </p:nvGrpSpPr>
        <p:grpSpPr>
          <a:xfrm>
            <a:off x="2202762" y="2468768"/>
            <a:ext cx="1504582" cy="377435"/>
            <a:chOff x="5190037" y="2456503"/>
            <a:chExt cx="1504582" cy="377435"/>
          </a:xfrm>
        </p:grpSpPr>
        <p:sp>
          <p:nvSpPr>
            <p:cNvPr id="81" name="Round Same Side Corner Rectangle 8"/>
            <p:cNvSpPr/>
            <p:nvPr/>
          </p:nvSpPr>
          <p:spPr>
            <a:xfrm>
              <a:off x="5190037" y="2458229"/>
              <a:ext cx="141996" cy="373983"/>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82" name="Round Same Side Corner Rectangle 20"/>
            <p:cNvSpPr/>
            <p:nvPr/>
          </p:nvSpPr>
          <p:spPr>
            <a:xfrm rot="10800000">
              <a:off x="5882544" y="2456503"/>
              <a:ext cx="176934" cy="377435"/>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83" name="TextBox 36"/>
            <p:cNvSpPr txBox="1"/>
            <p:nvPr/>
          </p:nvSpPr>
          <p:spPr>
            <a:xfrm>
              <a:off x="5332034"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4" name="TextBox 37"/>
            <p:cNvSpPr txBox="1"/>
            <p:nvPr/>
          </p:nvSpPr>
          <p:spPr>
            <a:xfrm>
              <a:off x="6093465"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85" name="Group 38"/>
          <p:cNvGrpSpPr/>
          <p:nvPr/>
        </p:nvGrpSpPr>
        <p:grpSpPr>
          <a:xfrm>
            <a:off x="302971" y="4328792"/>
            <a:ext cx="1504582" cy="377435"/>
            <a:chOff x="5190037" y="2456503"/>
            <a:chExt cx="1504582" cy="377435"/>
          </a:xfrm>
        </p:grpSpPr>
        <p:sp>
          <p:nvSpPr>
            <p:cNvPr id="86" name="Round Same Side Corner Rectangle 8"/>
            <p:cNvSpPr/>
            <p:nvPr/>
          </p:nvSpPr>
          <p:spPr>
            <a:xfrm>
              <a:off x="5190037" y="2458229"/>
              <a:ext cx="141996" cy="373983"/>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87" name="Round Same Side Corner Rectangle 20"/>
            <p:cNvSpPr/>
            <p:nvPr/>
          </p:nvSpPr>
          <p:spPr>
            <a:xfrm rot="10800000">
              <a:off x="5882544" y="2456503"/>
              <a:ext cx="176934" cy="377435"/>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Al Tarikh" pitchFamily="2" charset="-78"/>
                <a:cs typeface="Al Tarikh" pitchFamily="2" charset="-78"/>
              </a:endParaRPr>
            </a:p>
          </p:txBody>
        </p:sp>
        <p:sp>
          <p:nvSpPr>
            <p:cNvPr id="88" name="TextBox 41"/>
            <p:cNvSpPr txBox="1"/>
            <p:nvPr/>
          </p:nvSpPr>
          <p:spPr>
            <a:xfrm>
              <a:off x="5332034"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9" name="TextBox 42"/>
            <p:cNvSpPr txBox="1"/>
            <p:nvPr/>
          </p:nvSpPr>
          <p:spPr>
            <a:xfrm>
              <a:off x="6093465"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90" name="Group 43"/>
          <p:cNvGrpSpPr/>
          <p:nvPr/>
        </p:nvGrpSpPr>
        <p:grpSpPr>
          <a:xfrm>
            <a:off x="2210077" y="4321026"/>
            <a:ext cx="1504582" cy="377435"/>
            <a:chOff x="5190037" y="2456503"/>
            <a:chExt cx="1504582" cy="377435"/>
          </a:xfrm>
        </p:grpSpPr>
        <p:sp>
          <p:nvSpPr>
            <p:cNvPr id="91" name="Round Same Side Corner Rectangle 8"/>
            <p:cNvSpPr/>
            <p:nvPr/>
          </p:nvSpPr>
          <p:spPr>
            <a:xfrm>
              <a:off x="5190037" y="2458229"/>
              <a:ext cx="141996" cy="373983"/>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92" name="Round Same Side Corner Rectangle 20"/>
            <p:cNvSpPr/>
            <p:nvPr/>
          </p:nvSpPr>
          <p:spPr>
            <a:xfrm rot="10800000">
              <a:off x="5882544" y="2456503"/>
              <a:ext cx="176934" cy="377435"/>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93" name="TextBox 46"/>
            <p:cNvSpPr txBox="1"/>
            <p:nvPr/>
          </p:nvSpPr>
          <p:spPr>
            <a:xfrm>
              <a:off x="5332034"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94" name="TextBox 47"/>
            <p:cNvSpPr txBox="1"/>
            <p:nvPr/>
          </p:nvSpPr>
          <p:spPr>
            <a:xfrm>
              <a:off x="6093465" y="2475943"/>
              <a:ext cx="601154" cy="338554"/>
            </a:xfrm>
            <a:prstGeom prst="rect">
              <a:avLst/>
            </a:prstGeom>
            <a:noFill/>
          </p:spPr>
          <p:txBody>
            <a:bodyPr wrap="square" rtlCol="0">
              <a:spAutoFit/>
            </a:bodyPr>
            <a:lstStyle/>
            <a:p>
              <a:r>
                <a:rPr lang="en-US" altLang="ko-KR" sz="1600" b="1" dirty="0">
                  <a:solidFill>
                    <a:schemeClr val="tx1">
                      <a:lumMod val="75000"/>
                      <a:lumOff val="25000"/>
                    </a:schemeClr>
                  </a:solidFill>
                  <a:latin typeface="Al Tarikh" pitchFamily="2" charset="-78"/>
                  <a:cs typeface="Al Tarikh" pitchFamily="2" charset="-78"/>
                </a:rPr>
                <a:t>50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2717730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4"/>
                                        </p:tgtEl>
                                        <p:attrNameLst>
                                          <p:attrName>style.visibility</p:attrName>
                                        </p:attrNameLst>
                                      </p:cBhvr>
                                      <p:to>
                                        <p:strVal val="visible"/>
                                      </p:to>
                                    </p:set>
                                    <p:anim calcmode="lin" valueType="num">
                                      <p:cBhvr>
                                        <p:cTn id="7" dur="500" fill="hold"/>
                                        <p:tgtEl>
                                          <p:spTgt spid="334"/>
                                        </p:tgtEl>
                                        <p:attrNameLst>
                                          <p:attrName>ppt_w</p:attrName>
                                        </p:attrNameLst>
                                      </p:cBhvr>
                                      <p:tavLst>
                                        <p:tav tm="0">
                                          <p:val>
                                            <p:fltVal val="0"/>
                                          </p:val>
                                        </p:tav>
                                        <p:tav tm="100000">
                                          <p:val>
                                            <p:strVal val="#ppt_w"/>
                                          </p:val>
                                        </p:tav>
                                      </p:tavLst>
                                    </p:anim>
                                    <p:anim calcmode="lin" valueType="num">
                                      <p:cBhvr>
                                        <p:cTn id="8" dur="500" fill="hold"/>
                                        <p:tgtEl>
                                          <p:spTgt spid="334"/>
                                        </p:tgtEl>
                                        <p:attrNameLst>
                                          <p:attrName>ppt_h</p:attrName>
                                        </p:attrNameLst>
                                      </p:cBhvr>
                                      <p:tavLst>
                                        <p:tav tm="0">
                                          <p:val>
                                            <p:fltVal val="0"/>
                                          </p:val>
                                        </p:tav>
                                        <p:tav tm="100000">
                                          <p:val>
                                            <p:strVal val="#ppt_h"/>
                                          </p:val>
                                        </p:tav>
                                      </p:tavLst>
                                    </p:anim>
                                    <p:animEffect transition="in" filter="fade">
                                      <p:cBhvr>
                                        <p:cTn id="9" dur="500"/>
                                        <p:tgtEl>
                                          <p:spTgt spid="33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500" fill="hold"/>
                                        <p:tgtEl>
                                          <p:spTgt spid="54"/>
                                        </p:tgtEl>
                                        <p:attrNameLst>
                                          <p:attrName>ppt_w</p:attrName>
                                        </p:attrNameLst>
                                      </p:cBhvr>
                                      <p:tavLst>
                                        <p:tav tm="0">
                                          <p:val>
                                            <p:fltVal val="0"/>
                                          </p:val>
                                        </p:tav>
                                        <p:tav tm="100000">
                                          <p:val>
                                            <p:strVal val="#ppt_w"/>
                                          </p:val>
                                        </p:tav>
                                      </p:tavLst>
                                    </p:anim>
                                    <p:anim calcmode="lin" valueType="num">
                                      <p:cBhvr>
                                        <p:cTn id="26" dur="500" fill="hold"/>
                                        <p:tgtEl>
                                          <p:spTgt spid="54"/>
                                        </p:tgtEl>
                                        <p:attrNameLst>
                                          <p:attrName>ppt_h</p:attrName>
                                        </p:attrNameLst>
                                      </p:cBhvr>
                                      <p:tavLst>
                                        <p:tav tm="0">
                                          <p:val>
                                            <p:fltVal val="0"/>
                                          </p:val>
                                        </p:tav>
                                        <p:tav tm="100000">
                                          <p:val>
                                            <p:strVal val="#ppt_h"/>
                                          </p:val>
                                        </p:tav>
                                      </p:tavLst>
                                    </p:anim>
                                    <p:animEffect transition="in" filter="fade">
                                      <p:cBhvr>
                                        <p:cTn id="27" dur="500"/>
                                        <p:tgtEl>
                                          <p:spTgt spid="5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p:val>
                                            <p:fltVal val="0"/>
                                          </p:val>
                                        </p:tav>
                                        <p:tav tm="100000">
                                          <p:val>
                                            <p:strVal val="#ppt_w"/>
                                          </p:val>
                                        </p:tav>
                                      </p:tavLst>
                                    </p:anim>
                                    <p:anim calcmode="lin" valueType="num">
                                      <p:cBhvr>
                                        <p:cTn id="44" dur="500" fill="hold"/>
                                        <p:tgtEl>
                                          <p:spTgt spid="57"/>
                                        </p:tgtEl>
                                        <p:attrNameLst>
                                          <p:attrName>ppt_h</p:attrName>
                                        </p:attrNameLst>
                                      </p:cBhvr>
                                      <p:tavLst>
                                        <p:tav tm="0">
                                          <p:val>
                                            <p:fltVal val="0"/>
                                          </p:val>
                                        </p:tav>
                                        <p:tav tm="100000">
                                          <p:val>
                                            <p:strVal val="#ppt_h"/>
                                          </p:val>
                                        </p:tav>
                                      </p:tavLst>
                                    </p:anim>
                                    <p:animEffect transition="in" filter="fade">
                                      <p:cBhvr>
                                        <p:cTn id="45" dur="500"/>
                                        <p:tgtEl>
                                          <p:spTgt spid="5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fltVal val="0"/>
                                          </p:val>
                                        </p:tav>
                                        <p:tav tm="100000">
                                          <p:val>
                                            <p:strVal val="#ppt_w"/>
                                          </p:val>
                                        </p:tav>
                                      </p:tavLst>
                                    </p:anim>
                                    <p:anim calcmode="lin" valueType="num">
                                      <p:cBhvr>
                                        <p:cTn id="50" dur="500" fill="hold"/>
                                        <p:tgtEl>
                                          <p:spTgt spid="58"/>
                                        </p:tgtEl>
                                        <p:attrNameLst>
                                          <p:attrName>ppt_h</p:attrName>
                                        </p:attrNameLst>
                                      </p:cBhvr>
                                      <p:tavLst>
                                        <p:tav tm="0">
                                          <p:val>
                                            <p:fltVal val="0"/>
                                          </p:val>
                                        </p:tav>
                                        <p:tav tm="100000">
                                          <p:val>
                                            <p:strVal val="#ppt_h"/>
                                          </p:val>
                                        </p:tav>
                                      </p:tavLst>
                                    </p:anim>
                                    <p:animEffect transition="in" filter="fade">
                                      <p:cBhvr>
                                        <p:cTn id="51" dur="500"/>
                                        <p:tgtEl>
                                          <p:spTgt spid="5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p:cTn id="55" dur="500" fill="hold"/>
                                        <p:tgtEl>
                                          <p:spTgt spid="59"/>
                                        </p:tgtEl>
                                        <p:attrNameLst>
                                          <p:attrName>ppt_w</p:attrName>
                                        </p:attrNameLst>
                                      </p:cBhvr>
                                      <p:tavLst>
                                        <p:tav tm="0">
                                          <p:val>
                                            <p:fltVal val="0"/>
                                          </p:val>
                                        </p:tav>
                                        <p:tav tm="100000">
                                          <p:val>
                                            <p:strVal val="#ppt_w"/>
                                          </p:val>
                                        </p:tav>
                                      </p:tavLst>
                                    </p:anim>
                                    <p:anim calcmode="lin" valueType="num">
                                      <p:cBhvr>
                                        <p:cTn id="56" dur="500" fill="hold"/>
                                        <p:tgtEl>
                                          <p:spTgt spid="59"/>
                                        </p:tgtEl>
                                        <p:attrNameLst>
                                          <p:attrName>ppt_h</p:attrName>
                                        </p:attrNameLst>
                                      </p:cBhvr>
                                      <p:tavLst>
                                        <p:tav tm="0">
                                          <p:val>
                                            <p:fltVal val="0"/>
                                          </p:val>
                                        </p:tav>
                                        <p:tav tm="100000">
                                          <p:val>
                                            <p:strVal val="#ppt_h"/>
                                          </p:val>
                                        </p:tav>
                                      </p:tavLst>
                                    </p:anim>
                                    <p:animEffect transition="in" filter="fade">
                                      <p:cBhvr>
                                        <p:cTn id="57" dur="500"/>
                                        <p:tgtEl>
                                          <p:spTgt spid="5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p:cTn id="67" dur="500" fill="hold"/>
                                        <p:tgtEl>
                                          <p:spTgt spid="52"/>
                                        </p:tgtEl>
                                        <p:attrNameLst>
                                          <p:attrName>ppt_w</p:attrName>
                                        </p:attrNameLst>
                                      </p:cBhvr>
                                      <p:tavLst>
                                        <p:tav tm="0">
                                          <p:val>
                                            <p:fltVal val="0"/>
                                          </p:val>
                                        </p:tav>
                                        <p:tav tm="100000">
                                          <p:val>
                                            <p:strVal val="#ppt_w"/>
                                          </p:val>
                                        </p:tav>
                                      </p:tavLst>
                                    </p:anim>
                                    <p:anim calcmode="lin" valueType="num">
                                      <p:cBhvr>
                                        <p:cTn id="68" dur="500" fill="hold"/>
                                        <p:tgtEl>
                                          <p:spTgt spid="52"/>
                                        </p:tgtEl>
                                        <p:attrNameLst>
                                          <p:attrName>ppt_h</p:attrName>
                                        </p:attrNameLst>
                                      </p:cBhvr>
                                      <p:tavLst>
                                        <p:tav tm="0">
                                          <p:val>
                                            <p:fltVal val="0"/>
                                          </p:val>
                                        </p:tav>
                                        <p:tav tm="100000">
                                          <p:val>
                                            <p:strVal val="#ppt_h"/>
                                          </p:val>
                                        </p:tav>
                                      </p:tavLst>
                                    </p:anim>
                                    <p:animEffect transition="in" filter="fade">
                                      <p:cBhvr>
                                        <p:cTn id="69" dur="500"/>
                                        <p:tgtEl>
                                          <p:spTgt spid="52"/>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62"/>
                                        </p:tgtEl>
                                        <p:attrNameLst>
                                          <p:attrName>style.visibility</p:attrName>
                                        </p:attrNameLst>
                                      </p:cBhvr>
                                      <p:to>
                                        <p:strVal val="visible"/>
                                      </p:to>
                                    </p:set>
                                    <p:anim calcmode="lin" valueType="num">
                                      <p:cBhvr>
                                        <p:cTn id="73" dur="500" fill="hold"/>
                                        <p:tgtEl>
                                          <p:spTgt spid="62"/>
                                        </p:tgtEl>
                                        <p:attrNameLst>
                                          <p:attrName>ppt_w</p:attrName>
                                        </p:attrNameLst>
                                      </p:cBhvr>
                                      <p:tavLst>
                                        <p:tav tm="0">
                                          <p:val>
                                            <p:fltVal val="0"/>
                                          </p:val>
                                        </p:tav>
                                        <p:tav tm="100000">
                                          <p:val>
                                            <p:strVal val="#ppt_w"/>
                                          </p:val>
                                        </p:tav>
                                      </p:tavLst>
                                    </p:anim>
                                    <p:anim calcmode="lin" valueType="num">
                                      <p:cBhvr>
                                        <p:cTn id="74" dur="500" fill="hold"/>
                                        <p:tgtEl>
                                          <p:spTgt spid="62"/>
                                        </p:tgtEl>
                                        <p:attrNameLst>
                                          <p:attrName>ppt_h</p:attrName>
                                        </p:attrNameLst>
                                      </p:cBhvr>
                                      <p:tavLst>
                                        <p:tav tm="0">
                                          <p:val>
                                            <p:fltVal val="0"/>
                                          </p:val>
                                        </p:tav>
                                        <p:tav tm="100000">
                                          <p:val>
                                            <p:strVal val="#ppt_h"/>
                                          </p:val>
                                        </p:tav>
                                      </p:tavLst>
                                    </p:anim>
                                    <p:animEffect transition="in" filter="fade">
                                      <p:cBhvr>
                                        <p:cTn id="75" dur="500"/>
                                        <p:tgtEl>
                                          <p:spTgt spid="62"/>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65"/>
                                        </p:tgtEl>
                                        <p:attrNameLst>
                                          <p:attrName>style.visibility</p:attrName>
                                        </p:attrNameLst>
                                      </p:cBhvr>
                                      <p:to>
                                        <p:strVal val="visible"/>
                                      </p:to>
                                    </p:set>
                                    <p:anim calcmode="lin" valueType="num">
                                      <p:cBhvr>
                                        <p:cTn id="79" dur="500" fill="hold"/>
                                        <p:tgtEl>
                                          <p:spTgt spid="65"/>
                                        </p:tgtEl>
                                        <p:attrNameLst>
                                          <p:attrName>ppt_w</p:attrName>
                                        </p:attrNameLst>
                                      </p:cBhvr>
                                      <p:tavLst>
                                        <p:tav tm="0">
                                          <p:val>
                                            <p:fltVal val="0"/>
                                          </p:val>
                                        </p:tav>
                                        <p:tav tm="100000">
                                          <p:val>
                                            <p:strVal val="#ppt_w"/>
                                          </p:val>
                                        </p:tav>
                                      </p:tavLst>
                                    </p:anim>
                                    <p:anim calcmode="lin" valueType="num">
                                      <p:cBhvr>
                                        <p:cTn id="80" dur="500" fill="hold"/>
                                        <p:tgtEl>
                                          <p:spTgt spid="65"/>
                                        </p:tgtEl>
                                        <p:attrNameLst>
                                          <p:attrName>ppt_h</p:attrName>
                                        </p:attrNameLst>
                                      </p:cBhvr>
                                      <p:tavLst>
                                        <p:tav tm="0">
                                          <p:val>
                                            <p:fltVal val="0"/>
                                          </p:val>
                                        </p:tav>
                                        <p:tav tm="100000">
                                          <p:val>
                                            <p:strVal val="#ppt_h"/>
                                          </p:val>
                                        </p:tav>
                                      </p:tavLst>
                                    </p:anim>
                                    <p:animEffect transition="in" filter="fade">
                                      <p:cBhvr>
                                        <p:cTn id="81" dur="500"/>
                                        <p:tgtEl>
                                          <p:spTgt spid="65"/>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p:cTn id="85" dur="500" fill="hold"/>
                                        <p:tgtEl>
                                          <p:spTgt spid="68"/>
                                        </p:tgtEl>
                                        <p:attrNameLst>
                                          <p:attrName>ppt_w</p:attrName>
                                        </p:attrNameLst>
                                      </p:cBhvr>
                                      <p:tavLst>
                                        <p:tav tm="0">
                                          <p:val>
                                            <p:fltVal val="0"/>
                                          </p:val>
                                        </p:tav>
                                        <p:tav tm="100000">
                                          <p:val>
                                            <p:strVal val="#ppt_w"/>
                                          </p:val>
                                        </p:tav>
                                      </p:tavLst>
                                    </p:anim>
                                    <p:anim calcmode="lin" valueType="num">
                                      <p:cBhvr>
                                        <p:cTn id="86" dur="500" fill="hold"/>
                                        <p:tgtEl>
                                          <p:spTgt spid="68"/>
                                        </p:tgtEl>
                                        <p:attrNameLst>
                                          <p:attrName>ppt_h</p:attrName>
                                        </p:attrNameLst>
                                      </p:cBhvr>
                                      <p:tavLst>
                                        <p:tav tm="0">
                                          <p:val>
                                            <p:fltVal val="0"/>
                                          </p:val>
                                        </p:tav>
                                        <p:tav tm="100000">
                                          <p:val>
                                            <p:strVal val="#ppt_h"/>
                                          </p:val>
                                        </p:tav>
                                      </p:tavLst>
                                    </p:anim>
                                    <p:animEffect transition="in" filter="fade">
                                      <p:cBhvr>
                                        <p:cTn id="87" dur="500"/>
                                        <p:tgtEl>
                                          <p:spTgt spid="68"/>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 calcmode="lin" valueType="num">
                                      <p:cBhvr>
                                        <p:cTn id="91" dur="500" fill="hold"/>
                                        <p:tgtEl>
                                          <p:spTgt spid="71"/>
                                        </p:tgtEl>
                                        <p:attrNameLst>
                                          <p:attrName>ppt_w</p:attrName>
                                        </p:attrNameLst>
                                      </p:cBhvr>
                                      <p:tavLst>
                                        <p:tav tm="0">
                                          <p:val>
                                            <p:fltVal val="0"/>
                                          </p:val>
                                        </p:tav>
                                        <p:tav tm="100000">
                                          <p:val>
                                            <p:strVal val="#ppt_w"/>
                                          </p:val>
                                        </p:tav>
                                      </p:tavLst>
                                    </p:anim>
                                    <p:anim calcmode="lin" valueType="num">
                                      <p:cBhvr>
                                        <p:cTn id="92" dur="500" fill="hold"/>
                                        <p:tgtEl>
                                          <p:spTgt spid="71"/>
                                        </p:tgtEl>
                                        <p:attrNameLst>
                                          <p:attrName>ppt_h</p:attrName>
                                        </p:attrNameLst>
                                      </p:cBhvr>
                                      <p:tavLst>
                                        <p:tav tm="0">
                                          <p:val>
                                            <p:fltVal val="0"/>
                                          </p:val>
                                        </p:tav>
                                        <p:tav tm="100000">
                                          <p:val>
                                            <p:strVal val="#ppt_h"/>
                                          </p:val>
                                        </p:tav>
                                      </p:tavLst>
                                    </p:anim>
                                    <p:animEffect transition="in" filter="fade">
                                      <p:cBhvr>
                                        <p:cTn id="93" dur="500"/>
                                        <p:tgtEl>
                                          <p:spTgt spid="7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72"/>
                                        </p:tgtEl>
                                        <p:attrNameLst>
                                          <p:attrName>style.visibility</p:attrName>
                                        </p:attrNameLst>
                                      </p:cBhvr>
                                      <p:to>
                                        <p:strVal val="visible"/>
                                      </p:to>
                                    </p:set>
                                    <p:anim calcmode="lin" valueType="num">
                                      <p:cBhvr>
                                        <p:cTn id="97" dur="500" fill="hold"/>
                                        <p:tgtEl>
                                          <p:spTgt spid="72"/>
                                        </p:tgtEl>
                                        <p:attrNameLst>
                                          <p:attrName>ppt_w</p:attrName>
                                        </p:attrNameLst>
                                      </p:cBhvr>
                                      <p:tavLst>
                                        <p:tav tm="0">
                                          <p:val>
                                            <p:fltVal val="0"/>
                                          </p:val>
                                        </p:tav>
                                        <p:tav tm="100000">
                                          <p:val>
                                            <p:strVal val="#ppt_w"/>
                                          </p:val>
                                        </p:tav>
                                      </p:tavLst>
                                    </p:anim>
                                    <p:anim calcmode="lin" valueType="num">
                                      <p:cBhvr>
                                        <p:cTn id="98" dur="500" fill="hold"/>
                                        <p:tgtEl>
                                          <p:spTgt spid="72"/>
                                        </p:tgtEl>
                                        <p:attrNameLst>
                                          <p:attrName>ppt_h</p:attrName>
                                        </p:attrNameLst>
                                      </p:cBhvr>
                                      <p:tavLst>
                                        <p:tav tm="0">
                                          <p:val>
                                            <p:fltVal val="0"/>
                                          </p:val>
                                        </p:tav>
                                        <p:tav tm="100000">
                                          <p:val>
                                            <p:strVal val="#ppt_h"/>
                                          </p:val>
                                        </p:tav>
                                      </p:tavLst>
                                    </p:anim>
                                    <p:animEffect transition="in" filter="fade">
                                      <p:cBhvr>
                                        <p:cTn id="99" dur="500"/>
                                        <p:tgtEl>
                                          <p:spTgt spid="72"/>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73"/>
                                        </p:tgtEl>
                                        <p:attrNameLst>
                                          <p:attrName>style.visibility</p:attrName>
                                        </p:attrNameLst>
                                      </p:cBhvr>
                                      <p:to>
                                        <p:strVal val="visible"/>
                                      </p:to>
                                    </p:set>
                                    <p:anim calcmode="lin" valueType="num">
                                      <p:cBhvr>
                                        <p:cTn id="103" dur="500" fill="hold"/>
                                        <p:tgtEl>
                                          <p:spTgt spid="73"/>
                                        </p:tgtEl>
                                        <p:attrNameLst>
                                          <p:attrName>ppt_w</p:attrName>
                                        </p:attrNameLst>
                                      </p:cBhvr>
                                      <p:tavLst>
                                        <p:tav tm="0">
                                          <p:val>
                                            <p:fltVal val="0"/>
                                          </p:val>
                                        </p:tav>
                                        <p:tav tm="100000">
                                          <p:val>
                                            <p:strVal val="#ppt_w"/>
                                          </p:val>
                                        </p:tav>
                                      </p:tavLst>
                                    </p:anim>
                                    <p:anim calcmode="lin" valueType="num">
                                      <p:cBhvr>
                                        <p:cTn id="104" dur="500" fill="hold"/>
                                        <p:tgtEl>
                                          <p:spTgt spid="73"/>
                                        </p:tgtEl>
                                        <p:attrNameLst>
                                          <p:attrName>ppt_h</p:attrName>
                                        </p:attrNameLst>
                                      </p:cBhvr>
                                      <p:tavLst>
                                        <p:tav tm="0">
                                          <p:val>
                                            <p:fltVal val="0"/>
                                          </p:val>
                                        </p:tav>
                                        <p:tav tm="100000">
                                          <p:val>
                                            <p:strVal val="#ppt_h"/>
                                          </p:val>
                                        </p:tav>
                                      </p:tavLst>
                                    </p:anim>
                                    <p:animEffect transition="in" filter="fade">
                                      <p:cBhvr>
                                        <p:cTn id="105" dur="500"/>
                                        <p:tgtEl>
                                          <p:spTgt spid="73"/>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p:cTn id="109" dur="500" fill="hold"/>
                                        <p:tgtEl>
                                          <p:spTgt spid="74"/>
                                        </p:tgtEl>
                                        <p:attrNameLst>
                                          <p:attrName>ppt_w</p:attrName>
                                        </p:attrNameLst>
                                      </p:cBhvr>
                                      <p:tavLst>
                                        <p:tav tm="0">
                                          <p:val>
                                            <p:fltVal val="0"/>
                                          </p:val>
                                        </p:tav>
                                        <p:tav tm="100000">
                                          <p:val>
                                            <p:strVal val="#ppt_w"/>
                                          </p:val>
                                        </p:tav>
                                      </p:tavLst>
                                    </p:anim>
                                    <p:anim calcmode="lin" valueType="num">
                                      <p:cBhvr>
                                        <p:cTn id="110" dur="500" fill="hold"/>
                                        <p:tgtEl>
                                          <p:spTgt spid="74"/>
                                        </p:tgtEl>
                                        <p:attrNameLst>
                                          <p:attrName>ppt_h</p:attrName>
                                        </p:attrNameLst>
                                      </p:cBhvr>
                                      <p:tavLst>
                                        <p:tav tm="0">
                                          <p:val>
                                            <p:fltVal val="0"/>
                                          </p:val>
                                        </p:tav>
                                        <p:tav tm="100000">
                                          <p:val>
                                            <p:strVal val="#ppt_h"/>
                                          </p:val>
                                        </p:tav>
                                      </p:tavLst>
                                    </p:anim>
                                    <p:animEffect transition="in" filter="fade">
                                      <p:cBhvr>
                                        <p:cTn id="111" dur="500"/>
                                        <p:tgtEl>
                                          <p:spTgt spid="7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5"/>
                                        </p:tgtEl>
                                        <p:attrNameLst>
                                          <p:attrName>style.visibility</p:attrName>
                                        </p:attrNameLst>
                                      </p:cBhvr>
                                      <p:to>
                                        <p:strVal val="visible"/>
                                      </p:to>
                                    </p:set>
                                    <p:anim calcmode="lin" valueType="num">
                                      <p:cBhvr>
                                        <p:cTn id="115" dur="500" fill="hold"/>
                                        <p:tgtEl>
                                          <p:spTgt spid="75"/>
                                        </p:tgtEl>
                                        <p:attrNameLst>
                                          <p:attrName>ppt_w</p:attrName>
                                        </p:attrNameLst>
                                      </p:cBhvr>
                                      <p:tavLst>
                                        <p:tav tm="0">
                                          <p:val>
                                            <p:fltVal val="0"/>
                                          </p:val>
                                        </p:tav>
                                        <p:tav tm="100000">
                                          <p:val>
                                            <p:strVal val="#ppt_w"/>
                                          </p:val>
                                        </p:tav>
                                      </p:tavLst>
                                    </p:anim>
                                    <p:anim calcmode="lin" valueType="num">
                                      <p:cBhvr>
                                        <p:cTn id="116" dur="500" fill="hold"/>
                                        <p:tgtEl>
                                          <p:spTgt spid="75"/>
                                        </p:tgtEl>
                                        <p:attrNameLst>
                                          <p:attrName>ppt_h</p:attrName>
                                        </p:attrNameLst>
                                      </p:cBhvr>
                                      <p:tavLst>
                                        <p:tav tm="0">
                                          <p:val>
                                            <p:fltVal val="0"/>
                                          </p:val>
                                        </p:tav>
                                        <p:tav tm="100000">
                                          <p:val>
                                            <p:strVal val="#ppt_h"/>
                                          </p:val>
                                        </p:tav>
                                      </p:tavLst>
                                    </p:anim>
                                    <p:animEffect transition="in" filter="fade">
                                      <p:cBhvr>
                                        <p:cTn id="117" dur="500"/>
                                        <p:tgtEl>
                                          <p:spTgt spid="75"/>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85"/>
                                        </p:tgtEl>
                                        <p:attrNameLst>
                                          <p:attrName>style.visibility</p:attrName>
                                        </p:attrNameLst>
                                      </p:cBhvr>
                                      <p:to>
                                        <p:strVal val="visible"/>
                                      </p:to>
                                    </p:set>
                                    <p:anim calcmode="lin" valueType="num">
                                      <p:cBhvr>
                                        <p:cTn id="127" dur="500" fill="hold"/>
                                        <p:tgtEl>
                                          <p:spTgt spid="85"/>
                                        </p:tgtEl>
                                        <p:attrNameLst>
                                          <p:attrName>ppt_w</p:attrName>
                                        </p:attrNameLst>
                                      </p:cBhvr>
                                      <p:tavLst>
                                        <p:tav tm="0">
                                          <p:val>
                                            <p:fltVal val="0"/>
                                          </p:val>
                                        </p:tav>
                                        <p:tav tm="100000">
                                          <p:val>
                                            <p:strVal val="#ppt_w"/>
                                          </p:val>
                                        </p:tav>
                                      </p:tavLst>
                                    </p:anim>
                                    <p:anim calcmode="lin" valueType="num">
                                      <p:cBhvr>
                                        <p:cTn id="128" dur="500" fill="hold"/>
                                        <p:tgtEl>
                                          <p:spTgt spid="85"/>
                                        </p:tgtEl>
                                        <p:attrNameLst>
                                          <p:attrName>ppt_h</p:attrName>
                                        </p:attrNameLst>
                                      </p:cBhvr>
                                      <p:tavLst>
                                        <p:tav tm="0">
                                          <p:val>
                                            <p:fltVal val="0"/>
                                          </p:val>
                                        </p:tav>
                                        <p:tav tm="100000">
                                          <p:val>
                                            <p:strVal val="#ppt_h"/>
                                          </p:val>
                                        </p:tav>
                                      </p:tavLst>
                                    </p:anim>
                                    <p:animEffect transition="in" filter="fade">
                                      <p:cBhvr>
                                        <p:cTn id="129" dur="500"/>
                                        <p:tgtEl>
                                          <p:spTgt spid="85"/>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90"/>
                                        </p:tgtEl>
                                        <p:attrNameLst>
                                          <p:attrName>style.visibility</p:attrName>
                                        </p:attrNameLst>
                                      </p:cBhvr>
                                      <p:to>
                                        <p:strVal val="visible"/>
                                      </p:to>
                                    </p:set>
                                    <p:anim calcmode="lin" valueType="num">
                                      <p:cBhvr>
                                        <p:cTn id="133" dur="500" fill="hold"/>
                                        <p:tgtEl>
                                          <p:spTgt spid="90"/>
                                        </p:tgtEl>
                                        <p:attrNameLst>
                                          <p:attrName>ppt_w</p:attrName>
                                        </p:attrNameLst>
                                      </p:cBhvr>
                                      <p:tavLst>
                                        <p:tav tm="0">
                                          <p:val>
                                            <p:fltVal val="0"/>
                                          </p:val>
                                        </p:tav>
                                        <p:tav tm="100000">
                                          <p:val>
                                            <p:strVal val="#ppt_w"/>
                                          </p:val>
                                        </p:tav>
                                      </p:tavLst>
                                    </p:anim>
                                    <p:anim calcmode="lin" valueType="num">
                                      <p:cBhvr>
                                        <p:cTn id="134" dur="500" fill="hold"/>
                                        <p:tgtEl>
                                          <p:spTgt spid="90"/>
                                        </p:tgtEl>
                                        <p:attrNameLst>
                                          <p:attrName>ppt_h</p:attrName>
                                        </p:attrNameLst>
                                      </p:cBhvr>
                                      <p:tavLst>
                                        <p:tav tm="0">
                                          <p:val>
                                            <p:fltVal val="0"/>
                                          </p:val>
                                        </p:tav>
                                        <p:tav tm="100000">
                                          <p:val>
                                            <p:strVal val="#ppt_h"/>
                                          </p:val>
                                        </p:tav>
                                      </p:tavLst>
                                    </p:anim>
                                    <p:animEffect transition="in" filter="fade">
                                      <p:cBhvr>
                                        <p:cTn id="13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0" grpId="0" animBg="1"/>
      <p:bldP spid="54" grpId="0" animBg="1"/>
      <p:bldP spid="55" grpId="0" animBg="1"/>
      <p:bldP spid="56" grpId="0" animBg="1"/>
      <p:bldP spid="57" grpId="0" animBg="1"/>
      <p:bldP spid="58" grpId="0" animBg="1"/>
      <p:bldP spid="59" grpId="0" animBg="1"/>
      <p:bldP spid="60" grpId="0" animBg="1"/>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solidFill>
                  <a:schemeClr val="accent1"/>
                </a:solidFill>
                <a:latin typeface="Al Tarikh" pitchFamily="2" charset="-78"/>
                <a:cs typeface="Al Tarikh" pitchFamily="2" charset="-78"/>
              </a:rPr>
              <a:t>نمط الرسم البياني</a:t>
            </a:r>
            <a:endParaRPr lang="ko-KR" altLang="en-US" dirty="0">
              <a:solidFill>
                <a:schemeClr val="tx1">
                  <a:lumMod val="75000"/>
                  <a:lumOff val="25000"/>
                </a:schemeClr>
              </a:solidFill>
              <a:latin typeface="Al Tarikh" pitchFamily="2" charset="-78"/>
              <a:cs typeface="Al Tarikh" pitchFamily="2" charset="-78"/>
            </a:endParaRPr>
          </a:p>
        </p:txBody>
      </p:sp>
      <p:sp>
        <p:nvSpPr>
          <p:cNvPr id="5" name="Teardrop 1"/>
          <p:cNvSpPr/>
          <p:nvPr/>
        </p:nvSpPr>
        <p:spPr>
          <a:xfrm rot="18900000">
            <a:off x="1238423" y="2694652"/>
            <a:ext cx="567077" cy="567077"/>
          </a:xfrm>
          <a:custGeom>
            <a:avLst/>
            <a:gdLst>
              <a:gd name="connsiteX0" fmla="*/ 0 w 2919143"/>
              <a:gd name="connsiteY0" fmla="*/ 1720210 h 2926304"/>
              <a:gd name="connsiteX1" fmla="*/ 1206094 w 2919143"/>
              <a:gd name="connsiteY1" fmla="*/ 2926304 h 2926304"/>
              <a:gd name="connsiteX2" fmla="*/ 0 w 2919143"/>
              <a:gd name="connsiteY2" fmla="*/ 1720210 h 2926304"/>
              <a:gd name="connsiteX3" fmla="*/ 2919143 w 2919143"/>
              <a:gd name="connsiteY3" fmla="*/ -1 h 2926304"/>
              <a:gd name="connsiteX4" fmla="*/ 2894074 w 2919143"/>
              <a:gd name="connsiteY4" fmla="*/ 32231 h 2926304"/>
              <a:gd name="connsiteX5" fmla="*/ 2919143 w 2919143"/>
              <a:gd name="connsiteY5" fmla="*/ -1 h 2926304"/>
              <a:gd name="connsiteX0" fmla="*/ 0 w 1206093"/>
              <a:gd name="connsiteY0" fmla="*/ -1 h 1206093"/>
              <a:gd name="connsiteX1" fmla="*/ 1206094 w 1206093"/>
              <a:gd name="connsiteY1" fmla="*/ 1206093 h 1206093"/>
              <a:gd name="connsiteX2" fmla="*/ 0 w 1206093"/>
              <a:gd name="connsiteY2" fmla="*/ -1 h 1206093"/>
            </a:gdLst>
            <a:ahLst/>
            <a:cxnLst>
              <a:cxn ang="0">
                <a:pos x="connsiteX0" y="connsiteY0"/>
              </a:cxn>
              <a:cxn ang="0">
                <a:pos x="connsiteX1" y="connsiteY1"/>
              </a:cxn>
              <a:cxn ang="0">
                <a:pos x="connsiteX2" y="connsiteY2"/>
              </a:cxn>
            </a:cxnLst>
            <a:rect l="l" t="t" r="r" b="b"/>
            <a:pathLst>
              <a:path w="1206093" h="1206093">
                <a:moveTo>
                  <a:pt x="0" y="-1"/>
                </a:moveTo>
                <a:lnTo>
                  <a:pt x="1206094" y="1206093"/>
                </a:lnTo>
                <a:cubicBezTo>
                  <a:pt x="545053" y="1194575"/>
                  <a:pt x="11518" y="661040"/>
                  <a:pt x="0"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 name="Teardrop 1"/>
          <p:cNvSpPr/>
          <p:nvPr/>
        </p:nvSpPr>
        <p:spPr>
          <a:xfrm rot="18900000">
            <a:off x="1130748" y="2438221"/>
            <a:ext cx="781790" cy="782427"/>
          </a:xfrm>
          <a:custGeom>
            <a:avLst/>
            <a:gdLst>
              <a:gd name="connsiteX0" fmla="*/ 107856 w 1672380"/>
              <a:gd name="connsiteY0" fmla="*/ 0 h 1664114"/>
              <a:gd name="connsiteX1" fmla="*/ 1672380 w 1672380"/>
              <a:gd name="connsiteY1" fmla="*/ 1564525 h 1664114"/>
              <a:gd name="connsiteX2" fmla="*/ 1230988 w 1672380"/>
              <a:gd name="connsiteY2" fmla="*/ 1664114 h 1664114"/>
              <a:gd name="connsiteX3" fmla="*/ 1207292 w 1672380"/>
              <a:gd name="connsiteY3" fmla="*/ 1662918 h 1664114"/>
              <a:gd name="connsiteX4" fmla="*/ 1196 w 1672380"/>
              <a:gd name="connsiteY4" fmla="*/ 456823 h 1664114"/>
              <a:gd name="connsiteX5" fmla="*/ 0 w 1672380"/>
              <a:gd name="connsiteY5" fmla="*/ 433126 h 1664114"/>
              <a:gd name="connsiteX6" fmla="*/ 2 w 1672380"/>
              <a:gd name="connsiteY6" fmla="*/ 433126 h 1664114"/>
              <a:gd name="connsiteX7" fmla="*/ 107856 w 1672380"/>
              <a:gd name="connsiteY7" fmla="*/ 0 h 1664114"/>
              <a:gd name="connsiteX0" fmla="*/ 107856 w 1662759"/>
              <a:gd name="connsiteY0" fmla="*/ 0 h 1664114"/>
              <a:gd name="connsiteX1" fmla="*/ 1662759 w 1662759"/>
              <a:gd name="connsiteY1" fmla="*/ 1551055 h 1664114"/>
              <a:gd name="connsiteX2" fmla="*/ 1230988 w 1662759"/>
              <a:gd name="connsiteY2" fmla="*/ 1664114 h 1664114"/>
              <a:gd name="connsiteX3" fmla="*/ 1207292 w 1662759"/>
              <a:gd name="connsiteY3" fmla="*/ 1662918 h 1664114"/>
              <a:gd name="connsiteX4" fmla="*/ 1196 w 1662759"/>
              <a:gd name="connsiteY4" fmla="*/ 456823 h 1664114"/>
              <a:gd name="connsiteX5" fmla="*/ 0 w 1662759"/>
              <a:gd name="connsiteY5" fmla="*/ 433126 h 1664114"/>
              <a:gd name="connsiteX6" fmla="*/ 2 w 1662759"/>
              <a:gd name="connsiteY6" fmla="*/ 433126 h 1664114"/>
              <a:gd name="connsiteX7" fmla="*/ 107856 w 1662759"/>
              <a:gd name="connsiteY7" fmla="*/ 0 h 16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759" h="1664114">
                <a:moveTo>
                  <a:pt x="107856" y="0"/>
                </a:moveTo>
                <a:lnTo>
                  <a:pt x="1662759" y="1551055"/>
                </a:lnTo>
                <a:cubicBezTo>
                  <a:pt x="1534703" y="1614875"/>
                  <a:pt x="1398412" y="1664114"/>
                  <a:pt x="1230988" y="1664114"/>
                </a:cubicBezTo>
                <a:lnTo>
                  <a:pt x="1207292" y="1662918"/>
                </a:lnTo>
                <a:lnTo>
                  <a:pt x="1196" y="456823"/>
                </a:lnTo>
                <a:cubicBezTo>
                  <a:pt x="75" y="448954"/>
                  <a:pt x="0" y="441049"/>
                  <a:pt x="0" y="433126"/>
                </a:cubicBezTo>
                <a:lnTo>
                  <a:pt x="2" y="433126"/>
                </a:lnTo>
                <a:cubicBezTo>
                  <a:pt x="2" y="265507"/>
                  <a:pt x="43716" y="127602"/>
                  <a:pt x="10785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7" name="Teardrop 1"/>
          <p:cNvSpPr/>
          <p:nvPr/>
        </p:nvSpPr>
        <p:spPr>
          <a:xfrm rot="18900000">
            <a:off x="1085189" y="2260639"/>
            <a:ext cx="870655" cy="870114"/>
          </a:xfrm>
          <a:custGeom>
            <a:avLst/>
            <a:gdLst>
              <a:gd name="connsiteX0" fmla="*/ 209260 w 1851761"/>
              <a:gd name="connsiteY0" fmla="*/ -1 h 1850611"/>
              <a:gd name="connsiteX1" fmla="*/ 1851761 w 1851761"/>
              <a:gd name="connsiteY1" fmla="*/ 1642499 h 1850611"/>
              <a:gd name="connsiteX2" fmla="*/ 1550757 w 1851761"/>
              <a:gd name="connsiteY2" fmla="*/ 1850611 h 1850611"/>
              <a:gd name="connsiteX3" fmla="*/ 0 w 1851761"/>
              <a:gd name="connsiteY3" fmla="*/ 299854 h 1850611"/>
              <a:gd name="connsiteX4" fmla="*/ 209260 w 1851761"/>
              <a:gd name="connsiteY4" fmla="*/ -1 h 185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761" h="1850611">
                <a:moveTo>
                  <a:pt x="209260" y="-1"/>
                </a:moveTo>
                <a:lnTo>
                  <a:pt x="1851761" y="1642499"/>
                </a:lnTo>
                <a:cubicBezTo>
                  <a:pt x="1763981" y="1730415"/>
                  <a:pt x="1664061" y="1801090"/>
                  <a:pt x="1550757" y="1850611"/>
                </a:cubicBezTo>
                <a:lnTo>
                  <a:pt x="0" y="299854"/>
                </a:lnTo>
                <a:cubicBezTo>
                  <a:pt x="49826" y="186845"/>
                  <a:pt x="120915" y="87377"/>
                  <a:pt x="209260"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8" name="Teardrop 1"/>
          <p:cNvSpPr/>
          <p:nvPr/>
        </p:nvSpPr>
        <p:spPr>
          <a:xfrm rot="18900000">
            <a:off x="1081123" y="2116459"/>
            <a:ext cx="879058" cy="878651"/>
          </a:xfrm>
          <a:custGeom>
            <a:avLst/>
            <a:gdLst>
              <a:gd name="connsiteX0" fmla="*/ 285769 w 1869633"/>
              <a:gd name="connsiteY0" fmla="*/ 0 h 1868768"/>
              <a:gd name="connsiteX1" fmla="*/ 1869632 w 1869633"/>
              <a:gd name="connsiteY1" fmla="*/ 1583864 h 1868768"/>
              <a:gd name="connsiteX2" fmla="*/ 1645421 w 1869633"/>
              <a:gd name="connsiteY2" fmla="*/ 1868768 h 1868768"/>
              <a:gd name="connsiteX3" fmla="*/ 0 w 1869633"/>
              <a:gd name="connsiteY3" fmla="*/ 223348 h 1868768"/>
              <a:gd name="connsiteX4" fmla="*/ 285769 w 1869633"/>
              <a:gd name="connsiteY4" fmla="*/ 0 h 1868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633" h="1868768">
                <a:moveTo>
                  <a:pt x="285769" y="0"/>
                </a:moveTo>
                <a:lnTo>
                  <a:pt x="1869632" y="1583864"/>
                </a:lnTo>
                <a:cubicBezTo>
                  <a:pt x="1803659" y="1690436"/>
                  <a:pt x="1729419" y="1786724"/>
                  <a:pt x="1645421" y="1868768"/>
                </a:cubicBezTo>
                <a:lnTo>
                  <a:pt x="0" y="223348"/>
                </a:lnTo>
                <a:cubicBezTo>
                  <a:pt x="82387" y="139791"/>
                  <a:pt x="178994" y="65909"/>
                  <a:pt x="28576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 name="Teardrop 1"/>
          <p:cNvSpPr/>
          <p:nvPr/>
        </p:nvSpPr>
        <p:spPr>
          <a:xfrm rot="18900000">
            <a:off x="1108999" y="1991963"/>
            <a:ext cx="826622" cy="826818"/>
          </a:xfrm>
          <a:custGeom>
            <a:avLst/>
            <a:gdLst>
              <a:gd name="connsiteX0" fmla="*/ 334163 w 2346532"/>
              <a:gd name="connsiteY0" fmla="*/ 590519 h 2349046"/>
              <a:gd name="connsiteX1" fmla="*/ 1758108 w 2346532"/>
              <a:gd name="connsiteY1" fmla="*/ 2014463 h 2349046"/>
              <a:gd name="connsiteX2" fmla="*/ 1583574 w 2346532"/>
              <a:gd name="connsiteY2" fmla="*/ 2349046 h 2349046"/>
              <a:gd name="connsiteX3" fmla="*/ 0 w 2346532"/>
              <a:gd name="connsiteY3" fmla="*/ 765472 h 2349046"/>
              <a:gd name="connsiteX4" fmla="*/ 334163 w 2346532"/>
              <a:gd name="connsiteY4" fmla="*/ 590519 h 2349046"/>
              <a:gd name="connsiteX5" fmla="*/ 2346532 w 2346532"/>
              <a:gd name="connsiteY5" fmla="*/ -1 h 2349046"/>
              <a:gd name="connsiteX6" fmla="*/ 2317881 w 2346532"/>
              <a:gd name="connsiteY6" fmla="*/ 28652 h 2349046"/>
              <a:gd name="connsiteX7" fmla="*/ 2346532 w 2346532"/>
              <a:gd name="connsiteY7" fmla="*/ -1 h 2349046"/>
              <a:gd name="connsiteX0" fmla="*/ 334163 w 2375181"/>
              <a:gd name="connsiteY0" fmla="*/ 619170 h 2377697"/>
              <a:gd name="connsiteX1" fmla="*/ 1758108 w 2375181"/>
              <a:gd name="connsiteY1" fmla="*/ 2043114 h 2377697"/>
              <a:gd name="connsiteX2" fmla="*/ 1583574 w 2375181"/>
              <a:gd name="connsiteY2" fmla="*/ 2377697 h 2377697"/>
              <a:gd name="connsiteX3" fmla="*/ 0 w 2375181"/>
              <a:gd name="connsiteY3" fmla="*/ 794123 h 2377697"/>
              <a:gd name="connsiteX4" fmla="*/ 334163 w 2375181"/>
              <a:gd name="connsiteY4" fmla="*/ 619170 h 2377697"/>
              <a:gd name="connsiteX5" fmla="*/ 2375180 w 2375181"/>
              <a:gd name="connsiteY5" fmla="*/ 0 h 2377697"/>
              <a:gd name="connsiteX6" fmla="*/ 2317881 w 2375181"/>
              <a:gd name="connsiteY6" fmla="*/ 57303 h 2377697"/>
              <a:gd name="connsiteX7" fmla="*/ 2375180 w 2375181"/>
              <a:gd name="connsiteY7" fmla="*/ 0 h 2377697"/>
              <a:gd name="connsiteX0" fmla="*/ 334163 w 1758109"/>
              <a:gd name="connsiteY0" fmla="*/ 0 h 1758527"/>
              <a:gd name="connsiteX1" fmla="*/ 1758108 w 1758109"/>
              <a:gd name="connsiteY1" fmla="*/ 1423944 h 1758527"/>
              <a:gd name="connsiteX2" fmla="*/ 1583574 w 1758109"/>
              <a:gd name="connsiteY2" fmla="*/ 1758527 h 1758527"/>
              <a:gd name="connsiteX3" fmla="*/ 0 w 1758109"/>
              <a:gd name="connsiteY3" fmla="*/ 174953 h 1758527"/>
              <a:gd name="connsiteX4" fmla="*/ 334163 w 1758109"/>
              <a:gd name="connsiteY4" fmla="*/ 0 h 1758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109" h="1758527">
                <a:moveTo>
                  <a:pt x="334163" y="0"/>
                </a:moveTo>
                <a:lnTo>
                  <a:pt x="1758108" y="1423944"/>
                </a:lnTo>
                <a:cubicBezTo>
                  <a:pt x="1706421" y="1542459"/>
                  <a:pt x="1648754" y="1655266"/>
                  <a:pt x="1583574" y="1758527"/>
                </a:cubicBezTo>
                <a:lnTo>
                  <a:pt x="0" y="174953"/>
                </a:lnTo>
                <a:cubicBezTo>
                  <a:pt x="103261" y="109963"/>
                  <a:pt x="215949" y="52220"/>
                  <a:pt x="334163"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0" name="Teardrop 1"/>
          <p:cNvSpPr/>
          <p:nvPr/>
        </p:nvSpPr>
        <p:spPr>
          <a:xfrm rot="18900000">
            <a:off x="1154064" y="1879430"/>
            <a:ext cx="735420" cy="736897"/>
          </a:xfrm>
          <a:custGeom>
            <a:avLst/>
            <a:gdLst>
              <a:gd name="connsiteX0" fmla="*/ 363572 w 1564135"/>
              <a:gd name="connsiteY0" fmla="*/ 0 h 1567276"/>
              <a:gd name="connsiteX1" fmla="*/ 1564135 w 1564135"/>
              <a:gd name="connsiteY1" fmla="*/ 1200563 h 1567276"/>
              <a:gd name="connsiteX2" fmla="*/ 1549360 w 1564135"/>
              <a:gd name="connsiteY2" fmla="*/ 1246896 h 1567276"/>
              <a:gd name="connsiteX3" fmla="*/ 1421732 w 1564135"/>
              <a:gd name="connsiteY3" fmla="*/ 1567276 h 1567276"/>
              <a:gd name="connsiteX4" fmla="*/ 0 w 1564135"/>
              <a:gd name="connsiteY4" fmla="*/ 145545 h 1567276"/>
              <a:gd name="connsiteX5" fmla="*/ 318374 w 1564135"/>
              <a:gd name="connsiteY5" fmla="*/ 15909 h 1567276"/>
              <a:gd name="connsiteX6" fmla="*/ 363572 w 1564135"/>
              <a:gd name="connsiteY6" fmla="*/ 0 h 156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4135" h="1567276">
                <a:moveTo>
                  <a:pt x="363572" y="0"/>
                </a:moveTo>
                <a:lnTo>
                  <a:pt x="1564135" y="1200563"/>
                </a:lnTo>
                <a:cubicBezTo>
                  <a:pt x="1560088" y="1216265"/>
                  <a:pt x="1554762" y="1231568"/>
                  <a:pt x="1549360" y="1246896"/>
                </a:cubicBezTo>
                <a:cubicBezTo>
                  <a:pt x="1510775" y="1356364"/>
                  <a:pt x="1469301" y="1464334"/>
                  <a:pt x="1421732" y="1567276"/>
                </a:cubicBezTo>
                <a:lnTo>
                  <a:pt x="0" y="145545"/>
                </a:lnTo>
                <a:cubicBezTo>
                  <a:pt x="102463" y="97779"/>
                  <a:pt x="209752" y="55625"/>
                  <a:pt x="318374" y="15909"/>
                </a:cubicBezTo>
                <a:lnTo>
                  <a:pt x="363572"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 name="Teardrop 1"/>
          <p:cNvSpPr/>
          <p:nvPr/>
        </p:nvSpPr>
        <p:spPr>
          <a:xfrm rot="18900000">
            <a:off x="1141336" y="1608885"/>
            <a:ext cx="761254" cy="760722"/>
          </a:xfrm>
          <a:custGeom>
            <a:avLst/>
            <a:gdLst>
              <a:gd name="connsiteX0" fmla="*/ 1619081 w 1619081"/>
              <a:gd name="connsiteY0" fmla="*/ 0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 name="connsiteX0" fmla="*/ 389271 w 1619081"/>
              <a:gd name="connsiteY0" fmla="*/ 297541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081" h="1617949">
                <a:moveTo>
                  <a:pt x="389271" y="297541"/>
                </a:moveTo>
                <a:lnTo>
                  <a:pt x="1321164" y="1229434"/>
                </a:lnTo>
                <a:cubicBezTo>
                  <a:pt x="1284777" y="1360848"/>
                  <a:pt x="1245299" y="1488825"/>
                  <a:pt x="1200562" y="1617949"/>
                </a:cubicBezTo>
                <a:lnTo>
                  <a:pt x="0" y="417386"/>
                </a:lnTo>
                <a:cubicBezTo>
                  <a:pt x="140401" y="367438"/>
                  <a:pt x="268038" y="329001"/>
                  <a:pt x="389271" y="297541"/>
                </a:cubicBezTo>
                <a:close/>
                <a:moveTo>
                  <a:pt x="1619081" y="0"/>
                </a:move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 name="Teardrop 1"/>
          <p:cNvSpPr/>
          <p:nvPr/>
        </p:nvSpPr>
        <p:spPr>
          <a:xfrm rot="18900000">
            <a:off x="1232721" y="1572743"/>
            <a:ext cx="578484" cy="578014"/>
          </a:xfrm>
          <a:custGeom>
            <a:avLst/>
            <a:gdLst/>
            <a:ahLst/>
            <a:cxnLst/>
            <a:rect l="l" t="t" r="r" b="b"/>
            <a:pathLst>
              <a:path w="1230355" h="1229356">
                <a:moveTo>
                  <a:pt x="413951" y="201833"/>
                </a:moveTo>
                <a:lnTo>
                  <a:pt x="1037048" y="824930"/>
                </a:lnTo>
                <a:cubicBezTo>
                  <a:pt x="1003379" y="965963"/>
                  <a:pt x="969173" y="1099286"/>
                  <a:pt x="932360" y="1229356"/>
                </a:cubicBezTo>
                <a:lnTo>
                  <a:pt x="0" y="296996"/>
                </a:lnTo>
                <a:cubicBezTo>
                  <a:pt x="143747" y="259009"/>
                  <a:pt x="278253" y="230063"/>
                  <a:pt x="413951" y="201833"/>
                </a:cubicBezTo>
                <a:close/>
                <a:moveTo>
                  <a:pt x="1230355" y="0"/>
                </a:moveTo>
                <a:lnTo>
                  <a:pt x="1230355" y="3"/>
                </a:lnTo>
                <a:lnTo>
                  <a:pt x="1230353" y="1"/>
                </a:lnTo>
                <a:cubicBezTo>
                  <a:pt x="1230354" y="1"/>
                  <a:pt x="1230354" y="0"/>
                  <a:pt x="1230355"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3" name="Teardrop 1"/>
          <p:cNvSpPr/>
          <p:nvPr/>
        </p:nvSpPr>
        <p:spPr>
          <a:xfrm rot="18900000">
            <a:off x="1329996" y="1533491"/>
            <a:ext cx="383935" cy="388103"/>
          </a:xfrm>
          <a:custGeom>
            <a:avLst/>
            <a:gdLst/>
            <a:ahLst/>
            <a:cxnLst/>
            <a:rect l="l" t="t" r="r" b="b"/>
            <a:pathLst>
              <a:path w="816576" h="825442">
                <a:moveTo>
                  <a:pt x="417324" y="109867"/>
                </a:moveTo>
                <a:lnTo>
                  <a:pt x="720663" y="413205"/>
                </a:lnTo>
                <a:cubicBezTo>
                  <a:pt x="686946" y="559294"/>
                  <a:pt x="655344" y="695579"/>
                  <a:pt x="623784" y="825442"/>
                </a:cubicBezTo>
                <a:lnTo>
                  <a:pt x="0" y="201657"/>
                </a:lnTo>
                <a:cubicBezTo>
                  <a:pt x="134629" y="173469"/>
                  <a:pt x="270389" y="145803"/>
                  <a:pt x="417324" y="109867"/>
                </a:cubicBezTo>
                <a:close/>
                <a:moveTo>
                  <a:pt x="816576" y="0"/>
                </a:moveTo>
                <a:lnTo>
                  <a:pt x="816576" y="1"/>
                </a:lnTo>
                <a:lnTo>
                  <a:pt x="816575" y="0"/>
                </a:lnTo>
                <a:cubicBezTo>
                  <a:pt x="816575" y="0"/>
                  <a:pt x="816576" y="0"/>
                  <a:pt x="816576"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 name="Teardrop 1"/>
          <p:cNvSpPr/>
          <p:nvPr/>
        </p:nvSpPr>
        <p:spPr>
          <a:xfrm rot="18900000">
            <a:off x="1428078" y="1494240"/>
            <a:ext cx="187770" cy="194288"/>
          </a:xfrm>
          <a:custGeom>
            <a:avLst/>
            <a:gdLst/>
            <a:ahLst/>
            <a:cxnLst/>
            <a:rect l="l" t="t" r="r" b="b"/>
            <a:pathLst>
              <a:path w="399360" h="413223">
                <a:moveTo>
                  <a:pt x="399360" y="0"/>
                </a:moveTo>
                <a:cubicBezTo>
                  <a:pt x="364774" y="146979"/>
                  <a:pt x="333281" y="283937"/>
                  <a:pt x="303466" y="413223"/>
                </a:cubicBezTo>
                <a:lnTo>
                  <a:pt x="0" y="109757"/>
                </a:lnTo>
                <a:cubicBezTo>
                  <a:pt x="123308" y="80669"/>
                  <a:pt x="254390" y="45509"/>
                  <a:pt x="399360"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 name="TextBox 14"/>
          <p:cNvSpPr txBox="1"/>
          <p:nvPr/>
        </p:nvSpPr>
        <p:spPr>
          <a:xfrm>
            <a:off x="1108337" y="3195917"/>
            <a:ext cx="946093" cy="707886"/>
          </a:xfrm>
          <a:prstGeom prst="rect">
            <a:avLst/>
          </a:prstGeom>
          <a:noFill/>
        </p:spPr>
        <p:txBody>
          <a:bodyPr wrap="none" rtlCol="0">
            <a:spAutoFit/>
          </a:bodyPr>
          <a:lstStyle/>
          <a:p>
            <a:r>
              <a:rPr lang="en-US" altLang="ko-KR" sz="4000" b="1" dirty="0">
                <a:solidFill>
                  <a:srgbClr val="002060"/>
                </a:solidFill>
                <a:latin typeface="Al Tarikh" pitchFamily="2" charset="-78"/>
                <a:cs typeface="Al Tarikh" pitchFamily="2" charset="-78"/>
              </a:rPr>
              <a:t>50</a:t>
            </a:r>
            <a:r>
              <a:rPr lang="en-US" altLang="ko-KR" sz="2400" b="1" dirty="0">
                <a:solidFill>
                  <a:srgbClr val="002060"/>
                </a:solidFill>
                <a:latin typeface="Al Tarikh" pitchFamily="2" charset="-78"/>
                <a:cs typeface="Al Tarikh" pitchFamily="2" charset="-78"/>
              </a:rPr>
              <a:t>%</a:t>
            </a:r>
            <a:endParaRPr lang="ko-KR" altLang="en-US" sz="2400" b="1" dirty="0">
              <a:solidFill>
                <a:srgbClr val="002060"/>
              </a:solidFill>
              <a:latin typeface="Al Tarikh" pitchFamily="2" charset="-78"/>
              <a:cs typeface="Al Tarikh" pitchFamily="2" charset="-78"/>
            </a:endParaRPr>
          </a:p>
        </p:txBody>
      </p:sp>
      <p:sp>
        <p:nvSpPr>
          <p:cNvPr id="16" name="TextBox 15"/>
          <p:cNvSpPr txBox="1"/>
          <p:nvPr/>
        </p:nvSpPr>
        <p:spPr>
          <a:xfrm>
            <a:off x="3139572" y="3195917"/>
            <a:ext cx="946093" cy="707886"/>
          </a:xfrm>
          <a:prstGeom prst="rect">
            <a:avLst/>
          </a:prstGeom>
          <a:noFill/>
        </p:spPr>
        <p:txBody>
          <a:bodyPr wrap="none" rtlCol="0">
            <a:spAutoFit/>
          </a:bodyPr>
          <a:lstStyle/>
          <a:p>
            <a:r>
              <a:rPr lang="en-US" altLang="ko-KR" sz="4000" b="1" dirty="0">
                <a:solidFill>
                  <a:srgbClr val="002060"/>
                </a:solidFill>
                <a:latin typeface="Al Tarikh" pitchFamily="2" charset="-78"/>
                <a:cs typeface="Al Tarikh" pitchFamily="2" charset="-78"/>
              </a:rPr>
              <a:t>20</a:t>
            </a:r>
            <a:r>
              <a:rPr lang="en-US" altLang="ko-KR" sz="2400" b="1" dirty="0">
                <a:solidFill>
                  <a:srgbClr val="002060"/>
                </a:solidFill>
                <a:latin typeface="Al Tarikh" pitchFamily="2" charset="-78"/>
                <a:cs typeface="Al Tarikh" pitchFamily="2" charset="-78"/>
              </a:rPr>
              <a:t>%</a:t>
            </a:r>
            <a:endParaRPr lang="ko-KR" altLang="en-US" sz="2400" b="1" dirty="0">
              <a:solidFill>
                <a:srgbClr val="002060"/>
              </a:solidFill>
              <a:latin typeface="Al Tarikh" pitchFamily="2" charset="-78"/>
              <a:cs typeface="Al Tarikh" pitchFamily="2" charset="-78"/>
            </a:endParaRPr>
          </a:p>
        </p:txBody>
      </p:sp>
      <p:sp>
        <p:nvSpPr>
          <p:cNvPr id="17" name="TextBox 16"/>
          <p:cNvSpPr txBox="1"/>
          <p:nvPr/>
        </p:nvSpPr>
        <p:spPr>
          <a:xfrm>
            <a:off x="5170807" y="3195917"/>
            <a:ext cx="950901" cy="707886"/>
          </a:xfrm>
          <a:prstGeom prst="rect">
            <a:avLst/>
          </a:prstGeom>
          <a:noFill/>
        </p:spPr>
        <p:txBody>
          <a:bodyPr wrap="none" rtlCol="0">
            <a:spAutoFit/>
          </a:bodyPr>
          <a:lstStyle/>
          <a:p>
            <a:r>
              <a:rPr lang="en-US" altLang="ko-KR" sz="4000" b="1" dirty="0">
                <a:solidFill>
                  <a:srgbClr val="002060"/>
                </a:solidFill>
                <a:latin typeface="Al Tarikh" pitchFamily="2" charset="-78"/>
                <a:cs typeface="Al Tarikh" pitchFamily="2" charset="-78"/>
              </a:rPr>
              <a:t>70</a:t>
            </a:r>
            <a:r>
              <a:rPr lang="en-US" altLang="ko-KR" sz="2400" b="1" dirty="0">
                <a:solidFill>
                  <a:srgbClr val="002060"/>
                </a:solidFill>
                <a:latin typeface="Al Tarikh" pitchFamily="2" charset="-78"/>
                <a:cs typeface="Al Tarikh" pitchFamily="2" charset="-78"/>
              </a:rPr>
              <a:t>%</a:t>
            </a:r>
            <a:endParaRPr lang="ko-KR" altLang="en-US" sz="2400" b="1" dirty="0">
              <a:solidFill>
                <a:srgbClr val="002060"/>
              </a:solidFill>
              <a:latin typeface="Al Tarikh" pitchFamily="2" charset="-78"/>
              <a:cs typeface="Al Tarikh" pitchFamily="2" charset="-78"/>
            </a:endParaRPr>
          </a:p>
        </p:txBody>
      </p:sp>
      <p:sp>
        <p:nvSpPr>
          <p:cNvPr id="18" name="TextBox 17"/>
          <p:cNvSpPr txBox="1"/>
          <p:nvPr/>
        </p:nvSpPr>
        <p:spPr>
          <a:xfrm>
            <a:off x="7202042" y="3195917"/>
            <a:ext cx="946093" cy="707886"/>
          </a:xfrm>
          <a:prstGeom prst="rect">
            <a:avLst/>
          </a:prstGeom>
          <a:noFill/>
        </p:spPr>
        <p:txBody>
          <a:bodyPr wrap="none" rtlCol="0">
            <a:spAutoFit/>
          </a:bodyPr>
          <a:lstStyle/>
          <a:p>
            <a:r>
              <a:rPr lang="en-US" altLang="ko-KR" sz="4000" b="1" dirty="0">
                <a:solidFill>
                  <a:srgbClr val="002060"/>
                </a:solidFill>
                <a:latin typeface="Al Tarikh" pitchFamily="2" charset="-78"/>
                <a:cs typeface="Al Tarikh" pitchFamily="2" charset="-78"/>
              </a:rPr>
              <a:t>30</a:t>
            </a:r>
            <a:r>
              <a:rPr lang="en-US" altLang="ko-KR" sz="2400" b="1" dirty="0">
                <a:solidFill>
                  <a:srgbClr val="002060"/>
                </a:solidFill>
                <a:latin typeface="Al Tarikh" pitchFamily="2" charset="-78"/>
                <a:cs typeface="Al Tarikh" pitchFamily="2" charset="-78"/>
              </a:rPr>
              <a:t>%</a:t>
            </a:r>
            <a:endParaRPr lang="ko-KR" altLang="en-US" sz="2400" b="1" dirty="0">
              <a:solidFill>
                <a:srgbClr val="002060"/>
              </a:solidFill>
              <a:latin typeface="Al Tarikh" pitchFamily="2" charset="-78"/>
              <a:cs typeface="Al Tarikh" pitchFamily="2" charset="-78"/>
            </a:endParaRPr>
          </a:p>
        </p:txBody>
      </p:sp>
      <p:sp>
        <p:nvSpPr>
          <p:cNvPr id="20" name="Teardrop 1"/>
          <p:cNvSpPr/>
          <p:nvPr/>
        </p:nvSpPr>
        <p:spPr>
          <a:xfrm rot="18900000">
            <a:off x="3269658" y="2685869"/>
            <a:ext cx="567077" cy="567077"/>
          </a:xfrm>
          <a:custGeom>
            <a:avLst/>
            <a:gdLst>
              <a:gd name="connsiteX0" fmla="*/ 0 w 2919143"/>
              <a:gd name="connsiteY0" fmla="*/ 1720210 h 2926304"/>
              <a:gd name="connsiteX1" fmla="*/ 1206094 w 2919143"/>
              <a:gd name="connsiteY1" fmla="*/ 2926304 h 2926304"/>
              <a:gd name="connsiteX2" fmla="*/ 0 w 2919143"/>
              <a:gd name="connsiteY2" fmla="*/ 1720210 h 2926304"/>
              <a:gd name="connsiteX3" fmla="*/ 2919143 w 2919143"/>
              <a:gd name="connsiteY3" fmla="*/ -1 h 2926304"/>
              <a:gd name="connsiteX4" fmla="*/ 2894074 w 2919143"/>
              <a:gd name="connsiteY4" fmla="*/ 32231 h 2926304"/>
              <a:gd name="connsiteX5" fmla="*/ 2919143 w 2919143"/>
              <a:gd name="connsiteY5" fmla="*/ -1 h 2926304"/>
              <a:gd name="connsiteX0" fmla="*/ 0 w 1206093"/>
              <a:gd name="connsiteY0" fmla="*/ -1 h 1206093"/>
              <a:gd name="connsiteX1" fmla="*/ 1206094 w 1206093"/>
              <a:gd name="connsiteY1" fmla="*/ 1206093 h 1206093"/>
              <a:gd name="connsiteX2" fmla="*/ 0 w 1206093"/>
              <a:gd name="connsiteY2" fmla="*/ -1 h 1206093"/>
            </a:gdLst>
            <a:ahLst/>
            <a:cxnLst>
              <a:cxn ang="0">
                <a:pos x="connsiteX0" y="connsiteY0"/>
              </a:cxn>
              <a:cxn ang="0">
                <a:pos x="connsiteX1" y="connsiteY1"/>
              </a:cxn>
              <a:cxn ang="0">
                <a:pos x="connsiteX2" y="connsiteY2"/>
              </a:cxn>
            </a:cxnLst>
            <a:rect l="l" t="t" r="r" b="b"/>
            <a:pathLst>
              <a:path w="1206093" h="1206093">
                <a:moveTo>
                  <a:pt x="0" y="-1"/>
                </a:moveTo>
                <a:lnTo>
                  <a:pt x="1206094" y="1206093"/>
                </a:lnTo>
                <a:cubicBezTo>
                  <a:pt x="545053" y="1194575"/>
                  <a:pt x="11518" y="661040"/>
                  <a:pt x="0" y="-1"/>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1" name="Teardrop 1"/>
          <p:cNvSpPr/>
          <p:nvPr/>
        </p:nvSpPr>
        <p:spPr>
          <a:xfrm rot="18900000">
            <a:off x="3161983" y="2429438"/>
            <a:ext cx="781790" cy="782427"/>
          </a:xfrm>
          <a:custGeom>
            <a:avLst/>
            <a:gdLst>
              <a:gd name="connsiteX0" fmla="*/ 107856 w 1672380"/>
              <a:gd name="connsiteY0" fmla="*/ 0 h 1664114"/>
              <a:gd name="connsiteX1" fmla="*/ 1672380 w 1672380"/>
              <a:gd name="connsiteY1" fmla="*/ 1564525 h 1664114"/>
              <a:gd name="connsiteX2" fmla="*/ 1230988 w 1672380"/>
              <a:gd name="connsiteY2" fmla="*/ 1664114 h 1664114"/>
              <a:gd name="connsiteX3" fmla="*/ 1207292 w 1672380"/>
              <a:gd name="connsiteY3" fmla="*/ 1662918 h 1664114"/>
              <a:gd name="connsiteX4" fmla="*/ 1196 w 1672380"/>
              <a:gd name="connsiteY4" fmla="*/ 456823 h 1664114"/>
              <a:gd name="connsiteX5" fmla="*/ 0 w 1672380"/>
              <a:gd name="connsiteY5" fmla="*/ 433126 h 1664114"/>
              <a:gd name="connsiteX6" fmla="*/ 2 w 1672380"/>
              <a:gd name="connsiteY6" fmla="*/ 433126 h 1664114"/>
              <a:gd name="connsiteX7" fmla="*/ 107856 w 1672380"/>
              <a:gd name="connsiteY7" fmla="*/ 0 h 1664114"/>
              <a:gd name="connsiteX0" fmla="*/ 107856 w 1662759"/>
              <a:gd name="connsiteY0" fmla="*/ 0 h 1664114"/>
              <a:gd name="connsiteX1" fmla="*/ 1662759 w 1662759"/>
              <a:gd name="connsiteY1" fmla="*/ 1551055 h 1664114"/>
              <a:gd name="connsiteX2" fmla="*/ 1230988 w 1662759"/>
              <a:gd name="connsiteY2" fmla="*/ 1664114 h 1664114"/>
              <a:gd name="connsiteX3" fmla="*/ 1207292 w 1662759"/>
              <a:gd name="connsiteY3" fmla="*/ 1662918 h 1664114"/>
              <a:gd name="connsiteX4" fmla="*/ 1196 w 1662759"/>
              <a:gd name="connsiteY4" fmla="*/ 456823 h 1664114"/>
              <a:gd name="connsiteX5" fmla="*/ 0 w 1662759"/>
              <a:gd name="connsiteY5" fmla="*/ 433126 h 1664114"/>
              <a:gd name="connsiteX6" fmla="*/ 2 w 1662759"/>
              <a:gd name="connsiteY6" fmla="*/ 433126 h 1664114"/>
              <a:gd name="connsiteX7" fmla="*/ 107856 w 1662759"/>
              <a:gd name="connsiteY7" fmla="*/ 0 h 16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759" h="1664114">
                <a:moveTo>
                  <a:pt x="107856" y="0"/>
                </a:moveTo>
                <a:lnTo>
                  <a:pt x="1662759" y="1551055"/>
                </a:lnTo>
                <a:cubicBezTo>
                  <a:pt x="1534703" y="1614875"/>
                  <a:pt x="1398412" y="1664114"/>
                  <a:pt x="1230988" y="1664114"/>
                </a:cubicBezTo>
                <a:lnTo>
                  <a:pt x="1207292" y="1662918"/>
                </a:lnTo>
                <a:lnTo>
                  <a:pt x="1196" y="456823"/>
                </a:lnTo>
                <a:cubicBezTo>
                  <a:pt x="75" y="448954"/>
                  <a:pt x="0" y="441049"/>
                  <a:pt x="0" y="433126"/>
                </a:cubicBezTo>
                <a:lnTo>
                  <a:pt x="2" y="433126"/>
                </a:lnTo>
                <a:cubicBezTo>
                  <a:pt x="2" y="265507"/>
                  <a:pt x="43716" y="127602"/>
                  <a:pt x="10785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2" name="Teardrop 1"/>
          <p:cNvSpPr/>
          <p:nvPr/>
        </p:nvSpPr>
        <p:spPr>
          <a:xfrm rot="18900000">
            <a:off x="3116424" y="2251856"/>
            <a:ext cx="870655" cy="870114"/>
          </a:xfrm>
          <a:custGeom>
            <a:avLst/>
            <a:gdLst>
              <a:gd name="connsiteX0" fmla="*/ 209260 w 1851761"/>
              <a:gd name="connsiteY0" fmla="*/ -1 h 1850611"/>
              <a:gd name="connsiteX1" fmla="*/ 1851761 w 1851761"/>
              <a:gd name="connsiteY1" fmla="*/ 1642499 h 1850611"/>
              <a:gd name="connsiteX2" fmla="*/ 1550757 w 1851761"/>
              <a:gd name="connsiteY2" fmla="*/ 1850611 h 1850611"/>
              <a:gd name="connsiteX3" fmla="*/ 0 w 1851761"/>
              <a:gd name="connsiteY3" fmla="*/ 299854 h 1850611"/>
              <a:gd name="connsiteX4" fmla="*/ 209260 w 1851761"/>
              <a:gd name="connsiteY4" fmla="*/ -1 h 185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761" h="1850611">
                <a:moveTo>
                  <a:pt x="209260" y="-1"/>
                </a:moveTo>
                <a:lnTo>
                  <a:pt x="1851761" y="1642499"/>
                </a:lnTo>
                <a:cubicBezTo>
                  <a:pt x="1763981" y="1730415"/>
                  <a:pt x="1664061" y="1801090"/>
                  <a:pt x="1550757" y="1850611"/>
                </a:cubicBezTo>
                <a:lnTo>
                  <a:pt x="0" y="299854"/>
                </a:lnTo>
                <a:cubicBezTo>
                  <a:pt x="49826" y="186845"/>
                  <a:pt x="120915" y="87377"/>
                  <a:pt x="209260" y="-1"/>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3" name="Teardrop 1"/>
          <p:cNvSpPr/>
          <p:nvPr/>
        </p:nvSpPr>
        <p:spPr>
          <a:xfrm rot="18900000">
            <a:off x="3112358" y="2107676"/>
            <a:ext cx="879058" cy="878651"/>
          </a:xfrm>
          <a:custGeom>
            <a:avLst/>
            <a:gdLst>
              <a:gd name="connsiteX0" fmla="*/ 285769 w 1869633"/>
              <a:gd name="connsiteY0" fmla="*/ 0 h 1868768"/>
              <a:gd name="connsiteX1" fmla="*/ 1869632 w 1869633"/>
              <a:gd name="connsiteY1" fmla="*/ 1583864 h 1868768"/>
              <a:gd name="connsiteX2" fmla="*/ 1645421 w 1869633"/>
              <a:gd name="connsiteY2" fmla="*/ 1868768 h 1868768"/>
              <a:gd name="connsiteX3" fmla="*/ 0 w 1869633"/>
              <a:gd name="connsiteY3" fmla="*/ 223348 h 1868768"/>
              <a:gd name="connsiteX4" fmla="*/ 285769 w 1869633"/>
              <a:gd name="connsiteY4" fmla="*/ 0 h 1868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633" h="1868768">
                <a:moveTo>
                  <a:pt x="285769" y="0"/>
                </a:moveTo>
                <a:lnTo>
                  <a:pt x="1869632" y="1583864"/>
                </a:lnTo>
                <a:cubicBezTo>
                  <a:pt x="1803659" y="1690436"/>
                  <a:pt x="1729419" y="1786724"/>
                  <a:pt x="1645421" y="1868768"/>
                </a:cubicBezTo>
                <a:lnTo>
                  <a:pt x="0" y="223348"/>
                </a:lnTo>
                <a:cubicBezTo>
                  <a:pt x="82387" y="139791"/>
                  <a:pt x="178994" y="65909"/>
                  <a:pt x="285769"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Teardrop 1"/>
          <p:cNvSpPr/>
          <p:nvPr/>
        </p:nvSpPr>
        <p:spPr>
          <a:xfrm rot="18900000">
            <a:off x="3140234" y="1983180"/>
            <a:ext cx="826622" cy="826818"/>
          </a:xfrm>
          <a:custGeom>
            <a:avLst/>
            <a:gdLst>
              <a:gd name="connsiteX0" fmla="*/ 334163 w 2346532"/>
              <a:gd name="connsiteY0" fmla="*/ 590519 h 2349046"/>
              <a:gd name="connsiteX1" fmla="*/ 1758108 w 2346532"/>
              <a:gd name="connsiteY1" fmla="*/ 2014463 h 2349046"/>
              <a:gd name="connsiteX2" fmla="*/ 1583574 w 2346532"/>
              <a:gd name="connsiteY2" fmla="*/ 2349046 h 2349046"/>
              <a:gd name="connsiteX3" fmla="*/ 0 w 2346532"/>
              <a:gd name="connsiteY3" fmla="*/ 765472 h 2349046"/>
              <a:gd name="connsiteX4" fmla="*/ 334163 w 2346532"/>
              <a:gd name="connsiteY4" fmla="*/ 590519 h 2349046"/>
              <a:gd name="connsiteX5" fmla="*/ 2346532 w 2346532"/>
              <a:gd name="connsiteY5" fmla="*/ -1 h 2349046"/>
              <a:gd name="connsiteX6" fmla="*/ 2317881 w 2346532"/>
              <a:gd name="connsiteY6" fmla="*/ 28652 h 2349046"/>
              <a:gd name="connsiteX7" fmla="*/ 2346532 w 2346532"/>
              <a:gd name="connsiteY7" fmla="*/ -1 h 2349046"/>
              <a:gd name="connsiteX0" fmla="*/ 334163 w 2375181"/>
              <a:gd name="connsiteY0" fmla="*/ 619170 h 2377697"/>
              <a:gd name="connsiteX1" fmla="*/ 1758108 w 2375181"/>
              <a:gd name="connsiteY1" fmla="*/ 2043114 h 2377697"/>
              <a:gd name="connsiteX2" fmla="*/ 1583574 w 2375181"/>
              <a:gd name="connsiteY2" fmla="*/ 2377697 h 2377697"/>
              <a:gd name="connsiteX3" fmla="*/ 0 w 2375181"/>
              <a:gd name="connsiteY3" fmla="*/ 794123 h 2377697"/>
              <a:gd name="connsiteX4" fmla="*/ 334163 w 2375181"/>
              <a:gd name="connsiteY4" fmla="*/ 619170 h 2377697"/>
              <a:gd name="connsiteX5" fmla="*/ 2375180 w 2375181"/>
              <a:gd name="connsiteY5" fmla="*/ 0 h 2377697"/>
              <a:gd name="connsiteX6" fmla="*/ 2317881 w 2375181"/>
              <a:gd name="connsiteY6" fmla="*/ 57303 h 2377697"/>
              <a:gd name="connsiteX7" fmla="*/ 2375180 w 2375181"/>
              <a:gd name="connsiteY7" fmla="*/ 0 h 2377697"/>
              <a:gd name="connsiteX0" fmla="*/ 334163 w 1758109"/>
              <a:gd name="connsiteY0" fmla="*/ 0 h 1758527"/>
              <a:gd name="connsiteX1" fmla="*/ 1758108 w 1758109"/>
              <a:gd name="connsiteY1" fmla="*/ 1423944 h 1758527"/>
              <a:gd name="connsiteX2" fmla="*/ 1583574 w 1758109"/>
              <a:gd name="connsiteY2" fmla="*/ 1758527 h 1758527"/>
              <a:gd name="connsiteX3" fmla="*/ 0 w 1758109"/>
              <a:gd name="connsiteY3" fmla="*/ 174953 h 1758527"/>
              <a:gd name="connsiteX4" fmla="*/ 334163 w 1758109"/>
              <a:gd name="connsiteY4" fmla="*/ 0 h 1758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109" h="1758527">
                <a:moveTo>
                  <a:pt x="334163" y="0"/>
                </a:moveTo>
                <a:lnTo>
                  <a:pt x="1758108" y="1423944"/>
                </a:lnTo>
                <a:cubicBezTo>
                  <a:pt x="1706421" y="1542459"/>
                  <a:pt x="1648754" y="1655266"/>
                  <a:pt x="1583574" y="1758527"/>
                </a:cubicBezTo>
                <a:lnTo>
                  <a:pt x="0" y="174953"/>
                </a:lnTo>
                <a:cubicBezTo>
                  <a:pt x="103261" y="109963"/>
                  <a:pt x="215949" y="52220"/>
                  <a:pt x="334163"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5" name="Teardrop 1"/>
          <p:cNvSpPr/>
          <p:nvPr/>
        </p:nvSpPr>
        <p:spPr>
          <a:xfrm rot="18900000">
            <a:off x="3185299" y="1870647"/>
            <a:ext cx="735420" cy="736897"/>
          </a:xfrm>
          <a:custGeom>
            <a:avLst/>
            <a:gdLst>
              <a:gd name="connsiteX0" fmla="*/ 363572 w 1564135"/>
              <a:gd name="connsiteY0" fmla="*/ 0 h 1567276"/>
              <a:gd name="connsiteX1" fmla="*/ 1564135 w 1564135"/>
              <a:gd name="connsiteY1" fmla="*/ 1200563 h 1567276"/>
              <a:gd name="connsiteX2" fmla="*/ 1549360 w 1564135"/>
              <a:gd name="connsiteY2" fmla="*/ 1246896 h 1567276"/>
              <a:gd name="connsiteX3" fmla="*/ 1421732 w 1564135"/>
              <a:gd name="connsiteY3" fmla="*/ 1567276 h 1567276"/>
              <a:gd name="connsiteX4" fmla="*/ 0 w 1564135"/>
              <a:gd name="connsiteY4" fmla="*/ 145545 h 1567276"/>
              <a:gd name="connsiteX5" fmla="*/ 318374 w 1564135"/>
              <a:gd name="connsiteY5" fmla="*/ 15909 h 1567276"/>
              <a:gd name="connsiteX6" fmla="*/ 363572 w 1564135"/>
              <a:gd name="connsiteY6" fmla="*/ 0 h 156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4135" h="1567276">
                <a:moveTo>
                  <a:pt x="363572" y="0"/>
                </a:moveTo>
                <a:lnTo>
                  <a:pt x="1564135" y="1200563"/>
                </a:lnTo>
                <a:cubicBezTo>
                  <a:pt x="1560088" y="1216265"/>
                  <a:pt x="1554762" y="1231568"/>
                  <a:pt x="1549360" y="1246896"/>
                </a:cubicBezTo>
                <a:cubicBezTo>
                  <a:pt x="1510775" y="1356364"/>
                  <a:pt x="1469301" y="1464334"/>
                  <a:pt x="1421732" y="1567276"/>
                </a:cubicBezTo>
                <a:lnTo>
                  <a:pt x="0" y="145545"/>
                </a:lnTo>
                <a:cubicBezTo>
                  <a:pt x="102463" y="97779"/>
                  <a:pt x="209752" y="55625"/>
                  <a:pt x="318374" y="15909"/>
                </a:cubicBezTo>
                <a:lnTo>
                  <a:pt x="363572"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accent1">
                  <a:lumMod val="25000"/>
                  <a:lumOff val="75000"/>
                </a:schemeClr>
              </a:solidFill>
              <a:latin typeface="Al Tarikh" pitchFamily="2" charset="-78"/>
              <a:cs typeface="Al Tarikh" pitchFamily="2" charset="-78"/>
            </a:endParaRPr>
          </a:p>
        </p:txBody>
      </p:sp>
      <p:sp>
        <p:nvSpPr>
          <p:cNvPr id="26" name="Teardrop 1"/>
          <p:cNvSpPr/>
          <p:nvPr/>
        </p:nvSpPr>
        <p:spPr>
          <a:xfrm rot="18900000">
            <a:off x="3172571" y="1600102"/>
            <a:ext cx="761254" cy="760722"/>
          </a:xfrm>
          <a:custGeom>
            <a:avLst/>
            <a:gdLst>
              <a:gd name="connsiteX0" fmla="*/ 1619081 w 1619081"/>
              <a:gd name="connsiteY0" fmla="*/ 0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 name="connsiteX0" fmla="*/ 389271 w 1619081"/>
              <a:gd name="connsiteY0" fmla="*/ 297541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081" h="1617949">
                <a:moveTo>
                  <a:pt x="389271" y="297541"/>
                </a:moveTo>
                <a:lnTo>
                  <a:pt x="1321164" y="1229434"/>
                </a:lnTo>
                <a:cubicBezTo>
                  <a:pt x="1284777" y="1360848"/>
                  <a:pt x="1245299" y="1488825"/>
                  <a:pt x="1200562" y="1617949"/>
                </a:cubicBezTo>
                <a:lnTo>
                  <a:pt x="0" y="417386"/>
                </a:lnTo>
                <a:cubicBezTo>
                  <a:pt x="140401" y="367438"/>
                  <a:pt x="268038" y="329001"/>
                  <a:pt x="389271" y="297541"/>
                </a:cubicBezTo>
                <a:close/>
                <a:moveTo>
                  <a:pt x="1619081" y="0"/>
                </a:move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accent1">
                  <a:lumMod val="25000"/>
                  <a:lumOff val="75000"/>
                </a:schemeClr>
              </a:solidFill>
              <a:latin typeface="Al Tarikh" pitchFamily="2" charset="-78"/>
              <a:cs typeface="Al Tarikh" pitchFamily="2" charset="-78"/>
            </a:endParaRPr>
          </a:p>
        </p:txBody>
      </p:sp>
      <p:sp>
        <p:nvSpPr>
          <p:cNvPr id="27" name="Teardrop 1"/>
          <p:cNvSpPr/>
          <p:nvPr/>
        </p:nvSpPr>
        <p:spPr>
          <a:xfrm rot="18900000">
            <a:off x="3263956" y="1563960"/>
            <a:ext cx="578484" cy="578014"/>
          </a:xfrm>
          <a:custGeom>
            <a:avLst/>
            <a:gdLst/>
            <a:ahLst/>
            <a:cxnLst/>
            <a:rect l="l" t="t" r="r" b="b"/>
            <a:pathLst>
              <a:path w="1230355" h="1229356">
                <a:moveTo>
                  <a:pt x="413951" y="201833"/>
                </a:moveTo>
                <a:lnTo>
                  <a:pt x="1037048" y="824930"/>
                </a:lnTo>
                <a:cubicBezTo>
                  <a:pt x="1003379" y="965963"/>
                  <a:pt x="969173" y="1099286"/>
                  <a:pt x="932360" y="1229356"/>
                </a:cubicBezTo>
                <a:lnTo>
                  <a:pt x="0" y="296996"/>
                </a:lnTo>
                <a:cubicBezTo>
                  <a:pt x="143747" y="259009"/>
                  <a:pt x="278253" y="230063"/>
                  <a:pt x="413951" y="201833"/>
                </a:cubicBezTo>
                <a:close/>
                <a:moveTo>
                  <a:pt x="1230355" y="0"/>
                </a:moveTo>
                <a:lnTo>
                  <a:pt x="1230355" y="3"/>
                </a:lnTo>
                <a:lnTo>
                  <a:pt x="1230353" y="1"/>
                </a:lnTo>
                <a:cubicBezTo>
                  <a:pt x="1230354" y="1"/>
                  <a:pt x="1230354" y="0"/>
                  <a:pt x="1230355"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accent1">
                  <a:lumMod val="25000"/>
                  <a:lumOff val="75000"/>
                </a:schemeClr>
              </a:solidFill>
              <a:latin typeface="Al Tarikh" pitchFamily="2" charset="-78"/>
              <a:cs typeface="Al Tarikh" pitchFamily="2" charset="-78"/>
            </a:endParaRPr>
          </a:p>
        </p:txBody>
      </p:sp>
      <p:sp>
        <p:nvSpPr>
          <p:cNvPr id="28" name="Teardrop 1"/>
          <p:cNvSpPr/>
          <p:nvPr/>
        </p:nvSpPr>
        <p:spPr>
          <a:xfrm rot="18900000">
            <a:off x="3361231" y="1524708"/>
            <a:ext cx="383935" cy="388103"/>
          </a:xfrm>
          <a:custGeom>
            <a:avLst/>
            <a:gdLst/>
            <a:ahLst/>
            <a:cxnLst/>
            <a:rect l="l" t="t" r="r" b="b"/>
            <a:pathLst>
              <a:path w="816576" h="825442">
                <a:moveTo>
                  <a:pt x="417324" y="109867"/>
                </a:moveTo>
                <a:lnTo>
                  <a:pt x="720663" y="413205"/>
                </a:lnTo>
                <a:cubicBezTo>
                  <a:pt x="686946" y="559294"/>
                  <a:pt x="655344" y="695579"/>
                  <a:pt x="623784" y="825442"/>
                </a:cubicBezTo>
                <a:lnTo>
                  <a:pt x="0" y="201657"/>
                </a:lnTo>
                <a:cubicBezTo>
                  <a:pt x="134629" y="173469"/>
                  <a:pt x="270389" y="145803"/>
                  <a:pt x="417324" y="109867"/>
                </a:cubicBezTo>
                <a:close/>
                <a:moveTo>
                  <a:pt x="816576" y="0"/>
                </a:moveTo>
                <a:lnTo>
                  <a:pt x="816576" y="1"/>
                </a:lnTo>
                <a:lnTo>
                  <a:pt x="816575" y="0"/>
                </a:lnTo>
                <a:cubicBezTo>
                  <a:pt x="816575" y="0"/>
                  <a:pt x="816576" y="0"/>
                  <a:pt x="816576"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accent1">
                  <a:lumMod val="25000"/>
                  <a:lumOff val="75000"/>
                </a:schemeClr>
              </a:solidFill>
              <a:latin typeface="Al Tarikh" pitchFamily="2" charset="-78"/>
              <a:cs typeface="Al Tarikh" pitchFamily="2" charset="-78"/>
            </a:endParaRPr>
          </a:p>
        </p:txBody>
      </p:sp>
      <p:sp>
        <p:nvSpPr>
          <p:cNvPr id="29" name="Teardrop 1"/>
          <p:cNvSpPr/>
          <p:nvPr/>
        </p:nvSpPr>
        <p:spPr>
          <a:xfrm rot="18900000">
            <a:off x="3459313" y="1485457"/>
            <a:ext cx="187770" cy="194288"/>
          </a:xfrm>
          <a:custGeom>
            <a:avLst/>
            <a:gdLst/>
            <a:ahLst/>
            <a:cxnLst/>
            <a:rect l="l" t="t" r="r" b="b"/>
            <a:pathLst>
              <a:path w="399360" h="413223">
                <a:moveTo>
                  <a:pt x="399360" y="0"/>
                </a:moveTo>
                <a:cubicBezTo>
                  <a:pt x="364774" y="146979"/>
                  <a:pt x="333281" y="283937"/>
                  <a:pt x="303466" y="413223"/>
                </a:cubicBezTo>
                <a:lnTo>
                  <a:pt x="0" y="109757"/>
                </a:lnTo>
                <a:cubicBezTo>
                  <a:pt x="123308" y="80669"/>
                  <a:pt x="254390" y="45509"/>
                  <a:pt x="399360"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accent1">
                  <a:lumMod val="25000"/>
                  <a:lumOff val="75000"/>
                </a:schemeClr>
              </a:solidFill>
              <a:latin typeface="Al Tarikh" pitchFamily="2" charset="-78"/>
              <a:cs typeface="Al Tarikh" pitchFamily="2" charset="-78"/>
            </a:endParaRPr>
          </a:p>
        </p:txBody>
      </p:sp>
      <p:sp>
        <p:nvSpPr>
          <p:cNvPr id="31" name="Teardrop 1"/>
          <p:cNvSpPr/>
          <p:nvPr/>
        </p:nvSpPr>
        <p:spPr>
          <a:xfrm rot="18900000">
            <a:off x="5300893" y="2710348"/>
            <a:ext cx="567077" cy="567077"/>
          </a:xfrm>
          <a:custGeom>
            <a:avLst/>
            <a:gdLst>
              <a:gd name="connsiteX0" fmla="*/ 0 w 2919143"/>
              <a:gd name="connsiteY0" fmla="*/ 1720210 h 2926304"/>
              <a:gd name="connsiteX1" fmla="*/ 1206094 w 2919143"/>
              <a:gd name="connsiteY1" fmla="*/ 2926304 h 2926304"/>
              <a:gd name="connsiteX2" fmla="*/ 0 w 2919143"/>
              <a:gd name="connsiteY2" fmla="*/ 1720210 h 2926304"/>
              <a:gd name="connsiteX3" fmla="*/ 2919143 w 2919143"/>
              <a:gd name="connsiteY3" fmla="*/ -1 h 2926304"/>
              <a:gd name="connsiteX4" fmla="*/ 2894074 w 2919143"/>
              <a:gd name="connsiteY4" fmla="*/ 32231 h 2926304"/>
              <a:gd name="connsiteX5" fmla="*/ 2919143 w 2919143"/>
              <a:gd name="connsiteY5" fmla="*/ -1 h 2926304"/>
              <a:gd name="connsiteX0" fmla="*/ 0 w 1206093"/>
              <a:gd name="connsiteY0" fmla="*/ -1 h 1206093"/>
              <a:gd name="connsiteX1" fmla="*/ 1206094 w 1206093"/>
              <a:gd name="connsiteY1" fmla="*/ 1206093 h 1206093"/>
              <a:gd name="connsiteX2" fmla="*/ 0 w 1206093"/>
              <a:gd name="connsiteY2" fmla="*/ -1 h 1206093"/>
            </a:gdLst>
            <a:ahLst/>
            <a:cxnLst>
              <a:cxn ang="0">
                <a:pos x="connsiteX0" y="connsiteY0"/>
              </a:cxn>
              <a:cxn ang="0">
                <a:pos x="connsiteX1" y="connsiteY1"/>
              </a:cxn>
              <a:cxn ang="0">
                <a:pos x="connsiteX2" y="connsiteY2"/>
              </a:cxn>
            </a:cxnLst>
            <a:rect l="l" t="t" r="r" b="b"/>
            <a:pathLst>
              <a:path w="1206093" h="1206093">
                <a:moveTo>
                  <a:pt x="0" y="-1"/>
                </a:moveTo>
                <a:lnTo>
                  <a:pt x="1206094" y="1206093"/>
                </a:lnTo>
                <a:cubicBezTo>
                  <a:pt x="545053" y="1194575"/>
                  <a:pt x="11518" y="661040"/>
                  <a:pt x="0" y="-1"/>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atin typeface="Al Tarikh" pitchFamily="2" charset="-78"/>
              <a:cs typeface="Al Tarikh" pitchFamily="2" charset="-78"/>
            </a:endParaRPr>
          </a:p>
        </p:txBody>
      </p:sp>
      <p:sp>
        <p:nvSpPr>
          <p:cNvPr id="32" name="Teardrop 1"/>
          <p:cNvSpPr/>
          <p:nvPr/>
        </p:nvSpPr>
        <p:spPr>
          <a:xfrm rot="18900000">
            <a:off x="5193218" y="2453917"/>
            <a:ext cx="781790" cy="782427"/>
          </a:xfrm>
          <a:custGeom>
            <a:avLst/>
            <a:gdLst>
              <a:gd name="connsiteX0" fmla="*/ 107856 w 1672380"/>
              <a:gd name="connsiteY0" fmla="*/ 0 h 1664114"/>
              <a:gd name="connsiteX1" fmla="*/ 1672380 w 1672380"/>
              <a:gd name="connsiteY1" fmla="*/ 1564525 h 1664114"/>
              <a:gd name="connsiteX2" fmla="*/ 1230988 w 1672380"/>
              <a:gd name="connsiteY2" fmla="*/ 1664114 h 1664114"/>
              <a:gd name="connsiteX3" fmla="*/ 1207292 w 1672380"/>
              <a:gd name="connsiteY3" fmla="*/ 1662918 h 1664114"/>
              <a:gd name="connsiteX4" fmla="*/ 1196 w 1672380"/>
              <a:gd name="connsiteY4" fmla="*/ 456823 h 1664114"/>
              <a:gd name="connsiteX5" fmla="*/ 0 w 1672380"/>
              <a:gd name="connsiteY5" fmla="*/ 433126 h 1664114"/>
              <a:gd name="connsiteX6" fmla="*/ 2 w 1672380"/>
              <a:gd name="connsiteY6" fmla="*/ 433126 h 1664114"/>
              <a:gd name="connsiteX7" fmla="*/ 107856 w 1672380"/>
              <a:gd name="connsiteY7" fmla="*/ 0 h 1664114"/>
              <a:gd name="connsiteX0" fmla="*/ 107856 w 1662759"/>
              <a:gd name="connsiteY0" fmla="*/ 0 h 1664114"/>
              <a:gd name="connsiteX1" fmla="*/ 1662759 w 1662759"/>
              <a:gd name="connsiteY1" fmla="*/ 1551055 h 1664114"/>
              <a:gd name="connsiteX2" fmla="*/ 1230988 w 1662759"/>
              <a:gd name="connsiteY2" fmla="*/ 1664114 h 1664114"/>
              <a:gd name="connsiteX3" fmla="*/ 1207292 w 1662759"/>
              <a:gd name="connsiteY3" fmla="*/ 1662918 h 1664114"/>
              <a:gd name="connsiteX4" fmla="*/ 1196 w 1662759"/>
              <a:gd name="connsiteY4" fmla="*/ 456823 h 1664114"/>
              <a:gd name="connsiteX5" fmla="*/ 0 w 1662759"/>
              <a:gd name="connsiteY5" fmla="*/ 433126 h 1664114"/>
              <a:gd name="connsiteX6" fmla="*/ 2 w 1662759"/>
              <a:gd name="connsiteY6" fmla="*/ 433126 h 1664114"/>
              <a:gd name="connsiteX7" fmla="*/ 107856 w 1662759"/>
              <a:gd name="connsiteY7" fmla="*/ 0 h 16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759" h="1664114">
                <a:moveTo>
                  <a:pt x="107856" y="0"/>
                </a:moveTo>
                <a:lnTo>
                  <a:pt x="1662759" y="1551055"/>
                </a:lnTo>
                <a:cubicBezTo>
                  <a:pt x="1534703" y="1614875"/>
                  <a:pt x="1398412" y="1664114"/>
                  <a:pt x="1230988" y="1664114"/>
                </a:cubicBezTo>
                <a:lnTo>
                  <a:pt x="1207292" y="1662918"/>
                </a:lnTo>
                <a:lnTo>
                  <a:pt x="1196" y="456823"/>
                </a:lnTo>
                <a:cubicBezTo>
                  <a:pt x="75" y="448954"/>
                  <a:pt x="0" y="441049"/>
                  <a:pt x="0" y="433126"/>
                </a:cubicBezTo>
                <a:lnTo>
                  <a:pt x="2" y="433126"/>
                </a:lnTo>
                <a:cubicBezTo>
                  <a:pt x="2" y="265507"/>
                  <a:pt x="43716" y="127602"/>
                  <a:pt x="10785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3" name="Teardrop 1"/>
          <p:cNvSpPr/>
          <p:nvPr/>
        </p:nvSpPr>
        <p:spPr>
          <a:xfrm rot="18900000">
            <a:off x="5147659" y="2276335"/>
            <a:ext cx="870655" cy="870114"/>
          </a:xfrm>
          <a:custGeom>
            <a:avLst/>
            <a:gdLst>
              <a:gd name="connsiteX0" fmla="*/ 209260 w 1851761"/>
              <a:gd name="connsiteY0" fmla="*/ -1 h 1850611"/>
              <a:gd name="connsiteX1" fmla="*/ 1851761 w 1851761"/>
              <a:gd name="connsiteY1" fmla="*/ 1642499 h 1850611"/>
              <a:gd name="connsiteX2" fmla="*/ 1550757 w 1851761"/>
              <a:gd name="connsiteY2" fmla="*/ 1850611 h 1850611"/>
              <a:gd name="connsiteX3" fmla="*/ 0 w 1851761"/>
              <a:gd name="connsiteY3" fmla="*/ 299854 h 1850611"/>
              <a:gd name="connsiteX4" fmla="*/ 209260 w 1851761"/>
              <a:gd name="connsiteY4" fmla="*/ -1 h 185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761" h="1850611">
                <a:moveTo>
                  <a:pt x="209260" y="-1"/>
                </a:moveTo>
                <a:lnTo>
                  <a:pt x="1851761" y="1642499"/>
                </a:lnTo>
                <a:cubicBezTo>
                  <a:pt x="1763981" y="1730415"/>
                  <a:pt x="1664061" y="1801090"/>
                  <a:pt x="1550757" y="1850611"/>
                </a:cubicBezTo>
                <a:lnTo>
                  <a:pt x="0" y="299854"/>
                </a:lnTo>
                <a:cubicBezTo>
                  <a:pt x="49826" y="186845"/>
                  <a:pt x="120915" y="87377"/>
                  <a:pt x="209260" y="-1"/>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4" name="Teardrop 1"/>
          <p:cNvSpPr/>
          <p:nvPr/>
        </p:nvSpPr>
        <p:spPr>
          <a:xfrm rot="18900000">
            <a:off x="5143593" y="2132155"/>
            <a:ext cx="879058" cy="878651"/>
          </a:xfrm>
          <a:custGeom>
            <a:avLst/>
            <a:gdLst>
              <a:gd name="connsiteX0" fmla="*/ 285769 w 1869633"/>
              <a:gd name="connsiteY0" fmla="*/ 0 h 1868768"/>
              <a:gd name="connsiteX1" fmla="*/ 1869632 w 1869633"/>
              <a:gd name="connsiteY1" fmla="*/ 1583864 h 1868768"/>
              <a:gd name="connsiteX2" fmla="*/ 1645421 w 1869633"/>
              <a:gd name="connsiteY2" fmla="*/ 1868768 h 1868768"/>
              <a:gd name="connsiteX3" fmla="*/ 0 w 1869633"/>
              <a:gd name="connsiteY3" fmla="*/ 223348 h 1868768"/>
              <a:gd name="connsiteX4" fmla="*/ 285769 w 1869633"/>
              <a:gd name="connsiteY4" fmla="*/ 0 h 1868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633" h="1868768">
                <a:moveTo>
                  <a:pt x="285769" y="0"/>
                </a:moveTo>
                <a:lnTo>
                  <a:pt x="1869632" y="1583864"/>
                </a:lnTo>
                <a:cubicBezTo>
                  <a:pt x="1803659" y="1690436"/>
                  <a:pt x="1729419" y="1786724"/>
                  <a:pt x="1645421" y="1868768"/>
                </a:cubicBezTo>
                <a:lnTo>
                  <a:pt x="0" y="223348"/>
                </a:lnTo>
                <a:cubicBezTo>
                  <a:pt x="82387" y="139791"/>
                  <a:pt x="178994" y="65909"/>
                  <a:pt x="285769"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5" name="Teardrop 1"/>
          <p:cNvSpPr/>
          <p:nvPr/>
        </p:nvSpPr>
        <p:spPr>
          <a:xfrm rot="18900000">
            <a:off x="5171469" y="2007659"/>
            <a:ext cx="826622" cy="826818"/>
          </a:xfrm>
          <a:custGeom>
            <a:avLst/>
            <a:gdLst>
              <a:gd name="connsiteX0" fmla="*/ 334163 w 2346532"/>
              <a:gd name="connsiteY0" fmla="*/ 590519 h 2349046"/>
              <a:gd name="connsiteX1" fmla="*/ 1758108 w 2346532"/>
              <a:gd name="connsiteY1" fmla="*/ 2014463 h 2349046"/>
              <a:gd name="connsiteX2" fmla="*/ 1583574 w 2346532"/>
              <a:gd name="connsiteY2" fmla="*/ 2349046 h 2349046"/>
              <a:gd name="connsiteX3" fmla="*/ 0 w 2346532"/>
              <a:gd name="connsiteY3" fmla="*/ 765472 h 2349046"/>
              <a:gd name="connsiteX4" fmla="*/ 334163 w 2346532"/>
              <a:gd name="connsiteY4" fmla="*/ 590519 h 2349046"/>
              <a:gd name="connsiteX5" fmla="*/ 2346532 w 2346532"/>
              <a:gd name="connsiteY5" fmla="*/ -1 h 2349046"/>
              <a:gd name="connsiteX6" fmla="*/ 2317881 w 2346532"/>
              <a:gd name="connsiteY6" fmla="*/ 28652 h 2349046"/>
              <a:gd name="connsiteX7" fmla="*/ 2346532 w 2346532"/>
              <a:gd name="connsiteY7" fmla="*/ -1 h 2349046"/>
              <a:gd name="connsiteX0" fmla="*/ 334163 w 2375181"/>
              <a:gd name="connsiteY0" fmla="*/ 619170 h 2377697"/>
              <a:gd name="connsiteX1" fmla="*/ 1758108 w 2375181"/>
              <a:gd name="connsiteY1" fmla="*/ 2043114 h 2377697"/>
              <a:gd name="connsiteX2" fmla="*/ 1583574 w 2375181"/>
              <a:gd name="connsiteY2" fmla="*/ 2377697 h 2377697"/>
              <a:gd name="connsiteX3" fmla="*/ 0 w 2375181"/>
              <a:gd name="connsiteY3" fmla="*/ 794123 h 2377697"/>
              <a:gd name="connsiteX4" fmla="*/ 334163 w 2375181"/>
              <a:gd name="connsiteY4" fmla="*/ 619170 h 2377697"/>
              <a:gd name="connsiteX5" fmla="*/ 2375180 w 2375181"/>
              <a:gd name="connsiteY5" fmla="*/ 0 h 2377697"/>
              <a:gd name="connsiteX6" fmla="*/ 2317881 w 2375181"/>
              <a:gd name="connsiteY6" fmla="*/ 57303 h 2377697"/>
              <a:gd name="connsiteX7" fmla="*/ 2375180 w 2375181"/>
              <a:gd name="connsiteY7" fmla="*/ 0 h 2377697"/>
              <a:gd name="connsiteX0" fmla="*/ 334163 w 1758109"/>
              <a:gd name="connsiteY0" fmla="*/ 0 h 1758527"/>
              <a:gd name="connsiteX1" fmla="*/ 1758108 w 1758109"/>
              <a:gd name="connsiteY1" fmla="*/ 1423944 h 1758527"/>
              <a:gd name="connsiteX2" fmla="*/ 1583574 w 1758109"/>
              <a:gd name="connsiteY2" fmla="*/ 1758527 h 1758527"/>
              <a:gd name="connsiteX3" fmla="*/ 0 w 1758109"/>
              <a:gd name="connsiteY3" fmla="*/ 174953 h 1758527"/>
              <a:gd name="connsiteX4" fmla="*/ 334163 w 1758109"/>
              <a:gd name="connsiteY4" fmla="*/ 0 h 1758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109" h="1758527">
                <a:moveTo>
                  <a:pt x="334163" y="0"/>
                </a:moveTo>
                <a:lnTo>
                  <a:pt x="1758108" y="1423944"/>
                </a:lnTo>
                <a:cubicBezTo>
                  <a:pt x="1706421" y="1542459"/>
                  <a:pt x="1648754" y="1655266"/>
                  <a:pt x="1583574" y="1758527"/>
                </a:cubicBezTo>
                <a:lnTo>
                  <a:pt x="0" y="174953"/>
                </a:lnTo>
                <a:cubicBezTo>
                  <a:pt x="103261" y="109963"/>
                  <a:pt x="215949" y="52220"/>
                  <a:pt x="334163"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6" name="Teardrop 1"/>
          <p:cNvSpPr/>
          <p:nvPr/>
        </p:nvSpPr>
        <p:spPr>
          <a:xfrm rot="18900000">
            <a:off x="5216534" y="1895126"/>
            <a:ext cx="735420" cy="736897"/>
          </a:xfrm>
          <a:custGeom>
            <a:avLst/>
            <a:gdLst>
              <a:gd name="connsiteX0" fmla="*/ 363572 w 1564135"/>
              <a:gd name="connsiteY0" fmla="*/ 0 h 1567276"/>
              <a:gd name="connsiteX1" fmla="*/ 1564135 w 1564135"/>
              <a:gd name="connsiteY1" fmla="*/ 1200563 h 1567276"/>
              <a:gd name="connsiteX2" fmla="*/ 1549360 w 1564135"/>
              <a:gd name="connsiteY2" fmla="*/ 1246896 h 1567276"/>
              <a:gd name="connsiteX3" fmla="*/ 1421732 w 1564135"/>
              <a:gd name="connsiteY3" fmla="*/ 1567276 h 1567276"/>
              <a:gd name="connsiteX4" fmla="*/ 0 w 1564135"/>
              <a:gd name="connsiteY4" fmla="*/ 145545 h 1567276"/>
              <a:gd name="connsiteX5" fmla="*/ 318374 w 1564135"/>
              <a:gd name="connsiteY5" fmla="*/ 15909 h 1567276"/>
              <a:gd name="connsiteX6" fmla="*/ 363572 w 1564135"/>
              <a:gd name="connsiteY6" fmla="*/ 0 h 156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4135" h="1567276">
                <a:moveTo>
                  <a:pt x="363572" y="0"/>
                </a:moveTo>
                <a:lnTo>
                  <a:pt x="1564135" y="1200563"/>
                </a:lnTo>
                <a:cubicBezTo>
                  <a:pt x="1560088" y="1216265"/>
                  <a:pt x="1554762" y="1231568"/>
                  <a:pt x="1549360" y="1246896"/>
                </a:cubicBezTo>
                <a:cubicBezTo>
                  <a:pt x="1510775" y="1356364"/>
                  <a:pt x="1469301" y="1464334"/>
                  <a:pt x="1421732" y="1567276"/>
                </a:cubicBezTo>
                <a:lnTo>
                  <a:pt x="0" y="145545"/>
                </a:lnTo>
                <a:cubicBezTo>
                  <a:pt x="102463" y="97779"/>
                  <a:pt x="209752" y="55625"/>
                  <a:pt x="318374" y="15909"/>
                </a:cubicBezTo>
                <a:lnTo>
                  <a:pt x="363572" y="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ysClr val="windowText" lastClr="000000"/>
              </a:solidFill>
              <a:latin typeface="Al Tarikh" pitchFamily="2" charset="-78"/>
              <a:cs typeface="Al Tarikh" pitchFamily="2" charset="-78"/>
            </a:endParaRPr>
          </a:p>
        </p:txBody>
      </p:sp>
      <p:sp>
        <p:nvSpPr>
          <p:cNvPr id="37" name="Teardrop 1"/>
          <p:cNvSpPr/>
          <p:nvPr/>
        </p:nvSpPr>
        <p:spPr>
          <a:xfrm rot="18900000">
            <a:off x="5203806" y="1624581"/>
            <a:ext cx="761254" cy="760722"/>
          </a:xfrm>
          <a:custGeom>
            <a:avLst/>
            <a:gdLst>
              <a:gd name="connsiteX0" fmla="*/ 1619081 w 1619081"/>
              <a:gd name="connsiteY0" fmla="*/ 0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 name="connsiteX0" fmla="*/ 389271 w 1619081"/>
              <a:gd name="connsiteY0" fmla="*/ 297541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081" h="1617949">
                <a:moveTo>
                  <a:pt x="389271" y="297541"/>
                </a:moveTo>
                <a:lnTo>
                  <a:pt x="1321164" y="1229434"/>
                </a:lnTo>
                <a:cubicBezTo>
                  <a:pt x="1284777" y="1360848"/>
                  <a:pt x="1245299" y="1488825"/>
                  <a:pt x="1200562" y="1617949"/>
                </a:cubicBezTo>
                <a:lnTo>
                  <a:pt x="0" y="417386"/>
                </a:lnTo>
                <a:cubicBezTo>
                  <a:pt x="140401" y="367438"/>
                  <a:pt x="268038" y="329001"/>
                  <a:pt x="389271" y="297541"/>
                </a:cubicBezTo>
                <a:close/>
                <a:moveTo>
                  <a:pt x="1619081" y="0"/>
                </a:move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Teardrop 1"/>
          <p:cNvSpPr/>
          <p:nvPr/>
        </p:nvSpPr>
        <p:spPr>
          <a:xfrm rot="18900000">
            <a:off x="5295191" y="1588439"/>
            <a:ext cx="578484" cy="578014"/>
          </a:xfrm>
          <a:custGeom>
            <a:avLst/>
            <a:gdLst/>
            <a:ahLst/>
            <a:cxnLst/>
            <a:rect l="l" t="t" r="r" b="b"/>
            <a:pathLst>
              <a:path w="1230355" h="1229356">
                <a:moveTo>
                  <a:pt x="413951" y="201833"/>
                </a:moveTo>
                <a:lnTo>
                  <a:pt x="1037048" y="824930"/>
                </a:lnTo>
                <a:cubicBezTo>
                  <a:pt x="1003379" y="965963"/>
                  <a:pt x="969173" y="1099286"/>
                  <a:pt x="932360" y="1229356"/>
                </a:cubicBezTo>
                <a:lnTo>
                  <a:pt x="0" y="296996"/>
                </a:lnTo>
                <a:cubicBezTo>
                  <a:pt x="143747" y="259009"/>
                  <a:pt x="278253" y="230063"/>
                  <a:pt x="413951" y="201833"/>
                </a:cubicBezTo>
                <a:close/>
                <a:moveTo>
                  <a:pt x="1230355" y="0"/>
                </a:moveTo>
                <a:lnTo>
                  <a:pt x="1230355" y="3"/>
                </a:lnTo>
                <a:lnTo>
                  <a:pt x="1230353" y="1"/>
                </a:lnTo>
                <a:cubicBezTo>
                  <a:pt x="1230354" y="1"/>
                  <a:pt x="1230354" y="0"/>
                  <a:pt x="1230355"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9" name="Teardrop 1"/>
          <p:cNvSpPr/>
          <p:nvPr/>
        </p:nvSpPr>
        <p:spPr>
          <a:xfrm rot="18900000">
            <a:off x="5392466" y="1549187"/>
            <a:ext cx="383935" cy="388103"/>
          </a:xfrm>
          <a:custGeom>
            <a:avLst/>
            <a:gdLst/>
            <a:ahLst/>
            <a:cxnLst/>
            <a:rect l="l" t="t" r="r" b="b"/>
            <a:pathLst>
              <a:path w="816576" h="825442">
                <a:moveTo>
                  <a:pt x="417324" y="109867"/>
                </a:moveTo>
                <a:lnTo>
                  <a:pt x="720663" y="413205"/>
                </a:lnTo>
                <a:cubicBezTo>
                  <a:pt x="686946" y="559294"/>
                  <a:pt x="655344" y="695579"/>
                  <a:pt x="623784" y="825442"/>
                </a:cubicBezTo>
                <a:lnTo>
                  <a:pt x="0" y="201657"/>
                </a:lnTo>
                <a:cubicBezTo>
                  <a:pt x="134629" y="173469"/>
                  <a:pt x="270389" y="145803"/>
                  <a:pt x="417324" y="109867"/>
                </a:cubicBezTo>
                <a:close/>
                <a:moveTo>
                  <a:pt x="816576" y="0"/>
                </a:moveTo>
                <a:lnTo>
                  <a:pt x="816576" y="1"/>
                </a:lnTo>
                <a:lnTo>
                  <a:pt x="816575" y="0"/>
                </a:lnTo>
                <a:cubicBezTo>
                  <a:pt x="816575" y="0"/>
                  <a:pt x="816576" y="0"/>
                  <a:pt x="816576"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0" name="Teardrop 1"/>
          <p:cNvSpPr/>
          <p:nvPr/>
        </p:nvSpPr>
        <p:spPr>
          <a:xfrm rot="18900000">
            <a:off x="5490548" y="1509936"/>
            <a:ext cx="187770" cy="194288"/>
          </a:xfrm>
          <a:custGeom>
            <a:avLst/>
            <a:gdLst/>
            <a:ahLst/>
            <a:cxnLst/>
            <a:rect l="l" t="t" r="r" b="b"/>
            <a:pathLst>
              <a:path w="399360" h="413223">
                <a:moveTo>
                  <a:pt x="399360" y="0"/>
                </a:moveTo>
                <a:cubicBezTo>
                  <a:pt x="364774" y="146979"/>
                  <a:pt x="333281" y="283937"/>
                  <a:pt x="303466" y="413223"/>
                </a:cubicBezTo>
                <a:lnTo>
                  <a:pt x="0" y="109757"/>
                </a:lnTo>
                <a:cubicBezTo>
                  <a:pt x="123308" y="80669"/>
                  <a:pt x="254390" y="45509"/>
                  <a:pt x="399360"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2" name="Teardrop 1"/>
          <p:cNvSpPr/>
          <p:nvPr/>
        </p:nvSpPr>
        <p:spPr>
          <a:xfrm rot="18900000">
            <a:off x="7332128" y="2713340"/>
            <a:ext cx="567077" cy="567077"/>
          </a:xfrm>
          <a:custGeom>
            <a:avLst/>
            <a:gdLst>
              <a:gd name="connsiteX0" fmla="*/ 0 w 2919143"/>
              <a:gd name="connsiteY0" fmla="*/ 1720210 h 2926304"/>
              <a:gd name="connsiteX1" fmla="*/ 1206094 w 2919143"/>
              <a:gd name="connsiteY1" fmla="*/ 2926304 h 2926304"/>
              <a:gd name="connsiteX2" fmla="*/ 0 w 2919143"/>
              <a:gd name="connsiteY2" fmla="*/ 1720210 h 2926304"/>
              <a:gd name="connsiteX3" fmla="*/ 2919143 w 2919143"/>
              <a:gd name="connsiteY3" fmla="*/ -1 h 2926304"/>
              <a:gd name="connsiteX4" fmla="*/ 2894074 w 2919143"/>
              <a:gd name="connsiteY4" fmla="*/ 32231 h 2926304"/>
              <a:gd name="connsiteX5" fmla="*/ 2919143 w 2919143"/>
              <a:gd name="connsiteY5" fmla="*/ -1 h 2926304"/>
              <a:gd name="connsiteX0" fmla="*/ 0 w 1206093"/>
              <a:gd name="connsiteY0" fmla="*/ -1 h 1206093"/>
              <a:gd name="connsiteX1" fmla="*/ 1206094 w 1206093"/>
              <a:gd name="connsiteY1" fmla="*/ 1206093 h 1206093"/>
              <a:gd name="connsiteX2" fmla="*/ 0 w 1206093"/>
              <a:gd name="connsiteY2" fmla="*/ -1 h 1206093"/>
            </a:gdLst>
            <a:ahLst/>
            <a:cxnLst>
              <a:cxn ang="0">
                <a:pos x="connsiteX0" y="connsiteY0"/>
              </a:cxn>
              <a:cxn ang="0">
                <a:pos x="connsiteX1" y="connsiteY1"/>
              </a:cxn>
              <a:cxn ang="0">
                <a:pos x="connsiteX2" y="connsiteY2"/>
              </a:cxn>
            </a:cxnLst>
            <a:rect l="l" t="t" r="r" b="b"/>
            <a:pathLst>
              <a:path w="1206093" h="1206093">
                <a:moveTo>
                  <a:pt x="0" y="-1"/>
                </a:moveTo>
                <a:lnTo>
                  <a:pt x="1206094" y="1206093"/>
                </a:lnTo>
                <a:cubicBezTo>
                  <a:pt x="545053" y="1194575"/>
                  <a:pt x="11518" y="661040"/>
                  <a:pt x="0" y="-1"/>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3" name="Teardrop 1"/>
          <p:cNvSpPr/>
          <p:nvPr/>
        </p:nvSpPr>
        <p:spPr>
          <a:xfrm rot="18900000">
            <a:off x="7224453" y="2456909"/>
            <a:ext cx="781790" cy="782427"/>
          </a:xfrm>
          <a:custGeom>
            <a:avLst/>
            <a:gdLst>
              <a:gd name="connsiteX0" fmla="*/ 107856 w 1672380"/>
              <a:gd name="connsiteY0" fmla="*/ 0 h 1664114"/>
              <a:gd name="connsiteX1" fmla="*/ 1672380 w 1672380"/>
              <a:gd name="connsiteY1" fmla="*/ 1564525 h 1664114"/>
              <a:gd name="connsiteX2" fmla="*/ 1230988 w 1672380"/>
              <a:gd name="connsiteY2" fmla="*/ 1664114 h 1664114"/>
              <a:gd name="connsiteX3" fmla="*/ 1207292 w 1672380"/>
              <a:gd name="connsiteY3" fmla="*/ 1662918 h 1664114"/>
              <a:gd name="connsiteX4" fmla="*/ 1196 w 1672380"/>
              <a:gd name="connsiteY4" fmla="*/ 456823 h 1664114"/>
              <a:gd name="connsiteX5" fmla="*/ 0 w 1672380"/>
              <a:gd name="connsiteY5" fmla="*/ 433126 h 1664114"/>
              <a:gd name="connsiteX6" fmla="*/ 2 w 1672380"/>
              <a:gd name="connsiteY6" fmla="*/ 433126 h 1664114"/>
              <a:gd name="connsiteX7" fmla="*/ 107856 w 1672380"/>
              <a:gd name="connsiteY7" fmla="*/ 0 h 1664114"/>
              <a:gd name="connsiteX0" fmla="*/ 107856 w 1662759"/>
              <a:gd name="connsiteY0" fmla="*/ 0 h 1664114"/>
              <a:gd name="connsiteX1" fmla="*/ 1662759 w 1662759"/>
              <a:gd name="connsiteY1" fmla="*/ 1551055 h 1664114"/>
              <a:gd name="connsiteX2" fmla="*/ 1230988 w 1662759"/>
              <a:gd name="connsiteY2" fmla="*/ 1664114 h 1664114"/>
              <a:gd name="connsiteX3" fmla="*/ 1207292 w 1662759"/>
              <a:gd name="connsiteY3" fmla="*/ 1662918 h 1664114"/>
              <a:gd name="connsiteX4" fmla="*/ 1196 w 1662759"/>
              <a:gd name="connsiteY4" fmla="*/ 456823 h 1664114"/>
              <a:gd name="connsiteX5" fmla="*/ 0 w 1662759"/>
              <a:gd name="connsiteY5" fmla="*/ 433126 h 1664114"/>
              <a:gd name="connsiteX6" fmla="*/ 2 w 1662759"/>
              <a:gd name="connsiteY6" fmla="*/ 433126 h 1664114"/>
              <a:gd name="connsiteX7" fmla="*/ 107856 w 1662759"/>
              <a:gd name="connsiteY7" fmla="*/ 0 h 16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759" h="1664114">
                <a:moveTo>
                  <a:pt x="107856" y="0"/>
                </a:moveTo>
                <a:lnTo>
                  <a:pt x="1662759" y="1551055"/>
                </a:lnTo>
                <a:cubicBezTo>
                  <a:pt x="1534703" y="1614875"/>
                  <a:pt x="1398412" y="1664114"/>
                  <a:pt x="1230988" y="1664114"/>
                </a:cubicBezTo>
                <a:lnTo>
                  <a:pt x="1207292" y="1662918"/>
                </a:lnTo>
                <a:lnTo>
                  <a:pt x="1196" y="456823"/>
                </a:lnTo>
                <a:cubicBezTo>
                  <a:pt x="75" y="448954"/>
                  <a:pt x="0" y="441049"/>
                  <a:pt x="0" y="433126"/>
                </a:cubicBezTo>
                <a:lnTo>
                  <a:pt x="2" y="433126"/>
                </a:lnTo>
                <a:cubicBezTo>
                  <a:pt x="2" y="265507"/>
                  <a:pt x="43716" y="127602"/>
                  <a:pt x="10785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4" name="Teardrop 1"/>
          <p:cNvSpPr/>
          <p:nvPr/>
        </p:nvSpPr>
        <p:spPr>
          <a:xfrm rot="18900000">
            <a:off x="7178894" y="2279327"/>
            <a:ext cx="870655" cy="870114"/>
          </a:xfrm>
          <a:custGeom>
            <a:avLst/>
            <a:gdLst>
              <a:gd name="connsiteX0" fmla="*/ 209260 w 1851761"/>
              <a:gd name="connsiteY0" fmla="*/ -1 h 1850611"/>
              <a:gd name="connsiteX1" fmla="*/ 1851761 w 1851761"/>
              <a:gd name="connsiteY1" fmla="*/ 1642499 h 1850611"/>
              <a:gd name="connsiteX2" fmla="*/ 1550757 w 1851761"/>
              <a:gd name="connsiteY2" fmla="*/ 1850611 h 1850611"/>
              <a:gd name="connsiteX3" fmla="*/ 0 w 1851761"/>
              <a:gd name="connsiteY3" fmla="*/ 299854 h 1850611"/>
              <a:gd name="connsiteX4" fmla="*/ 209260 w 1851761"/>
              <a:gd name="connsiteY4" fmla="*/ -1 h 185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761" h="1850611">
                <a:moveTo>
                  <a:pt x="209260" y="-1"/>
                </a:moveTo>
                <a:lnTo>
                  <a:pt x="1851761" y="1642499"/>
                </a:lnTo>
                <a:cubicBezTo>
                  <a:pt x="1763981" y="1730415"/>
                  <a:pt x="1664061" y="1801090"/>
                  <a:pt x="1550757" y="1850611"/>
                </a:cubicBezTo>
                <a:lnTo>
                  <a:pt x="0" y="299854"/>
                </a:lnTo>
                <a:cubicBezTo>
                  <a:pt x="49826" y="186845"/>
                  <a:pt x="120915" y="87377"/>
                  <a:pt x="209260" y="-1"/>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5" name="Teardrop 1"/>
          <p:cNvSpPr/>
          <p:nvPr/>
        </p:nvSpPr>
        <p:spPr>
          <a:xfrm rot="18900000">
            <a:off x="7174828" y="2135147"/>
            <a:ext cx="879058" cy="878651"/>
          </a:xfrm>
          <a:custGeom>
            <a:avLst/>
            <a:gdLst>
              <a:gd name="connsiteX0" fmla="*/ 285769 w 1869633"/>
              <a:gd name="connsiteY0" fmla="*/ 0 h 1868768"/>
              <a:gd name="connsiteX1" fmla="*/ 1869632 w 1869633"/>
              <a:gd name="connsiteY1" fmla="*/ 1583864 h 1868768"/>
              <a:gd name="connsiteX2" fmla="*/ 1645421 w 1869633"/>
              <a:gd name="connsiteY2" fmla="*/ 1868768 h 1868768"/>
              <a:gd name="connsiteX3" fmla="*/ 0 w 1869633"/>
              <a:gd name="connsiteY3" fmla="*/ 223348 h 1868768"/>
              <a:gd name="connsiteX4" fmla="*/ 285769 w 1869633"/>
              <a:gd name="connsiteY4" fmla="*/ 0 h 1868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633" h="1868768">
                <a:moveTo>
                  <a:pt x="285769" y="0"/>
                </a:moveTo>
                <a:lnTo>
                  <a:pt x="1869632" y="1583864"/>
                </a:lnTo>
                <a:cubicBezTo>
                  <a:pt x="1803659" y="1690436"/>
                  <a:pt x="1729419" y="1786724"/>
                  <a:pt x="1645421" y="1868768"/>
                </a:cubicBezTo>
                <a:lnTo>
                  <a:pt x="0" y="223348"/>
                </a:lnTo>
                <a:cubicBezTo>
                  <a:pt x="82387" y="139791"/>
                  <a:pt x="178994" y="65909"/>
                  <a:pt x="285769"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6" name="Teardrop 1"/>
          <p:cNvSpPr/>
          <p:nvPr/>
        </p:nvSpPr>
        <p:spPr>
          <a:xfrm rot="18900000">
            <a:off x="7202704" y="2010651"/>
            <a:ext cx="826622" cy="826818"/>
          </a:xfrm>
          <a:custGeom>
            <a:avLst/>
            <a:gdLst>
              <a:gd name="connsiteX0" fmla="*/ 334163 w 2346532"/>
              <a:gd name="connsiteY0" fmla="*/ 590519 h 2349046"/>
              <a:gd name="connsiteX1" fmla="*/ 1758108 w 2346532"/>
              <a:gd name="connsiteY1" fmla="*/ 2014463 h 2349046"/>
              <a:gd name="connsiteX2" fmla="*/ 1583574 w 2346532"/>
              <a:gd name="connsiteY2" fmla="*/ 2349046 h 2349046"/>
              <a:gd name="connsiteX3" fmla="*/ 0 w 2346532"/>
              <a:gd name="connsiteY3" fmla="*/ 765472 h 2349046"/>
              <a:gd name="connsiteX4" fmla="*/ 334163 w 2346532"/>
              <a:gd name="connsiteY4" fmla="*/ 590519 h 2349046"/>
              <a:gd name="connsiteX5" fmla="*/ 2346532 w 2346532"/>
              <a:gd name="connsiteY5" fmla="*/ -1 h 2349046"/>
              <a:gd name="connsiteX6" fmla="*/ 2317881 w 2346532"/>
              <a:gd name="connsiteY6" fmla="*/ 28652 h 2349046"/>
              <a:gd name="connsiteX7" fmla="*/ 2346532 w 2346532"/>
              <a:gd name="connsiteY7" fmla="*/ -1 h 2349046"/>
              <a:gd name="connsiteX0" fmla="*/ 334163 w 2375181"/>
              <a:gd name="connsiteY0" fmla="*/ 619170 h 2377697"/>
              <a:gd name="connsiteX1" fmla="*/ 1758108 w 2375181"/>
              <a:gd name="connsiteY1" fmla="*/ 2043114 h 2377697"/>
              <a:gd name="connsiteX2" fmla="*/ 1583574 w 2375181"/>
              <a:gd name="connsiteY2" fmla="*/ 2377697 h 2377697"/>
              <a:gd name="connsiteX3" fmla="*/ 0 w 2375181"/>
              <a:gd name="connsiteY3" fmla="*/ 794123 h 2377697"/>
              <a:gd name="connsiteX4" fmla="*/ 334163 w 2375181"/>
              <a:gd name="connsiteY4" fmla="*/ 619170 h 2377697"/>
              <a:gd name="connsiteX5" fmla="*/ 2375180 w 2375181"/>
              <a:gd name="connsiteY5" fmla="*/ 0 h 2377697"/>
              <a:gd name="connsiteX6" fmla="*/ 2317881 w 2375181"/>
              <a:gd name="connsiteY6" fmla="*/ 57303 h 2377697"/>
              <a:gd name="connsiteX7" fmla="*/ 2375180 w 2375181"/>
              <a:gd name="connsiteY7" fmla="*/ 0 h 2377697"/>
              <a:gd name="connsiteX0" fmla="*/ 334163 w 1758109"/>
              <a:gd name="connsiteY0" fmla="*/ 0 h 1758527"/>
              <a:gd name="connsiteX1" fmla="*/ 1758108 w 1758109"/>
              <a:gd name="connsiteY1" fmla="*/ 1423944 h 1758527"/>
              <a:gd name="connsiteX2" fmla="*/ 1583574 w 1758109"/>
              <a:gd name="connsiteY2" fmla="*/ 1758527 h 1758527"/>
              <a:gd name="connsiteX3" fmla="*/ 0 w 1758109"/>
              <a:gd name="connsiteY3" fmla="*/ 174953 h 1758527"/>
              <a:gd name="connsiteX4" fmla="*/ 334163 w 1758109"/>
              <a:gd name="connsiteY4" fmla="*/ 0 h 1758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109" h="1758527">
                <a:moveTo>
                  <a:pt x="334163" y="0"/>
                </a:moveTo>
                <a:lnTo>
                  <a:pt x="1758108" y="1423944"/>
                </a:lnTo>
                <a:cubicBezTo>
                  <a:pt x="1706421" y="1542459"/>
                  <a:pt x="1648754" y="1655266"/>
                  <a:pt x="1583574" y="1758527"/>
                </a:cubicBezTo>
                <a:lnTo>
                  <a:pt x="0" y="174953"/>
                </a:lnTo>
                <a:cubicBezTo>
                  <a:pt x="103261" y="109963"/>
                  <a:pt x="215949" y="52220"/>
                  <a:pt x="334163"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7" name="Teardrop 1"/>
          <p:cNvSpPr/>
          <p:nvPr/>
        </p:nvSpPr>
        <p:spPr>
          <a:xfrm rot="18900000">
            <a:off x="7247769" y="1898118"/>
            <a:ext cx="735420" cy="736897"/>
          </a:xfrm>
          <a:custGeom>
            <a:avLst/>
            <a:gdLst>
              <a:gd name="connsiteX0" fmla="*/ 363572 w 1564135"/>
              <a:gd name="connsiteY0" fmla="*/ 0 h 1567276"/>
              <a:gd name="connsiteX1" fmla="*/ 1564135 w 1564135"/>
              <a:gd name="connsiteY1" fmla="*/ 1200563 h 1567276"/>
              <a:gd name="connsiteX2" fmla="*/ 1549360 w 1564135"/>
              <a:gd name="connsiteY2" fmla="*/ 1246896 h 1567276"/>
              <a:gd name="connsiteX3" fmla="*/ 1421732 w 1564135"/>
              <a:gd name="connsiteY3" fmla="*/ 1567276 h 1567276"/>
              <a:gd name="connsiteX4" fmla="*/ 0 w 1564135"/>
              <a:gd name="connsiteY4" fmla="*/ 145545 h 1567276"/>
              <a:gd name="connsiteX5" fmla="*/ 318374 w 1564135"/>
              <a:gd name="connsiteY5" fmla="*/ 15909 h 1567276"/>
              <a:gd name="connsiteX6" fmla="*/ 363572 w 1564135"/>
              <a:gd name="connsiteY6" fmla="*/ 0 h 156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4135" h="1567276">
                <a:moveTo>
                  <a:pt x="363572" y="0"/>
                </a:moveTo>
                <a:lnTo>
                  <a:pt x="1564135" y="1200563"/>
                </a:lnTo>
                <a:cubicBezTo>
                  <a:pt x="1560088" y="1216265"/>
                  <a:pt x="1554762" y="1231568"/>
                  <a:pt x="1549360" y="1246896"/>
                </a:cubicBezTo>
                <a:cubicBezTo>
                  <a:pt x="1510775" y="1356364"/>
                  <a:pt x="1469301" y="1464334"/>
                  <a:pt x="1421732" y="1567276"/>
                </a:cubicBezTo>
                <a:lnTo>
                  <a:pt x="0" y="145545"/>
                </a:lnTo>
                <a:cubicBezTo>
                  <a:pt x="102463" y="97779"/>
                  <a:pt x="209752" y="55625"/>
                  <a:pt x="318374" y="15909"/>
                </a:cubicBezTo>
                <a:lnTo>
                  <a:pt x="363572"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8" name="Teardrop 1"/>
          <p:cNvSpPr/>
          <p:nvPr/>
        </p:nvSpPr>
        <p:spPr>
          <a:xfrm rot="18900000">
            <a:off x="7235041" y="1627573"/>
            <a:ext cx="761254" cy="760722"/>
          </a:xfrm>
          <a:custGeom>
            <a:avLst/>
            <a:gdLst>
              <a:gd name="connsiteX0" fmla="*/ 1619081 w 1619081"/>
              <a:gd name="connsiteY0" fmla="*/ 0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 name="connsiteX0" fmla="*/ 389271 w 1619081"/>
              <a:gd name="connsiteY0" fmla="*/ 297541 h 1617949"/>
              <a:gd name="connsiteX1" fmla="*/ 1321164 w 1619081"/>
              <a:gd name="connsiteY1" fmla="*/ 1229434 h 1617949"/>
              <a:gd name="connsiteX2" fmla="*/ 1200562 w 1619081"/>
              <a:gd name="connsiteY2" fmla="*/ 1617949 h 1617949"/>
              <a:gd name="connsiteX3" fmla="*/ 0 w 1619081"/>
              <a:gd name="connsiteY3" fmla="*/ 417386 h 1617949"/>
              <a:gd name="connsiteX4" fmla="*/ 389271 w 1619081"/>
              <a:gd name="connsiteY4" fmla="*/ 297541 h 1617949"/>
              <a:gd name="connsiteX5" fmla="*/ 1619081 w 1619081"/>
              <a:gd name="connsiteY5" fmla="*/ 0 h 161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081" h="1617949">
                <a:moveTo>
                  <a:pt x="389271" y="297541"/>
                </a:moveTo>
                <a:lnTo>
                  <a:pt x="1321164" y="1229434"/>
                </a:lnTo>
                <a:cubicBezTo>
                  <a:pt x="1284777" y="1360848"/>
                  <a:pt x="1245299" y="1488825"/>
                  <a:pt x="1200562" y="1617949"/>
                </a:cubicBezTo>
                <a:lnTo>
                  <a:pt x="0" y="417386"/>
                </a:lnTo>
                <a:cubicBezTo>
                  <a:pt x="140401" y="367438"/>
                  <a:pt x="268038" y="329001"/>
                  <a:pt x="389271" y="297541"/>
                </a:cubicBezTo>
                <a:close/>
                <a:moveTo>
                  <a:pt x="1619081" y="0"/>
                </a:move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9" name="Teardrop 1"/>
          <p:cNvSpPr/>
          <p:nvPr/>
        </p:nvSpPr>
        <p:spPr>
          <a:xfrm rot="18900000">
            <a:off x="7326426" y="1591431"/>
            <a:ext cx="578484" cy="578014"/>
          </a:xfrm>
          <a:custGeom>
            <a:avLst/>
            <a:gdLst/>
            <a:ahLst/>
            <a:cxnLst/>
            <a:rect l="l" t="t" r="r" b="b"/>
            <a:pathLst>
              <a:path w="1230355" h="1229356">
                <a:moveTo>
                  <a:pt x="413951" y="201833"/>
                </a:moveTo>
                <a:lnTo>
                  <a:pt x="1037048" y="824930"/>
                </a:lnTo>
                <a:cubicBezTo>
                  <a:pt x="1003379" y="965963"/>
                  <a:pt x="969173" y="1099286"/>
                  <a:pt x="932360" y="1229356"/>
                </a:cubicBezTo>
                <a:lnTo>
                  <a:pt x="0" y="296996"/>
                </a:lnTo>
                <a:cubicBezTo>
                  <a:pt x="143747" y="259009"/>
                  <a:pt x="278253" y="230063"/>
                  <a:pt x="413951" y="201833"/>
                </a:cubicBezTo>
                <a:close/>
                <a:moveTo>
                  <a:pt x="1230355" y="0"/>
                </a:moveTo>
                <a:lnTo>
                  <a:pt x="1230355" y="3"/>
                </a:lnTo>
                <a:lnTo>
                  <a:pt x="1230353" y="1"/>
                </a:lnTo>
                <a:cubicBezTo>
                  <a:pt x="1230354" y="1"/>
                  <a:pt x="1230354" y="0"/>
                  <a:pt x="1230355"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0" name="Teardrop 1"/>
          <p:cNvSpPr/>
          <p:nvPr/>
        </p:nvSpPr>
        <p:spPr>
          <a:xfrm rot="18900000">
            <a:off x="7423701" y="1552179"/>
            <a:ext cx="383935" cy="388103"/>
          </a:xfrm>
          <a:custGeom>
            <a:avLst/>
            <a:gdLst/>
            <a:ahLst/>
            <a:cxnLst/>
            <a:rect l="l" t="t" r="r" b="b"/>
            <a:pathLst>
              <a:path w="816576" h="825442">
                <a:moveTo>
                  <a:pt x="417324" y="109867"/>
                </a:moveTo>
                <a:lnTo>
                  <a:pt x="720663" y="413205"/>
                </a:lnTo>
                <a:cubicBezTo>
                  <a:pt x="686946" y="559294"/>
                  <a:pt x="655344" y="695579"/>
                  <a:pt x="623784" y="825442"/>
                </a:cubicBezTo>
                <a:lnTo>
                  <a:pt x="0" y="201657"/>
                </a:lnTo>
                <a:cubicBezTo>
                  <a:pt x="134629" y="173469"/>
                  <a:pt x="270389" y="145803"/>
                  <a:pt x="417324" y="109867"/>
                </a:cubicBezTo>
                <a:close/>
                <a:moveTo>
                  <a:pt x="816576" y="0"/>
                </a:moveTo>
                <a:lnTo>
                  <a:pt x="816576" y="1"/>
                </a:lnTo>
                <a:lnTo>
                  <a:pt x="816575" y="0"/>
                </a:lnTo>
                <a:cubicBezTo>
                  <a:pt x="816575" y="0"/>
                  <a:pt x="816576" y="0"/>
                  <a:pt x="816576"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Teardrop 1"/>
          <p:cNvSpPr/>
          <p:nvPr/>
        </p:nvSpPr>
        <p:spPr>
          <a:xfrm rot="18900000">
            <a:off x="7521783" y="1512928"/>
            <a:ext cx="187770" cy="194288"/>
          </a:xfrm>
          <a:custGeom>
            <a:avLst/>
            <a:gdLst/>
            <a:ahLst/>
            <a:cxnLst/>
            <a:rect l="l" t="t" r="r" b="b"/>
            <a:pathLst>
              <a:path w="399360" h="413223">
                <a:moveTo>
                  <a:pt x="399360" y="0"/>
                </a:moveTo>
                <a:cubicBezTo>
                  <a:pt x="364774" y="146979"/>
                  <a:pt x="333281" y="283937"/>
                  <a:pt x="303466" y="413223"/>
                </a:cubicBezTo>
                <a:lnTo>
                  <a:pt x="0" y="109757"/>
                </a:lnTo>
                <a:cubicBezTo>
                  <a:pt x="123308" y="80669"/>
                  <a:pt x="254390" y="45509"/>
                  <a:pt x="399360"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2" name="TextBox 51"/>
          <p:cNvSpPr txBox="1"/>
          <p:nvPr/>
        </p:nvSpPr>
        <p:spPr>
          <a:xfrm>
            <a:off x="786409" y="3981167"/>
            <a:ext cx="7571182"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احصل على عرض تقديمي بوربوينت حديث مصمم بشكل جميل.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1129259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Effect transition="in" filter="fade">
                                      <p:cBhvr>
                                        <p:cTn id="87" dur="500"/>
                                        <p:tgtEl>
                                          <p:spTgt spid="1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500" fill="hold"/>
                                        <p:tgtEl>
                                          <p:spTgt spid="20"/>
                                        </p:tgtEl>
                                        <p:attrNameLst>
                                          <p:attrName>ppt_w</p:attrName>
                                        </p:attrNameLst>
                                      </p:cBhvr>
                                      <p:tavLst>
                                        <p:tav tm="0">
                                          <p:val>
                                            <p:fltVal val="0"/>
                                          </p:val>
                                        </p:tav>
                                        <p:tav tm="100000">
                                          <p:val>
                                            <p:strVal val="#ppt_w"/>
                                          </p:val>
                                        </p:tav>
                                      </p:tavLst>
                                    </p:anim>
                                    <p:anim calcmode="lin" valueType="num">
                                      <p:cBhvr>
                                        <p:cTn id="98" dur="500" fill="hold"/>
                                        <p:tgtEl>
                                          <p:spTgt spid="20"/>
                                        </p:tgtEl>
                                        <p:attrNameLst>
                                          <p:attrName>ppt_h</p:attrName>
                                        </p:attrNameLst>
                                      </p:cBhvr>
                                      <p:tavLst>
                                        <p:tav tm="0">
                                          <p:val>
                                            <p:fltVal val="0"/>
                                          </p:val>
                                        </p:tav>
                                        <p:tav tm="100000">
                                          <p:val>
                                            <p:strVal val="#ppt_h"/>
                                          </p:val>
                                        </p:tav>
                                      </p:tavLst>
                                    </p:anim>
                                    <p:animEffect transition="in" filter="fade">
                                      <p:cBhvr>
                                        <p:cTn id="99" dur="500"/>
                                        <p:tgtEl>
                                          <p:spTgt spid="20"/>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500" fill="hold"/>
                                        <p:tgtEl>
                                          <p:spTgt spid="21"/>
                                        </p:tgtEl>
                                        <p:attrNameLst>
                                          <p:attrName>ppt_w</p:attrName>
                                        </p:attrNameLst>
                                      </p:cBhvr>
                                      <p:tavLst>
                                        <p:tav tm="0">
                                          <p:val>
                                            <p:fltVal val="0"/>
                                          </p:val>
                                        </p:tav>
                                        <p:tav tm="100000">
                                          <p:val>
                                            <p:strVal val="#ppt_w"/>
                                          </p:val>
                                        </p:tav>
                                      </p:tavLst>
                                    </p:anim>
                                    <p:anim calcmode="lin" valueType="num">
                                      <p:cBhvr>
                                        <p:cTn id="104" dur="500" fill="hold"/>
                                        <p:tgtEl>
                                          <p:spTgt spid="21"/>
                                        </p:tgtEl>
                                        <p:attrNameLst>
                                          <p:attrName>ppt_h</p:attrName>
                                        </p:attrNameLst>
                                      </p:cBhvr>
                                      <p:tavLst>
                                        <p:tav tm="0">
                                          <p:val>
                                            <p:fltVal val="0"/>
                                          </p:val>
                                        </p:tav>
                                        <p:tav tm="100000">
                                          <p:val>
                                            <p:strVal val="#ppt_h"/>
                                          </p:val>
                                        </p:tav>
                                      </p:tavLst>
                                    </p:anim>
                                    <p:animEffect transition="in" filter="fade">
                                      <p:cBhvr>
                                        <p:cTn id="105" dur="500"/>
                                        <p:tgtEl>
                                          <p:spTgt spid="21"/>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500" fill="hold"/>
                                        <p:tgtEl>
                                          <p:spTgt spid="24"/>
                                        </p:tgtEl>
                                        <p:attrNameLst>
                                          <p:attrName>ppt_w</p:attrName>
                                        </p:attrNameLst>
                                      </p:cBhvr>
                                      <p:tavLst>
                                        <p:tav tm="0">
                                          <p:val>
                                            <p:fltVal val="0"/>
                                          </p:val>
                                        </p:tav>
                                        <p:tav tm="100000">
                                          <p:val>
                                            <p:strVal val="#ppt_w"/>
                                          </p:val>
                                        </p:tav>
                                      </p:tavLst>
                                    </p:anim>
                                    <p:anim calcmode="lin" valueType="num">
                                      <p:cBhvr>
                                        <p:cTn id="122" dur="500" fill="hold"/>
                                        <p:tgtEl>
                                          <p:spTgt spid="24"/>
                                        </p:tgtEl>
                                        <p:attrNameLst>
                                          <p:attrName>ppt_h</p:attrName>
                                        </p:attrNameLst>
                                      </p:cBhvr>
                                      <p:tavLst>
                                        <p:tav tm="0">
                                          <p:val>
                                            <p:fltVal val="0"/>
                                          </p:val>
                                        </p:tav>
                                        <p:tav tm="100000">
                                          <p:val>
                                            <p:strVal val="#ppt_h"/>
                                          </p:val>
                                        </p:tav>
                                      </p:tavLst>
                                    </p:anim>
                                    <p:animEffect transition="in" filter="fade">
                                      <p:cBhvr>
                                        <p:cTn id="123" dur="500"/>
                                        <p:tgtEl>
                                          <p:spTgt spid="2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500" fill="hold"/>
                                        <p:tgtEl>
                                          <p:spTgt spid="25"/>
                                        </p:tgtEl>
                                        <p:attrNameLst>
                                          <p:attrName>ppt_w</p:attrName>
                                        </p:attrNameLst>
                                      </p:cBhvr>
                                      <p:tavLst>
                                        <p:tav tm="0">
                                          <p:val>
                                            <p:fltVal val="0"/>
                                          </p:val>
                                        </p:tav>
                                        <p:tav tm="100000">
                                          <p:val>
                                            <p:strVal val="#ppt_w"/>
                                          </p:val>
                                        </p:tav>
                                      </p:tavLst>
                                    </p:anim>
                                    <p:anim calcmode="lin" valueType="num">
                                      <p:cBhvr>
                                        <p:cTn id="128" dur="500" fill="hold"/>
                                        <p:tgtEl>
                                          <p:spTgt spid="25"/>
                                        </p:tgtEl>
                                        <p:attrNameLst>
                                          <p:attrName>ppt_h</p:attrName>
                                        </p:attrNameLst>
                                      </p:cBhvr>
                                      <p:tavLst>
                                        <p:tav tm="0">
                                          <p:val>
                                            <p:fltVal val="0"/>
                                          </p:val>
                                        </p:tav>
                                        <p:tav tm="100000">
                                          <p:val>
                                            <p:strVal val="#ppt_h"/>
                                          </p:val>
                                        </p:tav>
                                      </p:tavLst>
                                    </p:anim>
                                    <p:animEffect transition="in" filter="fade">
                                      <p:cBhvr>
                                        <p:cTn id="129" dur="500"/>
                                        <p:tgtEl>
                                          <p:spTgt spid="25"/>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26"/>
                                        </p:tgtEl>
                                        <p:attrNameLst>
                                          <p:attrName>style.visibility</p:attrName>
                                        </p:attrNameLst>
                                      </p:cBhvr>
                                      <p:to>
                                        <p:strVal val="visible"/>
                                      </p:to>
                                    </p:set>
                                    <p:anim calcmode="lin" valueType="num">
                                      <p:cBhvr>
                                        <p:cTn id="133" dur="500" fill="hold"/>
                                        <p:tgtEl>
                                          <p:spTgt spid="26"/>
                                        </p:tgtEl>
                                        <p:attrNameLst>
                                          <p:attrName>ppt_w</p:attrName>
                                        </p:attrNameLst>
                                      </p:cBhvr>
                                      <p:tavLst>
                                        <p:tav tm="0">
                                          <p:val>
                                            <p:fltVal val="0"/>
                                          </p:val>
                                        </p:tav>
                                        <p:tav tm="100000">
                                          <p:val>
                                            <p:strVal val="#ppt_w"/>
                                          </p:val>
                                        </p:tav>
                                      </p:tavLst>
                                    </p:anim>
                                    <p:anim calcmode="lin" valueType="num">
                                      <p:cBhvr>
                                        <p:cTn id="134" dur="500" fill="hold"/>
                                        <p:tgtEl>
                                          <p:spTgt spid="26"/>
                                        </p:tgtEl>
                                        <p:attrNameLst>
                                          <p:attrName>ppt_h</p:attrName>
                                        </p:attrNameLst>
                                      </p:cBhvr>
                                      <p:tavLst>
                                        <p:tav tm="0">
                                          <p:val>
                                            <p:fltVal val="0"/>
                                          </p:val>
                                        </p:tav>
                                        <p:tav tm="100000">
                                          <p:val>
                                            <p:strVal val="#ppt_h"/>
                                          </p:val>
                                        </p:tav>
                                      </p:tavLst>
                                    </p:anim>
                                    <p:animEffect transition="in" filter="fade">
                                      <p:cBhvr>
                                        <p:cTn id="135" dur="500"/>
                                        <p:tgtEl>
                                          <p:spTgt spid="26"/>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 calcmode="lin" valueType="num">
                                      <p:cBhvr>
                                        <p:cTn id="139" dur="500" fill="hold"/>
                                        <p:tgtEl>
                                          <p:spTgt spid="27"/>
                                        </p:tgtEl>
                                        <p:attrNameLst>
                                          <p:attrName>ppt_w</p:attrName>
                                        </p:attrNameLst>
                                      </p:cBhvr>
                                      <p:tavLst>
                                        <p:tav tm="0">
                                          <p:val>
                                            <p:fltVal val="0"/>
                                          </p:val>
                                        </p:tav>
                                        <p:tav tm="100000">
                                          <p:val>
                                            <p:strVal val="#ppt_w"/>
                                          </p:val>
                                        </p:tav>
                                      </p:tavLst>
                                    </p:anim>
                                    <p:anim calcmode="lin" valueType="num">
                                      <p:cBhvr>
                                        <p:cTn id="140" dur="500" fill="hold"/>
                                        <p:tgtEl>
                                          <p:spTgt spid="27"/>
                                        </p:tgtEl>
                                        <p:attrNameLst>
                                          <p:attrName>ppt_h</p:attrName>
                                        </p:attrNameLst>
                                      </p:cBhvr>
                                      <p:tavLst>
                                        <p:tav tm="0">
                                          <p:val>
                                            <p:fltVal val="0"/>
                                          </p:val>
                                        </p:tav>
                                        <p:tav tm="100000">
                                          <p:val>
                                            <p:strVal val="#ppt_h"/>
                                          </p:val>
                                        </p:tav>
                                      </p:tavLst>
                                    </p:anim>
                                    <p:animEffect transition="in" filter="fade">
                                      <p:cBhvr>
                                        <p:cTn id="141" dur="500"/>
                                        <p:tgtEl>
                                          <p:spTgt spid="27"/>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500" fill="hold"/>
                                        <p:tgtEl>
                                          <p:spTgt spid="28"/>
                                        </p:tgtEl>
                                        <p:attrNameLst>
                                          <p:attrName>ppt_w</p:attrName>
                                        </p:attrNameLst>
                                      </p:cBhvr>
                                      <p:tavLst>
                                        <p:tav tm="0">
                                          <p:val>
                                            <p:fltVal val="0"/>
                                          </p:val>
                                        </p:tav>
                                        <p:tav tm="100000">
                                          <p:val>
                                            <p:strVal val="#ppt_w"/>
                                          </p:val>
                                        </p:tav>
                                      </p:tavLst>
                                    </p:anim>
                                    <p:anim calcmode="lin" valueType="num">
                                      <p:cBhvr>
                                        <p:cTn id="146" dur="500" fill="hold"/>
                                        <p:tgtEl>
                                          <p:spTgt spid="28"/>
                                        </p:tgtEl>
                                        <p:attrNameLst>
                                          <p:attrName>ppt_h</p:attrName>
                                        </p:attrNameLst>
                                      </p:cBhvr>
                                      <p:tavLst>
                                        <p:tav tm="0">
                                          <p:val>
                                            <p:fltVal val="0"/>
                                          </p:val>
                                        </p:tav>
                                        <p:tav tm="100000">
                                          <p:val>
                                            <p:strVal val="#ppt_h"/>
                                          </p:val>
                                        </p:tav>
                                      </p:tavLst>
                                    </p:anim>
                                    <p:animEffect transition="in" filter="fade">
                                      <p:cBhvr>
                                        <p:cTn id="147" dur="500"/>
                                        <p:tgtEl>
                                          <p:spTgt spid="28"/>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29"/>
                                        </p:tgtEl>
                                        <p:attrNameLst>
                                          <p:attrName>style.visibility</p:attrName>
                                        </p:attrNameLst>
                                      </p:cBhvr>
                                      <p:to>
                                        <p:strVal val="visible"/>
                                      </p:to>
                                    </p:set>
                                    <p:anim calcmode="lin" valueType="num">
                                      <p:cBhvr>
                                        <p:cTn id="151" dur="500" fill="hold"/>
                                        <p:tgtEl>
                                          <p:spTgt spid="29"/>
                                        </p:tgtEl>
                                        <p:attrNameLst>
                                          <p:attrName>ppt_w</p:attrName>
                                        </p:attrNameLst>
                                      </p:cBhvr>
                                      <p:tavLst>
                                        <p:tav tm="0">
                                          <p:val>
                                            <p:fltVal val="0"/>
                                          </p:val>
                                        </p:tav>
                                        <p:tav tm="100000">
                                          <p:val>
                                            <p:strVal val="#ppt_w"/>
                                          </p:val>
                                        </p:tav>
                                      </p:tavLst>
                                    </p:anim>
                                    <p:anim calcmode="lin" valueType="num">
                                      <p:cBhvr>
                                        <p:cTn id="152" dur="500" fill="hold"/>
                                        <p:tgtEl>
                                          <p:spTgt spid="29"/>
                                        </p:tgtEl>
                                        <p:attrNameLst>
                                          <p:attrName>ppt_h</p:attrName>
                                        </p:attrNameLst>
                                      </p:cBhvr>
                                      <p:tavLst>
                                        <p:tav tm="0">
                                          <p:val>
                                            <p:fltVal val="0"/>
                                          </p:val>
                                        </p:tav>
                                        <p:tav tm="100000">
                                          <p:val>
                                            <p:strVal val="#ppt_h"/>
                                          </p:val>
                                        </p:tav>
                                      </p:tavLst>
                                    </p:anim>
                                    <p:animEffect transition="in" filter="fade">
                                      <p:cBhvr>
                                        <p:cTn id="153" dur="500"/>
                                        <p:tgtEl>
                                          <p:spTgt spid="29"/>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31"/>
                                        </p:tgtEl>
                                        <p:attrNameLst>
                                          <p:attrName>style.visibility</p:attrName>
                                        </p:attrNameLst>
                                      </p:cBhvr>
                                      <p:to>
                                        <p:strVal val="visible"/>
                                      </p:to>
                                    </p:set>
                                    <p:anim calcmode="lin" valueType="num">
                                      <p:cBhvr>
                                        <p:cTn id="157" dur="500" fill="hold"/>
                                        <p:tgtEl>
                                          <p:spTgt spid="31"/>
                                        </p:tgtEl>
                                        <p:attrNameLst>
                                          <p:attrName>ppt_w</p:attrName>
                                        </p:attrNameLst>
                                      </p:cBhvr>
                                      <p:tavLst>
                                        <p:tav tm="0">
                                          <p:val>
                                            <p:fltVal val="0"/>
                                          </p:val>
                                        </p:tav>
                                        <p:tav tm="100000">
                                          <p:val>
                                            <p:strVal val="#ppt_w"/>
                                          </p:val>
                                        </p:tav>
                                      </p:tavLst>
                                    </p:anim>
                                    <p:anim calcmode="lin" valueType="num">
                                      <p:cBhvr>
                                        <p:cTn id="158" dur="500" fill="hold"/>
                                        <p:tgtEl>
                                          <p:spTgt spid="31"/>
                                        </p:tgtEl>
                                        <p:attrNameLst>
                                          <p:attrName>ppt_h</p:attrName>
                                        </p:attrNameLst>
                                      </p:cBhvr>
                                      <p:tavLst>
                                        <p:tav tm="0">
                                          <p:val>
                                            <p:fltVal val="0"/>
                                          </p:val>
                                        </p:tav>
                                        <p:tav tm="100000">
                                          <p:val>
                                            <p:strVal val="#ppt_h"/>
                                          </p:val>
                                        </p:tav>
                                      </p:tavLst>
                                    </p:anim>
                                    <p:animEffect transition="in" filter="fade">
                                      <p:cBhvr>
                                        <p:cTn id="159" dur="500"/>
                                        <p:tgtEl>
                                          <p:spTgt spid="31"/>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2"/>
                                        </p:tgtEl>
                                        <p:attrNameLst>
                                          <p:attrName>style.visibility</p:attrName>
                                        </p:attrNameLst>
                                      </p:cBhvr>
                                      <p:to>
                                        <p:strVal val="visible"/>
                                      </p:to>
                                    </p:set>
                                    <p:anim calcmode="lin" valueType="num">
                                      <p:cBhvr>
                                        <p:cTn id="163" dur="500" fill="hold"/>
                                        <p:tgtEl>
                                          <p:spTgt spid="32"/>
                                        </p:tgtEl>
                                        <p:attrNameLst>
                                          <p:attrName>ppt_w</p:attrName>
                                        </p:attrNameLst>
                                      </p:cBhvr>
                                      <p:tavLst>
                                        <p:tav tm="0">
                                          <p:val>
                                            <p:fltVal val="0"/>
                                          </p:val>
                                        </p:tav>
                                        <p:tav tm="100000">
                                          <p:val>
                                            <p:strVal val="#ppt_w"/>
                                          </p:val>
                                        </p:tav>
                                      </p:tavLst>
                                    </p:anim>
                                    <p:anim calcmode="lin" valueType="num">
                                      <p:cBhvr>
                                        <p:cTn id="164" dur="500" fill="hold"/>
                                        <p:tgtEl>
                                          <p:spTgt spid="32"/>
                                        </p:tgtEl>
                                        <p:attrNameLst>
                                          <p:attrName>ppt_h</p:attrName>
                                        </p:attrNameLst>
                                      </p:cBhvr>
                                      <p:tavLst>
                                        <p:tav tm="0">
                                          <p:val>
                                            <p:fltVal val="0"/>
                                          </p:val>
                                        </p:tav>
                                        <p:tav tm="100000">
                                          <p:val>
                                            <p:strVal val="#ppt_h"/>
                                          </p:val>
                                        </p:tav>
                                      </p:tavLst>
                                    </p:anim>
                                    <p:animEffect transition="in" filter="fade">
                                      <p:cBhvr>
                                        <p:cTn id="165" dur="500"/>
                                        <p:tgtEl>
                                          <p:spTgt spid="32"/>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 calcmode="lin" valueType="num">
                                      <p:cBhvr>
                                        <p:cTn id="169" dur="500" fill="hold"/>
                                        <p:tgtEl>
                                          <p:spTgt spid="33"/>
                                        </p:tgtEl>
                                        <p:attrNameLst>
                                          <p:attrName>ppt_w</p:attrName>
                                        </p:attrNameLst>
                                      </p:cBhvr>
                                      <p:tavLst>
                                        <p:tav tm="0">
                                          <p:val>
                                            <p:fltVal val="0"/>
                                          </p:val>
                                        </p:tav>
                                        <p:tav tm="100000">
                                          <p:val>
                                            <p:strVal val="#ppt_w"/>
                                          </p:val>
                                        </p:tav>
                                      </p:tavLst>
                                    </p:anim>
                                    <p:anim calcmode="lin" valueType="num">
                                      <p:cBhvr>
                                        <p:cTn id="170" dur="500" fill="hold"/>
                                        <p:tgtEl>
                                          <p:spTgt spid="33"/>
                                        </p:tgtEl>
                                        <p:attrNameLst>
                                          <p:attrName>ppt_h</p:attrName>
                                        </p:attrNameLst>
                                      </p:cBhvr>
                                      <p:tavLst>
                                        <p:tav tm="0">
                                          <p:val>
                                            <p:fltVal val="0"/>
                                          </p:val>
                                        </p:tav>
                                        <p:tav tm="100000">
                                          <p:val>
                                            <p:strVal val="#ppt_h"/>
                                          </p:val>
                                        </p:tav>
                                      </p:tavLst>
                                    </p:anim>
                                    <p:animEffect transition="in" filter="fade">
                                      <p:cBhvr>
                                        <p:cTn id="171" dur="500"/>
                                        <p:tgtEl>
                                          <p:spTgt spid="33"/>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p:cTn id="175" dur="500" fill="hold"/>
                                        <p:tgtEl>
                                          <p:spTgt spid="34"/>
                                        </p:tgtEl>
                                        <p:attrNameLst>
                                          <p:attrName>ppt_w</p:attrName>
                                        </p:attrNameLst>
                                      </p:cBhvr>
                                      <p:tavLst>
                                        <p:tav tm="0">
                                          <p:val>
                                            <p:fltVal val="0"/>
                                          </p:val>
                                        </p:tav>
                                        <p:tav tm="100000">
                                          <p:val>
                                            <p:strVal val="#ppt_w"/>
                                          </p:val>
                                        </p:tav>
                                      </p:tavLst>
                                    </p:anim>
                                    <p:anim calcmode="lin" valueType="num">
                                      <p:cBhvr>
                                        <p:cTn id="176" dur="500" fill="hold"/>
                                        <p:tgtEl>
                                          <p:spTgt spid="34"/>
                                        </p:tgtEl>
                                        <p:attrNameLst>
                                          <p:attrName>ppt_h</p:attrName>
                                        </p:attrNameLst>
                                      </p:cBhvr>
                                      <p:tavLst>
                                        <p:tav tm="0">
                                          <p:val>
                                            <p:fltVal val="0"/>
                                          </p:val>
                                        </p:tav>
                                        <p:tav tm="100000">
                                          <p:val>
                                            <p:strVal val="#ppt_h"/>
                                          </p:val>
                                        </p:tav>
                                      </p:tavLst>
                                    </p:anim>
                                    <p:animEffect transition="in" filter="fade">
                                      <p:cBhvr>
                                        <p:cTn id="177" dur="500"/>
                                        <p:tgtEl>
                                          <p:spTgt spid="34"/>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35"/>
                                        </p:tgtEl>
                                        <p:attrNameLst>
                                          <p:attrName>style.visibility</p:attrName>
                                        </p:attrNameLst>
                                      </p:cBhvr>
                                      <p:to>
                                        <p:strVal val="visible"/>
                                      </p:to>
                                    </p:set>
                                    <p:anim calcmode="lin" valueType="num">
                                      <p:cBhvr>
                                        <p:cTn id="181" dur="500" fill="hold"/>
                                        <p:tgtEl>
                                          <p:spTgt spid="35"/>
                                        </p:tgtEl>
                                        <p:attrNameLst>
                                          <p:attrName>ppt_w</p:attrName>
                                        </p:attrNameLst>
                                      </p:cBhvr>
                                      <p:tavLst>
                                        <p:tav tm="0">
                                          <p:val>
                                            <p:fltVal val="0"/>
                                          </p:val>
                                        </p:tav>
                                        <p:tav tm="100000">
                                          <p:val>
                                            <p:strVal val="#ppt_w"/>
                                          </p:val>
                                        </p:tav>
                                      </p:tavLst>
                                    </p:anim>
                                    <p:anim calcmode="lin" valueType="num">
                                      <p:cBhvr>
                                        <p:cTn id="182" dur="500" fill="hold"/>
                                        <p:tgtEl>
                                          <p:spTgt spid="35"/>
                                        </p:tgtEl>
                                        <p:attrNameLst>
                                          <p:attrName>ppt_h</p:attrName>
                                        </p:attrNameLst>
                                      </p:cBhvr>
                                      <p:tavLst>
                                        <p:tav tm="0">
                                          <p:val>
                                            <p:fltVal val="0"/>
                                          </p:val>
                                        </p:tav>
                                        <p:tav tm="100000">
                                          <p:val>
                                            <p:strVal val="#ppt_h"/>
                                          </p:val>
                                        </p:tav>
                                      </p:tavLst>
                                    </p:anim>
                                    <p:animEffect transition="in" filter="fade">
                                      <p:cBhvr>
                                        <p:cTn id="183" dur="500"/>
                                        <p:tgtEl>
                                          <p:spTgt spid="35"/>
                                        </p:tgtEl>
                                      </p:cBhvr>
                                    </p:animEffect>
                                  </p:childTnLst>
                                </p:cTn>
                              </p:par>
                            </p:childTnLst>
                          </p:cTn>
                        </p:par>
                        <p:par>
                          <p:cTn id="184" fill="hold">
                            <p:stCondLst>
                              <p:cond delay="15000"/>
                            </p:stCondLst>
                            <p:childTnLst>
                              <p:par>
                                <p:cTn id="185" presetID="53" presetClass="entr" presetSubtype="16"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p:cTn id="187" dur="500" fill="hold"/>
                                        <p:tgtEl>
                                          <p:spTgt spid="36"/>
                                        </p:tgtEl>
                                        <p:attrNameLst>
                                          <p:attrName>ppt_w</p:attrName>
                                        </p:attrNameLst>
                                      </p:cBhvr>
                                      <p:tavLst>
                                        <p:tav tm="0">
                                          <p:val>
                                            <p:fltVal val="0"/>
                                          </p:val>
                                        </p:tav>
                                        <p:tav tm="100000">
                                          <p:val>
                                            <p:strVal val="#ppt_w"/>
                                          </p:val>
                                        </p:tav>
                                      </p:tavLst>
                                    </p:anim>
                                    <p:anim calcmode="lin" valueType="num">
                                      <p:cBhvr>
                                        <p:cTn id="188" dur="500" fill="hold"/>
                                        <p:tgtEl>
                                          <p:spTgt spid="36"/>
                                        </p:tgtEl>
                                        <p:attrNameLst>
                                          <p:attrName>ppt_h</p:attrName>
                                        </p:attrNameLst>
                                      </p:cBhvr>
                                      <p:tavLst>
                                        <p:tav tm="0">
                                          <p:val>
                                            <p:fltVal val="0"/>
                                          </p:val>
                                        </p:tav>
                                        <p:tav tm="100000">
                                          <p:val>
                                            <p:strVal val="#ppt_h"/>
                                          </p:val>
                                        </p:tav>
                                      </p:tavLst>
                                    </p:anim>
                                    <p:animEffect transition="in" filter="fade">
                                      <p:cBhvr>
                                        <p:cTn id="189" dur="500"/>
                                        <p:tgtEl>
                                          <p:spTgt spid="36"/>
                                        </p:tgtEl>
                                      </p:cBhvr>
                                    </p:animEffect>
                                  </p:childTnLst>
                                </p:cTn>
                              </p:par>
                            </p:childTnLst>
                          </p:cTn>
                        </p:par>
                        <p:par>
                          <p:cTn id="190" fill="hold">
                            <p:stCondLst>
                              <p:cond delay="15500"/>
                            </p:stCondLst>
                            <p:childTnLst>
                              <p:par>
                                <p:cTn id="191" presetID="53" presetClass="entr" presetSubtype="16" fill="hold" grpId="0" nodeType="afterEffect">
                                  <p:stCondLst>
                                    <p:cond delay="0"/>
                                  </p:stCondLst>
                                  <p:childTnLst>
                                    <p:set>
                                      <p:cBhvr>
                                        <p:cTn id="192" dur="1" fill="hold">
                                          <p:stCondLst>
                                            <p:cond delay="0"/>
                                          </p:stCondLst>
                                        </p:cTn>
                                        <p:tgtEl>
                                          <p:spTgt spid="37"/>
                                        </p:tgtEl>
                                        <p:attrNameLst>
                                          <p:attrName>style.visibility</p:attrName>
                                        </p:attrNameLst>
                                      </p:cBhvr>
                                      <p:to>
                                        <p:strVal val="visible"/>
                                      </p:to>
                                    </p:set>
                                    <p:anim calcmode="lin" valueType="num">
                                      <p:cBhvr>
                                        <p:cTn id="193" dur="500" fill="hold"/>
                                        <p:tgtEl>
                                          <p:spTgt spid="37"/>
                                        </p:tgtEl>
                                        <p:attrNameLst>
                                          <p:attrName>ppt_w</p:attrName>
                                        </p:attrNameLst>
                                      </p:cBhvr>
                                      <p:tavLst>
                                        <p:tav tm="0">
                                          <p:val>
                                            <p:fltVal val="0"/>
                                          </p:val>
                                        </p:tav>
                                        <p:tav tm="100000">
                                          <p:val>
                                            <p:strVal val="#ppt_w"/>
                                          </p:val>
                                        </p:tav>
                                      </p:tavLst>
                                    </p:anim>
                                    <p:anim calcmode="lin" valueType="num">
                                      <p:cBhvr>
                                        <p:cTn id="194" dur="500" fill="hold"/>
                                        <p:tgtEl>
                                          <p:spTgt spid="37"/>
                                        </p:tgtEl>
                                        <p:attrNameLst>
                                          <p:attrName>ppt_h</p:attrName>
                                        </p:attrNameLst>
                                      </p:cBhvr>
                                      <p:tavLst>
                                        <p:tav tm="0">
                                          <p:val>
                                            <p:fltVal val="0"/>
                                          </p:val>
                                        </p:tav>
                                        <p:tav tm="100000">
                                          <p:val>
                                            <p:strVal val="#ppt_h"/>
                                          </p:val>
                                        </p:tav>
                                      </p:tavLst>
                                    </p:anim>
                                    <p:animEffect transition="in" filter="fade">
                                      <p:cBhvr>
                                        <p:cTn id="195" dur="500"/>
                                        <p:tgtEl>
                                          <p:spTgt spid="37"/>
                                        </p:tgtEl>
                                      </p:cBhvr>
                                    </p:animEffect>
                                  </p:childTnLst>
                                </p:cTn>
                              </p:par>
                            </p:childTnLst>
                          </p:cTn>
                        </p:par>
                        <p:par>
                          <p:cTn id="196" fill="hold">
                            <p:stCondLst>
                              <p:cond delay="16000"/>
                            </p:stCondLst>
                            <p:childTnLst>
                              <p:par>
                                <p:cTn id="197" presetID="53" presetClass="entr" presetSubtype="16" fill="hold" grpId="0" nodeType="afterEffect">
                                  <p:stCondLst>
                                    <p:cond delay="0"/>
                                  </p:stCondLst>
                                  <p:childTnLst>
                                    <p:set>
                                      <p:cBhvr>
                                        <p:cTn id="198" dur="1" fill="hold">
                                          <p:stCondLst>
                                            <p:cond delay="0"/>
                                          </p:stCondLst>
                                        </p:cTn>
                                        <p:tgtEl>
                                          <p:spTgt spid="38"/>
                                        </p:tgtEl>
                                        <p:attrNameLst>
                                          <p:attrName>style.visibility</p:attrName>
                                        </p:attrNameLst>
                                      </p:cBhvr>
                                      <p:to>
                                        <p:strVal val="visible"/>
                                      </p:to>
                                    </p:set>
                                    <p:anim calcmode="lin" valueType="num">
                                      <p:cBhvr>
                                        <p:cTn id="199" dur="500" fill="hold"/>
                                        <p:tgtEl>
                                          <p:spTgt spid="38"/>
                                        </p:tgtEl>
                                        <p:attrNameLst>
                                          <p:attrName>ppt_w</p:attrName>
                                        </p:attrNameLst>
                                      </p:cBhvr>
                                      <p:tavLst>
                                        <p:tav tm="0">
                                          <p:val>
                                            <p:fltVal val="0"/>
                                          </p:val>
                                        </p:tav>
                                        <p:tav tm="100000">
                                          <p:val>
                                            <p:strVal val="#ppt_w"/>
                                          </p:val>
                                        </p:tav>
                                      </p:tavLst>
                                    </p:anim>
                                    <p:anim calcmode="lin" valueType="num">
                                      <p:cBhvr>
                                        <p:cTn id="200" dur="500" fill="hold"/>
                                        <p:tgtEl>
                                          <p:spTgt spid="38"/>
                                        </p:tgtEl>
                                        <p:attrNameLst>
                                          <p:attrName>ppt_h</p:attrName>
                                        </p:attrNameLst>
                                      </p:cBhvr>
                                      <p:tavLst>
                                        <p:tav tm="0">
                                          <p:val>
                                            <p:fltVal val="0"/>
                                          </p:val>
                                        </p:tav>
                                        <p:tav tm="100000">
                                          <p:val>
                                            <p:strVal val="#ppt_h"/>
                                          </p:val>
                                        </p:tav>
                                      </p:tavLst>
                                    </p:anim>
                                    <p:animEffect transition="in" filter="fade">
                                      <p:cBhvr>
                                        <p:cTn id="201" dur="500"/>
                                        <p:tgtEl>
                                          <p:spTgt spid="38"/>
                                        </p:tgtEl>
                                      </p:cBhvr>
                                    </p:animEffect>
                                  </p:childTnLst>
                                </p:cTn>
                              </p:par>
                            </p:childTnLst>
                          </p:cTn>
                        </p:par>
                        <p:par>
                          <p:cTn id="202" fill="hold">
                            <p:stCondLst>
                              <p:cond delay="16500"/>
                            </p:stCondLst>
                            <p:childTnLst>
                              <p:par>
                                <p:cTn id="203" presetID="53" presetClass="entr" presetSubtype="16" fill="hold" grpId="0" nodeType="afterEffect">
                                  <p:stCondLst>
                                    <p:cond delay="0"/>
                                  </p:stCondLst>
                                  <p:childTnLst>
                                    <p:set>
                                      <p:cBhvr>
                                        <p:cTn id="204" dur="1" fill="hold">
                                          <p:stCondLst>
                                            <p:cond delay="0"/>
                                          </p:stCondLst>
                                        </p:cTn>
                                        <p:tgtEl>
                                          <p:spTgt spid="39"/>
                                        </p:tgtEl>
                                        <p:attrNameLst>
                                          <p:attrName>style.visibility</p:attrName>
                                        </p:attrNameLst>
                                      </p:cBhvr>
                                      <p:to>
                                        <p:strVal val="visible"/>
                                      </p:to>
                                    </p:set>
                                    <p:anim calcmode="lin" valueType="num">
                                      <p:cBhvr>
                                        <p:cTn id="205" dur="500" fill="hold"/>
                                        <p:tgtEl>
                                          <p:spTgt spid="39"/>
                                        </p:tgtEl>
                                        <p:attrNameLst>
                                          <p:attrName>ppt_w</p:attrName>
                                        </p:attrNameLst>
                                      </p:cBhvr>
                                      <p:tavLst>
                                        <p:tav tm="0">
                                          <p:val>
                                            <p:fltVal val="0"/>
                                          </p:val>
                                        </p:tav>
                                        <p:tav tm="100000">
                                          <p:val>
                                            <p:strVal val="#ppt_w"/>
                                          </p:val>
                                        </p:tav>
                                      </p:tavLst>
                                    </p:anim>
                                    <p:anim calcmode="lin" valueType="num">
                                      <p:cBhvr>
                                        <p:cTn id="206" dur="500" fill="hold"/>
                                        <p:tgtEl>
                                          <p:spTgt spid="39"/>
                                        </p:tgtEl>
                                        <p:attrNameLst>
                                          <p:attrName>ppt_h</p:attrName>
                                        </p:attrNameLst>
                                      </p:cBhvr>
                                      <p:tavLst>
                                        <p:tav tm="0">
                                          <p:val>
                                            <p:fltVal val="0"/>
                                          </p:val>
                                        </p:tav>
                                        <p:tav tm="100000">
                                          <p:val>
                                            <p:strVal val="#ppt_h"/>
                                          </p:val>
                                        </p:tav>
                                      </p:tavLst>
                                    </p:anim>
                                    <p:animEffect transition="in" filter="fade">
                                      <p:cBhvr>
                                        <p:cTn id="207" dur="500"/>
                                        <p:tgtEl>
                                          <p:spTgt spid="39"/>
                                        </p:tgtEl>
                                      </p:cBhvr>
                                    </p:animEffect>
                                  </p:childTnLst>
                                </p:cTn>
                              </p:par>
                            </p:childTnLst>
                          </p:cTn>
                        </p:par>
                        <p:par>
                          <p:cTn id="208" fill="hold">
                            <p:stCondLst>
                              <p:cond delay="17000"/>
                            </p:stCondLst>
                            <p:childTnLst>
                              <p:par>
                                <p:cTn id="209" presetID="53" presetClass="entr" presetSubtype="16" fill="hold" grpId="0" nodeType="afterEffect">
                                  <p:stCondLst>
                                    <p:cond delay="0"/>
                                  </p:stCondLst>
                                  <p:childTnLst>
                                    <p:set>
                                      <p:cBhvr>
                                        <p:cTn id="210" dur="1" fill="hold">
                                          <p:stCondLst>
                                            <p:cond delay="0"/>
                                          </p:stCondLst>
                                        </p:cTn>
                                        <p:tgtEl>
                                          <p:spTgt spid="40"/>
                                        </p:tgtEl>
                                        <p:attrNameLst>
                                          <p:attrName>style.visibility</p:attrName>
                                        </p:attrNameLst>
                                      </p:cBhvr>
                                      <p:to>
                                        <p:strVal val="visible"/>
                                      </p:to>
                                    </p:set>
                                    <p:anim calcmode="lin" valueType="num">
                                      <p:cBhvr>
                                        <p:cTn id="211" dur="500" fill="hold"/>
                                        <p:tgtEl>
                                          <p:spTgt spid="40"/>
                                        </p:tgtEl>
                                        <p:attrNameLst>
                                          <p:attrName>ppt_w</p:attrName>
                                        </p:attrNameLst>
                                      </p:cBhvr>
                                      <p:tavLst>
                                        <p:tav tm="0">
                                          <p:val>
                                            <p:fltVal val="0"/>
                                          </p:val>
                                        </p:tav>
                                        <p:tav tm="100000">
                                          <p:val>
                                            <p:strVal val="#ppt_w"/>
                                          </p:val>
                                        </p:tav>
                                      </p:tavLst>
                                    </p:anim>
                                    <p:anim calcmode="lin" valueType="num">
                                      <p:cBhvr>
                                        <p:cTn id="212" dur="500" fill="hold"/>
                                        <p:tgtEl>
                                          <p:spTgt spid="40"/>
                                        </p:tgtEl>
                                        <p:attrNameLst>
                                          <p:attrName>ppt_h</p:attrName>
                                        </p:attrNameLst>
                                      </p:cBhvr>
                                      <p:tavLst>
                                        <p:tav tm="0">
                                          <p:val>
                                            <p:fltVal val="0"/>
                                          </p:val>
                                        </p:tav>
                                        <p:tav tm="100000">
                                          <p:val>
                                            <p:strVal val="#ppt_h"/>
                                          </p:val>
                                        </p:tav>
                                      </p:tavLst>
                                    </p:anim>
                                    <p:animEffect transition="in" filter="fade">
                                      <p:cBhvr>
                                        <p:cTn id="213" dur="500"/>
                                        <p:tgtEl>
                                          <p:spTgt spid="40"/>
                                        </p:tgtEl>
                                      </p:cBhvr>
                                    </p:animEffect>
                                  </p:childTnLst>
                                </p:cTn>
                              </p:par>
                            </p:childTnLst>
                          </p:cTn>
                        </p:par>
                        <p:par>
                          <p:cTn id="214" fill="hold">
                            <p:stCondLst>
                              <p:cond delay="17500"/>
                            </p:stCondLst>
                            <p:childTnLst>
                              <p:par>
                                <p:cTn id="215" presetID="53" presetClass="entr" presetSubtype="16"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p:cTn id="217" dur="500" fill="hold"/>
                                        <p:tgtEl>
                                          <p:spTgt spid="42"/>
                                        </p:tgtEl>
                                        <p:attrNameLst>
                                          <p:attrName>ppt_w</p:attrName>
                                        </p:attrNameLst>
                                      </p:cBhvr>
                                      <p:tavLst>
                                        <p:tav tm="0">
                                          <p:val>
                                            <p:fltVal val="0"/>
                                          </p:val>
                                        </p:tav>
                                        <p:tav tm="100000">
                                          <p:val>
                                            <p:strVal val="#ppt_w"/>
                                          </p:val>
                                        </p:tav>
                                      </p:tavLst>
                                    </p:anim>
                                    <p:anim calcmode="lin" valueType="num">
                                      <p:cBhvr>
                                        <p:cTn id="218" dur="500" fill="hold"/>
                                        <p:tgtEl>
                                          <p:spTgt spid="42"/>
                                        </p:tgtEl>
                                        <p:attrNameLst>
                                          <p:attrName>ppt_h</p:attrName>
                                        </p:attrNameLst>
                                      </p:cBhvr>
                                      <p:tavLst>
                                        <p:tav tm="0">
                                          <p:val>
                                            <p:fltVal val="0"/>
                                          </p:val>
                                        </p:tav>
                                        <p:tav tm="100000">
                                          <p:val>
                                            <p:strVal val="#ppt_h"/>
                                          </p:val>
                                        </p:tav>
                                      </p:tavLst>
                                    </p:anim>
                                    <p:animEffect transition="in" filter="fade">
                                      <p:cBhvr>
                                        <p:cTn id="219" dur="500"/>
                                        <p:tgtEl>
                                          <p:spTgt spid="42"/>
                                        </p:tgtEl>
                                      </p:cBhvr>
                                    </p:animEffect>
                                  </p:childTnLst>
                                </p:cTn>
                              </p:par>
                            </p:childTnLst>
                          </p:cTn>
                        </p:par>
                        <p:par>
                          <p:cTn id="220" fill="hold">
                            <p:stCondLst>
                              <p:cond delay="18000"/>
                            </p:stCondLst>
                            <p:childTnLst>
                              <p:par>
                                <p:cTn id="221" presetID="53" presetClass="entr" presetSubtype="16" fill="hold" grpId="0" nodeType="afterEffect">
                                  <p:stCondLst>
                                    <p:cond delay="0"/>
                                  </p:stCondLst>
                                  <p:childTnLst>
                                    <p:set>
                                      <p:cBhvr>
                                        <p:cTn id="222" dur="1" fill="hold">
                                          <p:stCondLst>
                                            <p:cond delay="0"/>
                                          </p:stCondLst>
                                        </p:cTn>
                                        <p:tgtEl>
                                          <p:spTgt spid="43"/>
                                        </p:tgtEl>
                                        <p:attrNameLst>
                                          <p:attrName>style.visibility</p:attrName>
                                        </p:attrNameLst>
                                      </p:cBhvr>
                                      <p:to>
                                        <p:strVal val="visible"/>
                                      </p:to>
                                    </p:set>
                                    <p:anim calcmode="lin" valueType="num">
                                      <p:cBhvr>
                                        <p:cTn id="223" dur="500" fill="hold"/>
                                        <p:tgtEl>
                                          <p:spTgt spid="43"/>
                                        </p:tgtEl>
                                        <p:attrNameLst>
                                          <p:attrName>ppt_w</p:attrName>
                                        </p:attrNameLst>
                                      </p:cBhvr>
                                      <p:tavLst>
                                        <p:tav tm="0">
                                          <p:val>
                                            <p:fltVal val="0"/>
                                          </p:val>
                                        </p:tav>
                                        <p:tav tm="100000">
                                          <p:val>
                                            <p:strVal val="#ppt_w"/>
                                          </p:val>
                                        </p:tav>
                                      </p:tavLst>
                                    </p:anim>
                                    <p:anim calcmode="lin" valueType="num">
                                      <p:cBhvr>
                                        <p:cTn id="224" dur="500" fill="hold"/>
                                        <p:tgtEl>
                                          <p:spTgt spid="43"/>
                                        </p:tgtEl>
                                        <p:attrNameLst>
                                          <p:attrName>ppt_h</p:attrName>
                                        </p:attrNameLst>
                                      </p:cBhvr>
                                      <p:tavLst>
                                        <p:tav tm="0">
                                          <p:val>
                                            <p:fltVal val="0"/>
                                          </p:val>
                                        </p:tav>
                                        <p:tav tm="100000">
                                          <p:val>
                                            <p:strVal val="#ppt_h"/>
                                          </p:val>
                                        </p:tav>
                                      </p:tavLst>
                                    </p:anim>
                                    <p:animEffect transition="in" filter="fade">
                                      <p:cBhvr>
                                        <p:cTn id="225" dur="500"/>
                                        <p:tgtEl>
                                          <p:spTgt spid="43"/>
                                        </p:tgtEl>
                                      </p:cBhvr>
                                    </p:animEffect>
                                  </p:childTnLst>
                                </p:cTn>
                              </p:par>
                            </p:childTnLst>
                          </p:cTn>
                        </p:par>
                        <p:par>
                          <p:cTn id="226" fill="hold">
                            <p:stCondLst>
                              <p:cond delay="18500"/>
                            </p:stCondLst>
                            <p:childTnLst>
                              <p:par>
                                <p:cTn id="227" presetID="53" presetClass="entr" presetSubtype="16" fill="hold" grpId="0" nodeType="afterEffect">
                                  <p:stCondLst>
                                    <p:cond delay="0"/>
                                  </p:stCondLst>
                                  <p:childTnLst>
                                    <p:set>
                                      <p:cBhvr>
                                        <p:cTn id="228" dur="1" fill="hold">
                                          <p:stCondLst>
                                            <p:cond delay="0"/>
                                          </p:stCondLst>
                                        </p:cTn>
                                        <p:tgtEl>
                                          <p:spTgt spid="44"/>
                                        </p:tgtEl>
                                        <p:attrNameLst>
                                          <p:attrName>style.visibility</p:attrName>
                                        </p:attrNameLst>
                                      </p:cBhvr>
                                      <p:to>
                                        <p:strVal val="visible"/>
                                      </p:to>
                                    </p:set>
                                    <p:anim calcmode="lin" valueType="num">
                                      <p:cBhvr>
                                        <p:cTn id="229" dur="500" fill="hold"/>
                                        <p:tgtEl>
                                          <p:spTgt spid="44"/>
                                        </p:tgtEl>
                                        <p:attrNameLst>
                                          <p:attrName>ppt_w</p:attrName>
                                        </p:attrNameLst>
                                      </p:cBhvr>
                                      <p:tavLst>
                                        <p:tav tm="0">
                                          <p:val>
                                            <p:fltVal val="0"/>
                                          </p:val>
                                        </p:tav>
                                        <p:tav tm="100000">
                                          <p:val>
                                            <p:strVal val="#ppt_w"/>
                                          </p:val>
                                        </p:tav>
                                      </p:tavLst>
                                    </p:anim>
                                    <p:anim calcmode="lin" valueType="num">
                                      <p:cBhvr>
                                        <p:cTn id="230" dur="500" fill="hold"/>
                                        <p:tgtEl>
                                          <p:spTgt spid="44"/>
                                        </p:tgtEl>
                                        <p:attrNameLst>
                                          <p:attrName>ppt_h</p:attrName>
                                        </p:attrNameLst>
                                      </p:cBhvr>
                                      <p:tavLst>
                                        <p:tav tm="0">
                                          <p:val>
                                            <p:fltVal val="0"/>
                                          </p:val>
                                        </p:tav>
                                        <p:tav tm="100000">
                                          <p:val>
                                            <p:strVal val="#ppt_h"/>
                                          </p:val>
                                        </p:tav>
                                      </p:tavLst>
                                    </p:anim>
                                    <p:animEffect transition="in" filter="fade">
                                      <p:cBhvr>
                                        <p:cTn id="231" dur="500"/>
                                        <p:tgtEl>
                                          <p:spTgt spid="44"/>
                                        </p:tgtEl>
                                      </p:cBhvr>
                                    </p:animEffect>
                                  </p:childTnLst>
                                </p:cTn>
                              </p:par>
                            </p:childTnLst>
                          </p:cTn>
                        </p:par>
                        <p:par>
                          <p:cTn id="232" fill="hold">
                            <p:stCondLst>
                              <p:cond delay="19000"/>
                            </p:stCondLst>
                            <p:childTnLst>
                              <p:par>
                                <p:cTn id="233" presetID="53" presetClass="entr" presetSubtype="16" fill="hold" grpId="0" nodeType="afterEffect">
                                  <p:stCondLst>
                                    <p:cond delay="0"/>
                                  </p:stCondLst>
                                  <p:childTnLst>
                                    <p:set>
                                      <p:cBhvr>
                                        <p:cTn id="234" dur="1" fill="hold">
                                          <p:stCondLst>
                                            <p:cond delay="0"/>
                                          </p:stCondLst>
                                        </p:cTn>
                                        <p:tgtEl>
                                          <p:spTgt spid="45"/>
                                        </p:tgtEl>
                                        <p:attrNameLst>
                                          <p:attrName>style.visibility</p:attrName>
                                        </p:attrNameLst>
                                      </p:cBhvr>
                                      <p:to>
                                        <p:strVal val="visible"/>
                                      </p:to>
                                    </p:set>
                                    <p:anim calcmode="lin" valueType="num">
                                      <p:cBhvr>
                                        <p:cTn id="235" dur="500" fill="hold"/>
                                        <p:tgtEl>
                                          <p:spTgt spid="45"/>
                                        </p:tgtEl>
                                        <p:attrNameLst>
                                          <p:attrName>ppt_w</p:attrName>
                                        </p:attrNameLst>
                                      </p:cBhvr>
                                      <p:tavLst>
                                        <p:tav tm="0">
                                          <p:val>
                                            <p:fltVal val="0"/>
                                          </p:val>
                                        </p:tav>
                                        <p:tav tm="100000">
                                          <p:val>
                                            <p:strVal val="#ppt_w"/>
                                          </p:val>
                                        </p:tav>
                                      </p:tavLst>
                                    </p:anim>
                                    <p:anim calcmode="lin" valueType="num">
                                      <p:cBhvr>
                                        <p:cTn id="236" dur="500" fill="hold"/>
                                        <p:tgtEl>
                                          <p:spTgt spid="45"/>
                                        </p:tgtEl>
                                        <p:attrNameLst>
                                          <p:attrName>ppt_h</p:attrName>
                                        </p:attrNameLst>
                                      </p:cBhvr>
                                      <p:tavLst>
                                        <p:tav tm="0">
                                          <p:val>
                                            <p:fltVal val="0"/>
                                          </p:val>
                                        </p:tav>
                                        <p:tav tm="100000">
                                          <p:val>
                                            <p:strVal val="#ppt_h"/>
                                          </p:val>
                                        </p:tav>
                                      </p:tavLst>
                                    </p:anim>
                                    <p:animEffect transition="in" filter="fade">
                                      <p:cBhvr>
                                        <p:cTn id="237" dur="500"/>
                                        <p:tgtEl>
                                          <p:spTgt spid="45"/>
                                        </p:tgtEl>
                                      </p:cBhvr>
                                    </p:animEffect>
                                  </p:childTnLst>
                                </p:cTn>
                              </p:par>
                            </p:childTnLst>
                          </p:cTn>
                        </p:par>
                        <p:par>
                          <p:cTn id="238" fill="hold">
                            <p:stCondLst>
                              <p:cond delay="19500"/>
                            </p:stCondLst>
                            <p:childTnLst>
                              <p:par>
                                <p:cTn id="239" presetID="53" presetClass="entr" presetSubtype="16" fill="hold" grpId="0" nodeType="afterEffect">
                                  <p:stCondLst>
                                    <p:cond delay="0"/>
                                  </p:stCondLst>
                                  <p:childTnLst>
                                    <p:set>
                                      <p:cBhvr>
                                        <p:cTn id="240" dur="1" fill="hold">
                                          <p:stCondLst>
                                            <p:cond delay="0"/>
                                          </p:stCondLst>
                                        </p:cTn>
                                        <p:tgtEl>
                                          <p:spTgt spid="46"/>
                                        </p:tgtEl>
                                        <p:attrNameLst>
                                          <p:attrName>style.visibility</p:attrName>
                                        </p:attrNameLst>
                                      </p:cBhvr>
                                      <p:to>
                                        <p:strVal val="visible"/>
                                      </p:to>
                                    </p:set>
                                    <p:anim calcmode="lin" valueType="num">
                                      <p:cBhvr>
                                        <p:cTn id="241" dur="500" fill="hold"/>
                                        <p:tgtEl>
                                          <p:spTgt spid="46"/>
                                        </p:tgtEl>
                                        <p:attrNameLst>
                                          <p:attrName>ppt_w</p:attrName>
                                        </p:attrNameLst>
                                      </p:cBhvr>
                                      <p:tavLst>
                                        <p:tav tm="0">
                                          <p:val>
                                            <p:fltVal val="0"/>
                                          </p:val>
                                        </p:tav>
                                        <p:tav tm="100000">
                                          <p:val>
                                            <p:strVal val="#ppt_w"/>
                                          </p:val>
                                        </p:tav>
                                      </p:tavLst>
                                    </p:anim>
                                    <p:anim calcmode="lin" valueType="num">
                                      <p:cBhvr>
                                        <p:cTn id="242" dur="500" fill="hold"/>
                                        <p:tgtEl>
                                          <p:spTgt spid="46"/>
                                        </p:tgtEl>
                                        <p:attrNameLst>
                                          <p:attrName>ppt_h</p:attrName>
                                        </p:attrNameLst>
                                      </p:cBhvr>
                                      <p:tavLst>
                                        <p:tav tm="0">
                                          <p:val>
                                            <p:fltVal val="0"/>
                                          </p:val>
                                        </p:tav>
                                        <p:tav tm="100000">
                                          <p:val>
                                            <p:strVal val="#ppt_h"/>
                                          </p:val>
                                        </p:tav>
                                      </p:tavLst>
                                    </p:anim>
                                    <p:animEffect transition="in" filter="fade">
                                      <p:cBhvr>
                                        <p:cTn id="243" dur="500"/>
                                        <p:tgtEl>
                                          <p:spTgt spid="46"/>
                                        </p:tgtEl>
                                      </p:cBhvr>
                                    </p:animEffect>
                                  </p:childTnLst>
                                </p:cTn>
                              </p:par>
                            </p:childTnLst>
                          </p:cTn>
                        </p:par>
                        <p:par>
                          <p:cTn id="244" fill="hold">
                            <p:stCondLst>
                              <p:cond delay="20000"/>
                            </p:stCondLst>
                            <p:childTnLst>
                              <p:par>
                                <p:cTn id="245" presetID="53" presetClass="entr" presetSubtype="16" fill="hold" grpId="0" nodeType="afterEffect">
                                  <p:stCondLst>
                                    <p:cond delay="0"/>
                                  </p:stCondLst>
                                  <p:childTnLst>
                                    <p:set>
                                      <p:cBhvr>
                                        <p:cTn id="246" dur="1" fill="hold">
                                          <p:stCondLst>
                                            <p:cond delay="0"/>
                                          </p:stCondLst>
                                        </p:cTn>
                                        <p:tgtEl>
                                          <p:spTgt spid="47"/>
                                        </p:tgtEl>
                                        <p:attrNameLst>
                                          <p:attrName>style.visibility</p:attrName>
                                        </p:attrNameLst>
                                      </p:cBhvr>
                                      <p:to>
                                        <p:strVal val="visible"/>
                                      </p:to>
                                    </p:set>
                                    <p:anim calcmode="lin" valueType="num">
                                      <p:cBhvr>
                                        <p:cTn id="247" dur="500" fill="hold"/>
                                        <p:tgtEl>
                                          <p:spTgt spid="47"/>
                                        </p:tgtEl>
                                        <p:attrNameLst>
                                          <p:attrName>ppt_w</p:attrName>
                                        </p:attrNameLst>
                                      </p:cBhvr>
                                      <p:tavLst>
                                        <p:tav tm="0">
                                          <p:val>
                                            <p:fltVal val="0"/>
                                          </p:val>
                                        </p:tav>
                                        <p:tav tm="100000">
                                          <p:val>
                                            <p:strVal val="#ppt_w"/>
                                          </p:val>
                                        </p:tav>
                                      </p:tavLst>
                                    </p:anim>
                                    <p:anim calcmode="lin" valueType="num">
                                      <p:cBhvr>
                                        <p:cTn id="248" dur="500" fill="hold"/>
                                        <p:tgtEl>
                                          <p:spTgt spid="47"/>
                                        </p:tgtEl>
                                        <p:attrNameLst>
                                          <p:attrName>ppt_h</p:attrName>
                                        </p:attrNameLst>
                                      </p:cBhvr>
                                      <p:tavLst>
                                        <p:tav tm="0">
                                          <p:val>
                                            <p:fltVal val="0"/>
                                          </p:val>
                                        </p:tav>
                                        <p:tav tm="100000">
                                          <p:val>
                                            <p:strVal val="#ppt_h"/>
                                          </p:val>
                                        </p:tav>
                                      </p:tavLst>
                                    </p:anim>
                                    <p:animEffect transition="in" filter="fade">
                                      <p:cBhvr>
                                        <p:cTn id="249" dur="500"/>
                                        <p:tgtEl>
                                          <p:spTgt spid="47"/>
                                        </p:tgtEl>
                                      </p:cBhvr>
                                    </p:animEffect>
                                  </p:childTnLst>
                                </p:cTn>
                              </p:par>
                            </p:childTnLst>
                          </p:cTn>
                        </p:par>
                        <p:par>
                          <p:cTn id="250" fill="hold">
                            <p:stCondLst>
                              <p:cond delay="20500"/>
                            </p:stCondLst>
                            <p:childTnLst>
                              <p:par>
                                <p:cTn id="251" presetID="53" presetClass="entr" presetSubtype="16"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anim calcmode="lin" valueType="num">
                                      <p:cBhvr>
                                        <p:cTn id="253" dur="500" fill="hold"/>
                                        <p:tgtEl>
                                          <p:spTgt spid="48"/>
                                        </p:tgtEl>
                                        <p:attrNameLst>
                                          <p:attrName>ppt_w</p:attrName>
                                        </p:attrNameLst>
                                      </p:cBhvr>
                                      <p:tavLst>
                                        <p:tav tm="0">
                                          <p:val>
                                            <p:fltVal val="0"/>
                                          </p:val>
                                        </p:tav>
                                        <p:tav tm="100000">
                                          <p:val>
                                            <p:strVal val="#ppt_w"/>
                                          </p:val>
                                        </p:tav>
                                      </p:tavLst>
                                    </p:anim>
                                    <p:anim calcmode="lin" valueType="num">
                                      <p:cBhvr>
                                        <p:cTn id="254" dur="500" fill="hold"/>
                                        <p:tgtEl>
                                          <p:spTgt spid="48"/>
                                        </p:tgtEl>
                                        <p:attrNameLst>
                                          <p:attrName>ppt_h</p:attrName>
                                        </p:attrNameLst>
                                      </p:cBhvr>
                                      <p:tavLst>
                                        <p:tav tm="0">
                                          <p:val>
                                            <p:fltVal val="0"/>
                                          </p:val>
                                        </p:tav>
                                        <p:tav tm="100000">
                                          <p:val>
                                            <p:strVal val="#ppt_h"/>
                                          </p:val>
                                        </p:tav>
                                      </p:tavLst>
                                    </p:anim>
                                    <p:animEffect transition="in" filter="fade">
                                      <p:cBhvr>
                                        <p:cTn id="255" dur="500"/>
                                        <p:tgtEl>
                                          <p:spTgt spid="48"/>
                                        </p:tgtEl>
                                      </p:cBhvr>
                                    </p:animEffect>
                                  </p:childTnLst>
                                </p:cTn>
                              </p:par>
                            </p:childTnLst>
                          </p:cTn>
                        </p:par>
                        <p:par>
                          <p:cTn id="256" fill="hold">
                            <p:stCondLst>
                              <p:cond delay="21000"/>
                            </p:stCondLst>
                            <p:childTnLst>
                              <p:par>
                                <p:cTn id="257" presetID="53" presetClass="entr" presetSubtype="16" fill="hold" grpId="0" nodeType="afterEffect">
                                  <p:stCondLst>
                                    <p:cond delay="0"/>
                                  </p:stCondLst>
                                  <p:childTnLst>
                                    <p:set>
                                      <p:cBhvr>
                                        <p:cTn id="258" dur="1" fill="hold">
                                          <p:stCondLst>
                                            <p:cond delay="0"/>
                                          </p:stCondLst>
                                        </p:cTn>
                                        <p:tgtEl>
                                          <p:spTgt spid="49"/>
                                        </p:tgtEl>
                                        <p:attrNameLst>
                                          <p:attrName>style.visibility</p:attrName>
                                        </p:attrNameLst>
                                      </p:cBhvr>
                                      <p:to>
                                        <p:strVal val="visible"/>
                                      </p:to>
                                    </p:set>
                                    <p:anim calcmode="lin" valueType="num">
                                      <p:cBhvr>
                                        <p:cTn id="259" dur="500" fill="hold"/>
                                        <p:tgtEl>
                                          <p:spTgt spid="49"/>
                                        </p:tgtEl>
                                        <p:attrNameLst>
                                          <p:attrName>ppt_w</p:attrName>
                                        </p:attrNameLst>
                                      </p:cBhvr>
                                      <p:tavLst>
                                        <p:tav tm="0">
                                          <p:val>
                                            <p:fltVal val="0"/>
                                          </p:val>
                                        </p:tav>
                                        <p:tav tm="100000">
                                          <p:val>
                                            <p:strVal val="#ppt_w"/>
                                          </p:val>
                                        </p:tav>
                                      </p:tavLst>
                                    </p:anim>
                                    <p:anim calcmode="lin" valueType="num">
                                      <p:cBhvr>
                                        <p:cTn id="260" dur="500" fill="hold"/>
                                        <p:tgtEl>
                                          <p:spTgt spid="49"/>
                                        </p:tgtEl>
                                        <p:attrNameLst>
                                          <p:attrName>ppt_h</p:attrName>
                                        </p:attrNameLst>
                                      </p:cBhvr>
                                      <p:tavLst>
                                        <p:tav tm="0">
                                          <p:val>
                                            <p:fltVal val="0"/>
                                          </p:val>
                                        </p:tav>
                                        <p:tav tm="100000">
                                          <p:val>
                                            <p:strVal val="#ppt_h"/>
                                          </p:val>
                                        </p:tav>
                                      </p:tavLst>
                                    </p:anim>
                                    <p:animEffect transition="in" filter="fade">
                                      <p:cBhvr>
                                        <p:cTn id="261" dur="500"/>
                                        <p:tgtEl>
                                          <p:spTgt spid="49"/>
                                        </p:tgtEl>
                                      </p:cBhvr>
                                    </p:animEffect>
                                  </p:childTnLst>
                                </p:cTn>
                              </p:par>
                            </p:childTnLst>
                          </p:cTn>
                        </p:par>
                        <p:par>
                          <p:cTn id="262" fill="hold">
                            <p:stCondLst>
                              <p:cond delay="21500"/>
                            </p:stCondLst>
                            <p:childTnLst>
                              <p:par>
                                <p:cTn id="263" presetID="53" presetClass="entr" presetSubtype="16" fill="hold" grpId="0" nodeType="afterEffect">
                                  <p:stCondLst>
                                    <p:cond delay="0"/>
                                  </p:stCondLst>
                                  <p:childTnLst>
                                    <p:set>
                                      <p:cBhvr>
                                        <p:cTn id="264" dur="1" fill="hold">
                                          <p:stCondLst>
                                            <p:cond delay="0"/>
                                          </p:stCondLst>
                                        </p:cTn>
                                        <p:tgtEl>
                                          <p:spTgt spid="50"/>
                                        </p:tgtEl>
                                        <p:attrNameLst>
                                          <p:attrName>style.visibility</p:attrName>
                                        </p:attrNameLst>
                                      </p:cBhvr>
                                      <p:to>
                                        <p:strVal val="visible"/>
                                      </p:to>
                                    </p:set>
                                    <p:anim calcmode="lin" valueType="num">
                                      <p:cBhvr>
                                        <p:cTn id="265" dur="500" fill="hold"/>
                                        <p:tgtEl>
                                          <p:spTgt spid="50"/>
                                        </p:tgtEl>
                                        <p:attrNameLst>
                                          <p:attrName>ppt_w</p:attrName>
                                        </p:attrNameLst>
                                      </p:cBhvr>
                                      <p:tavLst>
                                        <p:tav tm="0">
                                          <p:val>
                                            <p:fltVal val="0"/>
                                          </p:val>
                                        </p:tav>
                                        <p:tav tm="100000">
                                          <p:val>
                                            <p:strVal val="#ppt_w"/>
                                          </p:val>
                                        </p:tav>
                                      </p:tavLst>
                                    </p:anim>
                                    <p:anim calcmode="lin" valueType="num">
                                      <p:cBhvr>
                                        <p:cTn id="266" dur="500" fill="hold"/>
                                        <p:tgtEl>
                                          <p:spTgt spid="50"/>
                                        </p:tgtEl>
                                        <p:attrNameLst>
                                          <p:attrName>ppt_h</p:attrName>
                                        </p:attrNameLst>
                                      </p:cBhvr>
                                      <p:tavLst>
                                        <p:tav tm="0">
                                          <p:val>
                                            <p:fltVal val="0"/>
                                          </p:val>
                                        </p:tav>
                                        <p:tav tm="100000">
                                          <p:val>
                                            <p:strVal val="#ppt_h"/>
                                          </p:val>
                                        </p:tav>
                                      </p:tavLst>
                                    </p:anim>
                                    <p:animEffect transition="in" filter="fade">
                                      <p:cBhvr>
                                        <p:cTn id="267" dur="500"/>
                                        <p:tgtEl>
                                          <p:spTgt spid="50"/>
                                        </p:tgtEl>
                                      </p:cBhvr>
                                    </p:animEffect>
                                  </p:childTnLst>
                                </p:cTn>
                              </p:par>
                            </p:childTnLst>
                          </p:cTn>
                        </p:par>
                        <p:par>
                          <p:cTn id="268" fill="hold">
                            <p:stCondLst>
                              <p:cond delay="22000"/>
                            </p:stCondLst>
                            <p:childTnLst>
                              <p:par>
                                <p:cTn id="269" presetID="53" presetClass="entr" presetSubtype="16" fill="hold" grpId="0" nodeType="afterEffect">
                                  <p:stCondLst>
                                    <p:cond delay="0"/>
                                  </p:stCondLst>
                                  <p:childTnLst>
                                    <p:set>
                                      <p:cBhvr>
                                        <p:cTn id="270" dur="1" fill="hold">
                                          <p:stCondLst>
                                            <p:cond delay="0"/>
                                          </p:stCondLst>
                                        </p:cTn>
                                        <p:tgtEl>
                                          <p:spTgt spid="51"/>
                                        </p:tgtEl>
                                        <p:attrNameLst>
                                          <p:attrName>style.visibility</p:attrName>
                                        </p:attrNameLst>
                                      </p:cBhvr>
                                      <p:to>
                                        <p:strVal val="visible"/>
                                      </p:to>
                                    </p:set>
                                    <p:anim calcmode="lin" valueType="num">
                                      <p:cBhvr>
                                        <p:cTn id="271" dur="500" fill="hold"/>
                                        <p:tgtEl>
                                          <p:spTgt spid="51"/>
                                        </p:tgtEl>
                                        <p:attrNameLst>
                                          <p:attrName>ppt_w</p:attrName>
                                        </p:attrNameLst>
                                      </p:cBhvr>
                                      <p:tavLst>
                                        <p:tav tm="0">
                                          <p:val>
                                            <p:fltVal val="0"/>
                                          </p:val>
                                        </p:tav>
                                        <p:tav tm="100000">
                                          <p:val>
                                            <p:strVal val="#ppt_w"/>
                                          </p:val>
                                        </p:tav>
                                      </p:tavLst>
                                    </p:anim>
                                    <p:anim calcmode="lin" valueType="num">
                                      <p:cBhvr>
                                        <p:cTn id="272" dur="500" fill="hold"/>
                                        <p:tgtEl>
                                          <p:spTgt spid="51"/>
                                        </p:tgtEl>
                                        <p:attrNameLst>
                                          <p:attrName>ppt_h</p:attrName>
                                        </p:attrNameLst>
                                      </p:cBhvr>
                                      <p:tavLst>
                                        <p:tav tm="0">
                                          <p:val>
                                            <p:fltVal val="0"/>
                                          </p:val>
                                        </p:tav>
                                        <p:tav tm="100000">
                                          <p:val>
                                            <p:strVal val="#ppt_h"/>
                                          </p:val>
                                        </p:tav>
                                      </p:tavLst>
                                    </p:anim>
                                    <p:animEffect transition="in" filter="fade">
                                      <p:cBhvr>
                                        <p:cTn id="273" dur="500"/>
                                        <p:tgtEl>
                                          <p:spTgt spid="51"/>
                                        </p:tgtEl>
                                      </p:cBhvr>
                                    </p:animEffect>
                                  </p:childTnLst>
                                </p:cTn>
                              </p:par>
                            </p:childTnLst>
                          </p:cTn>
                        </p:par>
                        <p:par>
                          <p:cTn id="274" fill="hold">
                            <p:stCondLst>
                              <p:cond delay="22500"/>
                            </p:stCondLst>
                            <p:childTnLst>
                              <p:par>
                                <p:cTn id="275" presetID="53" presetClass="entr" presetSubtype="16" fill="hold" grpId="0" nodeType="afterEffect">
                                  <p:stCondLst>
                                    <p:cond delay="0"/>
                                  </p:stCondLst>
                                  <p:childTnLst>
                                    <p:set>
                                      <p:cBhvr>
                                        <p:cTn id="276" dur="1" fill="hold">
                                          <p:stCondLst>
                                            <p:cond delay="0"/>
                                          </p:stCondLst>
                                        </p:cTn>
                                        <p:tgtEl>
                                          <p:spTgt spid="52"/>
                                        </p:tgtEl>
                                        <p:attrNameLst>
                                          <p:attrName>style.visibility</p:attrName>
                                        </p:attrNameLst>
                                      </p:cBhvr>
                                      <p:to>
                                        <p:strVal val="visible"/>
                                      </p:to>
                                    </p:set>
                                    <p:anim calcmode="lin" valueType="num">
                                      <p:cBhvr>
                                        <p:cTn id="277" dur="500" fill="hold"/>
                                        <p:tgtEl>
                                          <p:spTgt spid="52"/>
                                        </p:tgtEl>
                                        <p:attrNameLst>
                                          <p:attrName>ppt_w</p:attrName>
                                        </p:attrNameLst>
                                      </p:cBhvr>
                                      <p:tavLst>
                                        <p:tav tm="0">
                                          <p:val>
                                            <p:fltVal val="0"/>
                                          </p:val>
                                        </p:tav>
                                        <p:tav tm="100000">
                                          <p:val>
                                            <p:strVal val="#ppt_w"/>
                                          </p:val>
                                        </p:tav>
                                      </p:tavLst>
                                    </p:anim>
                                    <p:anim calcmode="lin" valueType="num">
                                      <p:cBhvr>
                                        <p:cTn id="278" dur="500" fill="hold"/>
                                        <p:tgtEl>
                                          <p:spTgt spid="52"/>
                                        </p:tgtEl>
                                        <p:attrNameLst>
                                          <p:attrName>ppt_h</p:attrName>
                                        </p:attrNameLst>
                                      </p:cBhvr>
                                      <p:tavLst>
                                        <p:tav tm="0">
                                          <p:val>
                                            <p:fltVal val="0"/>
                                          </p:val>
                                        </p:tav>
                                        <p:tav tm="100000">
                                          <p:val>
                                            <p:strVal val="#ppt_h"/>
                                          </p:val>
                                        </p:tav>
                                      </p:tavLst>
                                    </p:anim>
                                    <p:animEffect transition="in" filter="fade">
                                      <p:cBhvr>
                                        <p:cTn id="2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7BD16154-A386-423F-9454-7F9DF6B7EDC9}"/>
              </a:ext>
            </a:extLst>
          </p:cNvPr>
          <p:cNvSpPr>
            <a:spLocks noGrp="1"/>
          </p:cNvSpPr>
          <p:nvPr>
            <p:ph type="pic" idx="1"/>
          </p:nvPr>
        </p:nvSpPr>
        <p:spPr/>
      </p:sp>
      <p:sp>
        <p:nvSpPr>
          <p:cNvPr id="6" name="그림 개체 틀 5">
            <a:extLst>
              <a:ext uri="{FF2B5EF4-FFF2-40B4-BE49-F238E27FC236}">
                <a16:creationId xmlns:a16="http://schemas.microsoft.com/office/drawing/2014/main" id="{F13877CE-8274-4953-85E6-52F53F0C7D41}"/>
              </a:ext>
            </a:extLst>
          </p:cNvPr>
          <p:cNvSpPr>
            <a:spLocks noGrp="1"/>
          </p:cNvSpPr>
          <p:nvPr>
            <p:ph type="pic" idx="12"/>
          </p:nvPr>
        </p:nvSpPr>
        <p:spPr/>
      </p:sp>
      <p:sp>
        <p:nvSpPr>
          <p:cNvPr id="4" name="그림 개체 틀 3">
            <a:extLst>
              <a:ext uri="{FF2B5EF4-FFF2-40B4-BE49-F238E27FC236}">
                <a16:creationId xmlns:a16="http://schemas.microsoft.com/office/drawing/2014/main" id="{42FF1BF9-0FC5-492E-BCE4-6127E8385934}"/>
              </a:ext>
            </a:extLst>
          </p:cNvPr>
          <p:cNvSpPr>
            <a:spLocks noGrp="1"/>
          </p:cNvSpPr>
          <p:nvPr>
            <p:ph type="pic" idx="13"/>
          </p:nvPr>
        </p:nvSpPr>
        <p:spPr/>
      </p:sp>
      <p:sp>
        <p:nvSpPr>
          <p:cNvPr id="10" name="그림 개체 틀 9">
            <a:extLst>
              <a:ext uri="{FF2B5EF4-FFF2-40B4-BE49-F238E27FC236}">
                <a16:creationId xmlns:a16="http://schemas.microsoft.com/office/drawing/2014/main" id="{0484087C-EF41-46E7-98D4-FA86EA7C7BC8}"/>
              </a:ext>
            </a:extLst>
          </p:cNvPr>
          <p:cNvSpPr>
            <a:spLocks noGrp="1"/>
          </p:cNvSpPr>
          <p:nvPr>
            <p:ph type="pic" idx="14"/>
          </p:nvPr>
        </p:nvSpPr>
        <p:spPr/>
      </p:sp>
      <p:sp>
        <p:nvSpPr>
          <p:cNvPr id="12" name="그림 개체 틀 11">
            <a:extLst>
              <a:ext uri="{FF2B5EF4-FFF2-40B4-BE49-F238E27FC236}">
                <a16:creationId xmlns:a16="http://schemas.microsoft.com/office/drawing/2014/main" id="{DD6B26A1-BBA6-4CCE-9BA1-07F4A10A0E20}"/>
              </a:ext>
            </a:extLst>
          </p:cNvPr>
          <p:cNvSpPr>
            <a:spLocks noGrp="1"/>
          </p:cNvSpPr>
          <p:nvPr>
            <p:ph type="pic" idx="15"/>
          </p:nvPr>
        </p:nvSpPr>
        <p:spPr/>
      </p:sp>
      <p:sp>
        <p:nvSpPr>
          <p:cNvPr id="3" name="Text Placeholder 2"/>
          <p:cNvSpPr>
            <a:spLocks noGrp="1"/>
          </p:cNvSpPr>
          <p:nvPr>
            <p:ph type="body" sz="quarter" idx="10"/>
          </p:nvPr>
        </p:nvSpPr>
        <p:spPr/>
        <p:txBody>
          <a:bodyPr/>
          <a:lstStyle/>
          <a:p>
            <a:pPr algn="r" rtl="1"/>
            <a:r>
              <a:rPr lang="ar-DZ" altLang="ko-KR" dirty="0">
                <a:latin typeface="Al Tarikh" pitchFamily="2" charset="-78"/>
                <a:cs typeface="Al Tarikh" pitchFamily="2" charset="-78"/>
              </a:rPr>
              <a:t>عرض </a:t>
            </a:r>
            <a:r>
              <a:rPr lang="ar-DZ" altLang="ko-KR" dirty="0">
                <a:solidFill>
                  <a:srgbClr val="002060"/>
                </a:solidFill>
                <a:latin typeface="Al Tarikh" pitchFamily="2" charset="-78"/>
                <a:cs typeface="Al Tarikh" pitchFamily="2" charset="-78"/>
              </a:rPr>
              <a:t>المحتويات</a:t>
            </a:r>
            <a:endParaRPr lang="en-US" altLang="ko-KR" dirty="0">
              <a:solidFill>
                <a:srgbClr val="002060"/>
              </a:solidFill>
              <a:latin typeface="Al Tarikh" pitchFamily="2" charset="-78"/>
              <a:cs typeface="Al Tarikh" pitchFamily="2" charset="-78"/>
            </a:endParaRPr>
          </a:p>
        </p:txBody>
      </p:sp>
    </p:spTree>
    <p:extLst>
      <p:ext uri="{BB962C8B-B14F-4D97-AF65-F5344CB8AC3E}">
        <p14:creationId xmlns:p14="http://schemas.microsoft.com/office/powerpoint/2010/main" val="967779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p:cTn id="3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rtl="1"/>
            <a:r>
              <a:rPr lang="ar-DZ" altLang="ko-KR" dirty="0">
                <a:solidFill>
                  <a:schemeClr val="accent1"/>
                </a:solidFill>
                <a:latin typeface="Al Tarikh" pitchFamily="2" charset="-78"/>
                <a:cs typeface="Al Tarikh" pitchFamily="2" charset="-78"/>
              </a:rPr>
              <a:t>أكتب عنوان أساسي</a:t>
            </a:r>
            <a:endParaRPr lang="ko-KR" altLang="en-US" dirty="0">
              <a:solidFill>
                <a:schemeClr val="tx1">
                  <a:lumMod val="75000"/>
                  <a:lumOff val="25000"/>
                </a:schemeClr>
              </a:solidFill>
              <a:latin typeface="Al Tarikh" pitchFamily="2" charset="-78"/>
              <a:cs typeface="Al Tarikh" pitchFamily="2" charset="-78"/>
            </a:endParaRPr>
          </a:p>
        </p:txBody>
      </p:sp>
      <p:sp>
        <p:nvSpPr>
          <p:cNvPr id="4" name="TextBox 3"/>
          <p:cNvSpPr txBox="1"/>
          <p:nvPr/>
        </p:nvSpPr>
        <p:spPr>
          <a:xfrm>
            <a:off x="5796136" y="1264402"/>
            <a:ext cx="2808312" cy="646331"/>
          </a:xfrm>
          <a:prstGeom prst="rect">
            <a:avLst/>
          </a:prstGeom>
          <a:noFill/>
        </p:spPr>
        <p:txBody>
          <a:bodyPr wrap="square" rtlCol="0">
            <a:spAutoFit/>
          </a:bodyPr>
          <a:lstStyle/>
          <a:p>
            <a:pPr algn="r" rtl="1"/>
            <a:r>
              <a:rPr lang="ar-DZ" altLang="ko-KR" b="1" dirty="0">
                <a:solidFill>
                  <a:schemeClr val="tx1">
                    <a:lumMod val="75000"/>
                    <a:lumOff val="25000"/>
                  </a:schemeClr>
                </a:solidFill>
                <a:latin typeface="Al Tarikh" pitchFamily="2" charset="-78"/>
                <a:cs typeface="Al Tarikh" pitchFamily="2" charset="-78"/>
              </a:rPr>
              <a:t>عنوان </a:t>
            </a:r>
            <a:r>
              <a:rPr lang="ar-DZ" altLang="ko-KR" b="1" dirty="0">
                <a:solidFill>
                  <a:srgbClr val="002060"/>
                </a:solidFill>
                <a:latin typeface="Al Tarikh" pitchFamily="2" charset="-78"/>
                <a:cs typeface="Al Tarikh" pitchFamily="2" charset="-78"/>
              </a:rPr>
              <a:t>فرعي</a:t>
            </a:r>
          </a:p>
          <a:p>
            <a:pPr algn="r" rtl="1"/>
            <a:r>
              <a:rPr lang="ar-DZ" altLang="ko-KR" b="1" dirty="0">
                <a:solidFill>
                  <a:schemeClr val="tx1">
                    <a:lumMod val="75000"/>
                    <a:lumOff val="25000"/>
                  </a:schemeClr>
                </a:solidFill>
                <a:latin typeface="Al Tarikh" pitchFamily="2" charset="-78"/>
                <a:cs typeface="Al Tarikh" pitchFamily="2" charset="-78"/>
              </a:rPr>
              <a:t>كامل</a:t>
            </a:r>
            <a:endParaRPr lang="ko-KR" altLang="en-US" b="1" dirty="0">
              <a:solidFill>
                <a:srgbClr val="C00000"/>
              </a:solidFill>
              <a:latin typeface="Al Tarikh" pitchFamily="2" charset="-78"/>
              <a:cs typeface="Al Tarikh" pitchFamily="2" charset="-78"/>
            </a:endParaRPr>
          </a:p>
        </p:txBody>
      </p:sp>
      <p:sp>
        <p:nvSpPr>
          <p:cNvPr id="5" name="TextBox 4"/>
          <p:cNvSpPr txBox="1"/>
          <p:nvPr/>
        </p:nvSpPr>
        <p:spPr>
          <a:xfrm>
            <a:off x="5738758" y="2707140"/>
            <a:ext cx="2937698" cy="120032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من السهل تغيير الألوان والصور والنص. احصل على عرض تقديمي بوربوينت حديث مصمم بشكل جميل.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6" name="TextBox 5"/>
          <p:cNvSpPr txBox="1"/>
          <p:nvPr/>
        </p:nvSpPr>
        <p:spPr>
          <a:xfrm>
            <a:off x="6334123" y="2078104"/>
            <a:ext cx="2342333" cy="276999"/>
          </a:xfrm>
          <a:prstGeom prst="rect">
            <a:avLst/>
          </a:prstGeom>
          <a:noFill/>
        </p:spPr>
        <p:txBody>
          <a:bodyPr wrap="square" rtlCol="0">
            <a:spAutoFit/>
          </a:bodyPr>
          <a:lstStyle/>
          <a:p>
            <a:pPr algn="r" rtl="1"/>
            <a:r>
              <a:rPr lang="ar-DZ" altLang="ko-KR" sz="1200" dirty="0">
                <a:solidFill>
                  <a:schemeClr val="accent2"/>
                </a:solidFill>
                <a:latin typeface="Al Tarikh" pitchFamily="2" charset="-78"/>
                <a:cs typeface="Al Tarikh" pitchFamily="2" charset="-78"/>
              </a:rPr>
              <a:t>يمكنك ببساطة إقناع جمهورك وإضافة محتوى فريد.</a:t>
            </a:r>
            <a:endParaRPr lang="ko-KR" altLang="en-US" sz="1200" dirty="0">
              <a:solidFill>
                <a:schemeClr val="accent2"/>
              </a:solidFill>
              <a:latin typeface="Al Tarikh" pitchFamily="2" charset="-78"/>
              <a:cs typeface="Al Tarikh" pitchFamily="2" charset="-78"/>
            </a:endParaRPr>
          </a:p>
        </p:txBody>
      </p:sp>
      <p:sp>
        <p:nvSpPr>
          <p:cNvPr id="31" name="TextBox 6"/>
          <p:cNvSpPr txBox="1"/>
          <p:nvPr/>
        </p:nvSpPr>
        <p:spPr>
          <a:xfrm>
            <a:off x="1221555" y="1264402"/>
            <a:ext cx="2846389" cy="276999"/>
          </a:xfrm>
          <a:prstGeom prst="rect">
            <a:avLst/>
          </a:prstGeom>
          <a:noFill/>
        </p:spPr>
        <p:txBody>
          <a:bodyPr wrap="square" rtlCol="0">
            <a:spAutoFit/>
          </a:bodyPr>
          <a:lstStyle/>
          <a:p>
            <a:pPr algn="ctr" rtl="1"/>
            <a:r>
              <a:rPr lang="ar-DZ" altLang="ko-KR" sz="1200" dirty="0">
                <a:solidFill>
                  <a:schemeClr val="tx1">
                    <a:lumMod val="85000"/>
                    <a:lumOff val="15000"/>
                  </a:schemeClr>
                </a:solidFill>
                <a:latin typeface="Al Tarikh" pitchFamily="2" charset="-78"/>
                <a:cs typeface="Al Tarikh" pitchFamily="2" charset="-78"/>
              </a:rPr>
              <a:t>يمكنك ببساطة </a:t>
            </a:r>
            <a:r>
              <a:rPr lang="ar-DZ" altLang="ko-KR" sz="1200" dirty="0">
                <a:solidFill>
                  <a:srgbClr val="002060"/>
                </a:solidFill>
                <a:latin typeface="Al Tarikh" pitchFamily="2" charset="-78"/>
                <a:cs typeface="Al Tarikh" pitchFamily="2" charset="-78"/>
              </a:rPr>
              <a:t>إقناع جمهورك وإضافة </a:t>
            </a:r>
            <a:r>
              <a:rPr lang="ar-DZ" altLang="ko-KR" sz="1200" dirty="0">
                <a:solidFill>
                  <a:schemeClr val="tx1">
                    <a:lumMod val="85000"/>
                    <a:lumOff val="15000"/>
                  </a:schemeClr>
                </a:solidFill>
                <a:latin typeface="Al Tarikh" pitchFamily="2" charset="-78"/>
                <a:cs typeface="Al Tarikh" pitchFamily="2" charset="-78"/>
              </a:rPr>
              <a:t>محتوى فريد.</a:t>
            </a:r>
            <a:endParaRPr lang="ko-KR" altLang="en-US" sz="1200" dirty="0">
              <a:solidFill>
                <a:schemeClr val="tx1">
                  <a:lumMod val="85000"/>
                  <a:lumOff val="15000"/>
                </a:schemeClr>
              </a:solidFill>
              <a:latin typeface="Al Tarikh" pitchFamily="2" charset="-78"/>
              <a:cs typeface="Al Tarikh" pitchFamily="2" charset="-78"/>
            </a:endParaRPr>
          </a:p>
        </p:txBody>
      </p:sp>
      <p:sp>
        <p:nvSpPr>
          <p:cNvPr id="32" name="Rounded Rectangle 7"/>
          <p:cNvSpPr/>
          <p:nvPr/>
        </p:nvSpPr>
        <p:spPr>
          <a:xfrm>
            <a:off x="3665808" y="1929851"/>
            <a:ext cx="1266232" cy="1196520"/>
          </a:xfrm>
          <a:prstGeom prst="roundRect">
            <a:avLst>
              <a:gd name="adj" fmla="val 8843"/>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3" name="Rounded Rectangle 8"/>
          <p:cNvSpPr/>
          <p:nvPr/>
        </p:nvSpPr>
        <p:spPr>
          <a:xfrm>
            <a:off x="3665808" y="3406253"/>
            <a:ext cx="1266232" cy="1196520"/>
          </a:xfrm>
          <a:prstGeom prst="roundRect">
            <a:avLst>
              <a:gd name="adj" fmla="val 8843"/>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4" name="Rounded Rectangle 9"/>
          <p:cNvSpPr/>
          <p:nvPr/>
        </p:nvSpPr>
        <p:spPr>
          <a:xfrm>
            <a:off x="2050450" y="1929851"/>
            <a:ext cx="1266232" cy="1196520"/>
          </a:xfrm>
          <a:prstGeom prst="roundRect">
            <a:avLst>
              <a:gd name="adj" fmla="val 8843"/>
            </a:avLst>
          </a:prstGeom>
          <a:solidFill>
            <a:schemeClr val="accent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5" name="Rounded Rectangle 10"/>
          <p:cNvSpPr/>
          <p:nvPr/>
        </p:nvSpPr>
        <p:spPr>
          <a:xfrm>
            <a:off x="2050450" y="3406253"/>
            <a:ext cx="1266232" cy="1196520"/>
          </a:xfrm>
          <a:prstGeom prst="roundRect">
            <a:avLst>
              <a:gd name="adj" fmla="val 8843"/>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6" name="Rounded Rectangle 11"/>
          <p:cNvSpPr/>
          <p:nvPr/>
        </p:nvSpPr>
        <p:spPr>
          <a:xfrm>
            <a:off x="435093" y="1929851"/>
            <a:ext cx="1266232" cy="1196520"/>
          </a:xfrm>
          <a:prstGeom prst="roundRect">
            <a:avLst>
              <a:gd name="adj" fmla="val 8843"/>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37" name="Rounded Rectangle 12"/>
          <p:cNvSpPr/>
          <p:nvPr/>
        </p:nvSpPr>
        <p:spPr>
          <a:xfrm>
            <a:off x="435093" y="3406253"/>
            <a:ext cx="1266232" cy="1196520"/>
          </a:xfrm>
          <a:prstGeom prst="roundRect">
            <a:avLst>
              <a:gd name="adj" fmla="val 8843"/>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1" hangingPunct="1"/>
            <a:endParaRPr lang="ko-KR" altLang="en-US">
              <a:latin typeface="Al Tarikh" pitchFamily="2" charset="-78"/>
              <a:cs typeface="Al Tarikh" pitchFamily="2" charset="-78"/>
            </a:endParaRPr>
          </a:p>
        </p:txBody>
      </p:sp>
      <p:sp>
        <p:nvSpPr>
          <p:cNvPr id="38" name="Oval 7"/>
          <p:cNvSpPr/>
          <p:nvPr/>
        </p:nvSpPr>
        <p:spPr>
          <a:xfrm>
            <a:off x="863581" y="3545144"/>
            <a:ext cx="406074" cy="406074"/>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a:latin typeface="Al Tarikh" pitchFamily="2" charset="-78"/>
              <a:cs typeface="Al Tarikh" pitchFamily="2" charset="-78"/>
            </a:endParaRPr>
          </a:p>
        </p:txBody>
      </p:sp>
      <p:sp>
        <p:nvSpPr>
          <p:cNvPr id="39" name="TextBox 19"/>
          <p:cNvSpPr txBox="1"/>
          <p:nvPr/>
        </p:nvSpPr>
        <p:spPr>
          <a:xfrm>
            <a:off x="487893" y="2585543"/>
            <a:ext cx="1160631" cy="461665"/>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نص</a:t>
            </a:r>
            <a:br>
              <a:rPr lang="ar-DZ" altLang="ko-KR" sz="1200" b="1" dirty="0">
                <a:solidFill>
                  <a:schemeClr val="tx1">
                    <a:lumMod val="75000"/>
                    <a:lumOff val="25000"/>
                  </a:schemeClr>
                </a:solidFill>
                <a:latin typeface="Al Tarikh" pitchFamily="2" charset="-78"/>
                <a:cs typeface="Al Tarikh" pitchFamily="2" charset="-78"/>
              </a:rPr>
            </a:br>
            <a:r>
              <a:rPr lang="ar-DZ" altLang="ko-KR" sz="1200" b="1" dirty="0">
                <a:solidFill>
                  <a:schemeClr val="tx1">
                    <a:lumMod val="75000"/>
                    <a:lumOff val="25000"/>
                  </a:schemeClr>
                </a:solidFill>
                <a:latin typeface="Al Tarikh" pitchFamily="2" charset="-78"/>
                <a:cs typeface="Al Tarikh" pitchFamily="2" charset="-78"/>
              </a:rPr>
              <a:t> أساسي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0" name="TextBox 20"/>
          <p:cNvSpPr txBox="1"/>
          <p:nvPr/>
        </p:nvSpPr>
        <p:spPr>
          <a:xfrm>
            <a:off x="2129651" y="2585543"/>
            <a:ext cx="1160631" cy="461665"/>
          </a:xfrm>
          <a:prstGeom prst="rect">
            <a:avLst/>
          </a:prstGeom>
          <a:noFill/>
        </p:spPr>
        <p:txBody>
          <a:bodyPr wrap="square" rtlCol="0">
            <a:spAutoFit/>
          </a:bodyPr>
          <a:lstStyle/>
          <a:p>
            <a:pPr algn="ctr" rtl="1"/>
            <a:r>
              <a:rPr lang="ar-DZ" altLang="ko-KR" sz="1200" b="1" dirty="0">
                <a:solidFill>
                  <a:schemeClr val="bg1">
                    <a:lumMod val="95000"/>
                  </a:schemeClr>
                </a:solidFill>
                <a:latin typeface="Al Tarikh" pitchFamily="2" charset="-78"/>
                <a:cs typeface="Al Tarikh" pitchFamily="2" charset="-78"/>
              </a:rPr>
              <a:t>نص</a:t>
            </a:r>
            <a:br>
              <a:rPr lang="ar-DZ" altLang="ko-KR" sz="1200" b="1" dirty="0">
                <a:solidFill>
                  <a:schemeClr val="bg1">
                    <a:lumMod val="95000"/>
                  </a:schemeClr>
                </a:solidFill>
                <a:latin typeface="Al Tarikh" pitchFamily="2" charset="-78"/>
                <a:cs typeface="Al Tarikh" pitchFamily="2" charset="-78"/>
              </a:rPr>
            </a:br>
            <a:r>
              <a:rPr lang="ar-DZ" altLang="ko-KR" sz="1200" b="1" dirty="0">
                <a:solidFill>
                  <a:schemeClr val="bg1">
                    <a:lumMod val="95000"/>
                  </a:schemeClr>
                </a:solidFill>
                <a:latin typeface="Al Tarikh" pitchFamily="2" charset="-78"/>
                <a:cs typeface="Al Tarikh" pitchFamily="2" charset="-78"/>
              </a:rPr>
              <a:t> أساسي</a:t>
            </a:r>
            <a:endParaRPr lang="ko-KR" altLang="en-US" sz="1200" b="1" dirty="0">
              <a:solidFill>
                <a:schemeClr val="bg1">
                  <a:lumMod val="95000"/>
                </a:schemeClr>
              </a:solidFill>
              <a:latin typeface="Al Tarikh" pitchFamily="2" charset="-78"/>
              <a:cs typeface="Al Tarikh" pitchFamily="2" charset="-78"/>
            </a:endParaRPr>
          </a:p>
        </p:txBody>
      </p:sp>
      <p:sp>
        <p:nvSpPr>
          <p:cNvPr id="41" name="TextBox 21"/>
          <p:cNvSpPr txBox="1"/>
          <p:nvPr/>
        </p:nvSpPr>
        <p:spPr>
          <a:xfrm>
            <a:off x="487893" y="4037090"/>
            <a:ext cx="1160631" cy="461665"/>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نص</a:t>
            </a:r>
            <a:br>
              <a:rPr lang="ar-DZ" altLang="ko-KR" sz="1200" b="1" dirty="0">
                <a:solidFill>
                  <a:schemeClr val="tx1">
                    <a:lumMod val="75000"/>
                    <a:lumOff val="25000"/>
                  </a:schemeClr>
                </a:solidFill>
                <a:latin typeface="Al Tarikh" pitchFamily="2" charset="-78"/>
                <a:cs typeface="Al Tarikh" pitchFamily="2" charset="-78"/>
              </a:rPr>
            </a:br>
            <a:r>
              <a:rPr lang="ar-DZ" altLang="ko-KR" sz="1200" b="1" dirty="0">
                <a:solidFill>
                  <a:schemeClr val="tx1">
                    <a:lumMod val="75000"/>
                    <a:lumOff val="25000"/>
                  </a:schemeClr>
                </a:solidFill>
                <a:latin typeface="Al Tarikh" pitchFamily="2" charset="-78"/>
                <a:cs typeface="Al Tarikh" pitchFamily="2" charset="-78"/>
              </a:rPr>
              <a:t> أساسي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2" name="TextBox 22"/>
          <p:cNvSpPr txBox="1"/>
          <p:nvPr/>
        </p:nvSpPr>
        <p:spPr>
          <a:xfrm>
            <a:off x="2107060" y="4037090"/>
            <a:ext cx="1160631" cy="461665"/>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نص</a:t>
            </a:r>
            <a:br>
              <a:rPr lang="ar-DZ" altLang="ko-KR" sz="1200" b="1" dirty="0">
                <a:solidFill>
                  <a:schemeClr val="tx1">
                    <a:lumMod val="75000"/>
                    <a:lumOff val="25000"/>
                  </a:schemeClr>
                </a:solidFill>
                <a:latin typeface="Al Tarikh" pitchFamily="2" charset="-78"/>
                <a:cs typeface="Al Tarikh" pitchFamily="2" charset="-78"/>
              </a:rPr>
            </a:br>
            <a:r>
              <a:rPr lang="ar-DZ" altLang="ko-KR" sz="1200" b="1" dirty="0">
                <a:solidFill>
                  <a:schemeClr val="tx1">
                    <a:lumMod val="75000"/>
                    <a:lumOff val="25000"/>
                  </a:schemeClr>
                </a:solidFill>
                <a:latin typeface="Al Tarikh" pitchFamily="2" charset="-78"/>
                <a:cs typeface="Al Tarikh" pitchFamily="2" charset="-78"/>
              </a:rPr>
              <a:t> أساسي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3" name="TextBox 23"/>
          <p:cNvSpPr txBox="1"/>
          <p:nvPr/>
        </p:nvSpPr>
        <p:spPr>
          <a:xfrm>
            <a:off x="3726227" y="4037090"/>
            <a:ext cx="1160631" cy="461665"/>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نص</a:t>
            </a:r>
            <a:br>
              <a:rPr lang="ar-DZ" altLang="ko-KR" sz="1200" b="1" dirty="0">
                <a:solidFill>
                  <a:schemeClr val="tx1">
                    <a:lumMod val="75000"/>
                    <a:lumOff val="25000"/>
                  </a:schemeClr>
                </a:solidFill>
                <a:latin typeface="Al Tarikh" pitchFamily="2" charset="-78"/>
                <a:cs typeface="Al Tarikh" pitchFamily="2" charset="-78"/>
              </a:rPr>
            </a:br>
            <a:r>
              <a:rPr lang="ar-DZ" altLang="ko-KR" sz="1200" b="1" dirty="0">
                <a:solidFill>
                  <a:schemeClr val="tx1">
                    <a:lumMod val="75000"/>
                    <a:lumOff val="25000"/>
                  </a:schemeClr>
                </a:solidFill>
                <a:latin typeface="Al Tarikh" pitchFamily="2" charset="-78"/>
                <a:cs typeface="Al Tarikh" pitchFamily="2" charset="-78"/>
              </a:rPr>
              <a:t> أساسي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4" name="TextBox 24"/>
          <p:cNvSpPr txBox="1"/>
          <p:nvPr/>
        </p:nvSpPr>
        <p:spPr>
          <a:xfrm>
            <a:off x="3771409" y="2585543"/>
            <a:ext cx="1160631" cy="461665"/>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نص</a:t>
            </a:r>
            <a:br>
              <a:rPr lang="ar-DZ" altLang="ko-KR" sz="1200" b="1" dirty="0">
                <a:solidFill>
                  <a:schemeClr val="tx1">
                    <a:lumMod val="75000"/>
                    <a:lumOff val="25000"/>
                  </a:schemeClr>
                </a:solidFill>
                <a:latin typeface="Al Tarikh" pitchFamily="2" charset="-78"/>
                <a:cs typeface="Al Tarikh" pitchFamily="2" charset="-78"/>
              </a:rPr>
            </a:br>
            <a:r>
              <a:rPr lang="ar-DZ" altLang="ko-KR" sz="1200" b="1" dirty="0">
                <a:solidFill>
                  <a:schemeClr val="tx1">
                    <a:lumMod val="75000"/>
                    <a:lumOff val="25000"/>
                  </a:schemeClr>
                </a:solidFill>
                <a:latin typeface="Al Tarikh" pitchFamily="2" charset="-78"/>
                <a:cs typeface="Al Tarikh" pitchFamily="2" charset="-78"/>
              </a:rPr>
              <a:t> أساسي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5" name="Freeform 25"/>
          <p:cNvSpPr>
            <a:spLocks noChangeAspect="1"/>
          </p:cNvSpPr>
          <p:nvPr/>
        </p:nvSpPr>
        <p:spPr>
          <a:xfrm>
            <a:off x="2467687" y="3565404"/>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46" name="Freeform 26"/>
          <p:cNvSpPr/>
          <p:nvPr/>
        </p:nvSpPr>
        <p:spPr>
          <a:xfrm>
            <a:off x="4086854" y="2151494"/>
            <a:ext cx="439376" cy="36592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a:latin typeface="Al Tarikh" pitchFamily="2" charset="-78"/>
              <a:cs typeface="Al Tarikh" pitchFamily="2" charset="-78"/>
            </a:endParaRPr>
          </a:p>
        </p:txBody>
      </p:sp>
      <p:sp>
        <p:nvSpPr>
          <p:cNvPr id="47" name="Freeform 27"/>
          <p:cNvSpPr/>
          <p:nvPr/>
        </p:nvSpPr>
        <p:spPr>
          <a:xfrm>
            <a:off x="4132036" y="3545144"/>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a:latin typeface="Al Tarikh" pitchFamily="2" charset="-78"/>
              <a:cs typeface="Al Tarikh" pitchFamily="2" charset="-78"/>
            </a:endParaRPr>
          </a:p>
        </p:txBody>
      </p:sp>
      <p:sp>
        <p:nvSpPr>
          <p:cNvPr id="48" name="Freeform 28"/>
          <p:cNvSpPr/>
          <p:nvPr/>
        </p:nvSpPr>
        <p:spPr>
          <a:xfrm>
            <a:off x="2534390" y="2066539"/>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
        <p:nvSpPr>
          <p:cNvPr id="49" name="Freeform 29"/>
          <p:cNvSpPr/>
          <p:nvPr/>
        </p:nvSpPr>
        <p:spPr>
          <a:xfrm>
            <a:off x="802570" y="2122786"/>
            <a:ext cx="528096" cy="394628"/>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2141530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Effect transition="in" filter="fade">
                                      <p:cBhvr>
                                        <p:cTn id="45" dur="500"/>
                                        <p:tgtEl>
                                          <p:spTgt spid="3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animEffect transition="in" filter="fade">
                                      <p:cBhvr>
                                        <p:cTn id="63" dur="500"/>
                                        <p:tgtEl>
                                          <p:spTgt spid="3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p:cTn id="91" dur="500" fill="hold"/>
                                        <p:tgtEl>
                                          <p:spTgt spid="41"/>
                                        </p:tgtEl>
                                        <p:attrNameLst>
                                          <p:attrName>ppt_w</p:attrName>
                                        </p:attrNameLst>
                                      </p:cBhvr>
                                      <p:tavLst>
                                        <p:tav tm="0">
                                          <p:val>
                                            <p:fltVal val="0"/>
                                          </p:val>
                                        </p:tav>
                                        <p:tav tm="100000">
                                          <p:val>
                                            <p:strVal val="#ppt_w"/>
                                          </p:val>
                                        </p:tav>
                                      </p:tavLst>
                                    </p:anim>
                                    <p:anim calcmode="lin" valueType="num">
                                      <p:cBhvr>
                                        <p:cTn id="92" dur="500" fill="hold"/>
                                        <p:tgtEl>
                                          <p:spTgt spid="41"/>
                                        </p:tgtEl>
                                        <p:attrNameLst>
                                          <p:attrName>ppt_h</p:attrName>
                                        </p:attrNameLst>
                                      </p:cBhvr>
                                      <p:tavLst>
                                        <p:tav tm="0">
                                          <p:val>
                                            <p:fltVal val="0"/>
                                          </p:val>
                                        </p:tav>
                                        <p:tav tm="100000">
                                          <p:val>
                                            <p:strVal val="#ppt_h"/>
                                          </p:val>
                                        </p:tav>
                                      </p:tavLst>
                                    </p:anim>
                                    <p:animEffect transition="in" filter="fade">
                                      <p:cBhvr>
                                        <p:cTn id="93" dur="500"/>
                                        <p:tgtEl>
                                          <p:spTgt spid="4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2"/>
                                        </p:tgtEl>
                                        <p:attrNameLst>
                                          <p:attrName>style.visibility</p:attrName>
                                        </p:attrNameLst>
                                      </p:cBhvr>
                                      <p:to>
                                        <p:strVal val="visible"/>
                                      </p:to>
                                    </p:set>
                                    <p:anim calcmode="lin" valueType="num">
                                      <p:cBhvr>
                                        <p:cTn id="97" dur="500" fill="hold"/>
                                        <p:tgtEl>
                                          <p:spTgt spid="42"/>
                                        </p:tgtEl>
                                        <p:attrNameLst>
                                          <p:attrName>ppt_w</p:attrName>
                                        </p:attrNameLst>
                                      </p:cBhvr>
                                      <p:tavLst>
                                        <p:tav tm="0">
                                          <p:val>
                                            <p:fltVal val="0"/>
                                          </p:val>
                                        </p:tav>
                                        <p:tav tm="100000">
                                          <p:val>
                                            <p:strVal val="#ppt_w"/>
                                          </p:val>
                                        </p:tav>
                                      </p:tavLst>
                                    </p:anim>
                                    <p:anim calcmode="lin" valueType="num">
                                      <p:cBhvr>
                                        <p:cTn id="98" dur="500" fill="hold"/>
                                        <p:tgtEl>
                                          <p:spTgt spid="42"/>
                                        </p:tgtEl>
                                        <p:attrNameLst>
                                          <p:attrName>ppt_h</p:attrName>
                                        </p:attrNameLst>
                                      </p:cBhvr>
                                      <p:tavLst>
                                        <p:tav tm="0">
                                          <p:val>
                                            <p:fltVal val="0"/>
                                          </p:val>
                                        </p:tav>
                                        <p:tav tm="100000">
                                          <p:val>
                                            <p:strVal val="#ppt_h"/>
                                          </p:val>
                                        </p:tav>
                                      </p:tavLst>
                                    </p:anim>
                                    <p:animEffect transition="in" filter="fade">
                                      <p:cBhvr>
                                        <p:cTn id="99" dur="500"/>
                                        <p:tgtEl>
                                          <p:spTgt spid="42"/>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p:cTn id="103" dur="500" fill="hold"/>
                                        <p:tgtEl>
                                          <p:spTgt spid="43"/>
                                        </p:tgtEl>
                                        <p:attrNameLst>
                                          <p:attrName>ppt_w</p:attrName>
                                        </p:attrNameLst>
                                      </p:cBhvr>
                                      <p:tavLst>
                                        <p:tav tm="0">
                                          <p:val>
                                            <p:fltVal val="0"/>
                                          </p:val>
                                        </p:tav>
                                        <p:tav tm="100000">
                                          <p:val>
                                            <p:strVal val="#ppt_w"/>
                                          </p:val>
                                        </p:tav>
                                      </p:tavLst>
                                    </p:anim>
                                    <p:anim calcmode="lin" valueType="num">
                                      <p:cBhvr>
                                        <p:cTn id="104" dur="500" fill="hold"/>
                                        <p:tgtEl>
                                          <p:spTgt spid="43"/>
                                        </p:tgtEl>
                                        <p:attrNameLst>
                                          <p:attrName>ppt_h</p:attrName>
                                        </p:attrNameLst>
                                      </p:cBhvr>
                                      <p:tavLst>
                                        <p:tav tm="0">
                                          <p:val>
                                            <p:fltVal val="0"/>
                                          </p:val>
                                        </p:tav>
                                        <p:tav tm="100000">
                                          <p:val>
                                            <p:strVal val="#ppt_h"/>
                                          </p:val>
                                        </p:tav>
                                      </p:tavLst>
                                    </p:anim>
                                    <p:animEffect transition="in" filter="fade">
                                      <p:cBhvr>
                                        <p:cTn id="105" dur="500"/>
                                        <p:tgtEl>
                                          <p:spTgt spid="43"/>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500" fill="hold"/>
                                        <p:tgtEl>
                                          <p:spTgt spid="44"/>
                                        </p:tgtEl>
                                        <p:attrNameLst>
                                          <p:attrName>ppt_w</p:attrName>
                                        </p:attrNameLst>
                                      </p:cBhvr>
                                      <p:tavLst>
                                        <p:tav tm="0">
                                          <p:val>
                                            <p:fltVal val="0"/>
                                          </p:val>
                                        </p:tav>
                                        <p:tav tm="100000">
                                          <p:val>
                                            <p:strVal val="#ppt_w"/>
                                          </p:val>
                                        </p:tav>
                                      </p:tavLst>
                                    </p:anim>
                                    <p:anim calcmode="lin" valueType="num">
                                      <p:cBhvr>
                                        <p:cTn id="110" dur="500" fill="hold"/>
                                        <p:tgtEl>
                                          <p:spTgt spid="44"/>
                                        </p:tgtEl>
                                        <p:attrNameLst>
                                          <p:attrName>ppt_h</p:attrName>
                                        </p:attrNameLst>
                                      </p:cBhvr>
                                      <p:tavLst>
                                        <p:tav tm="0">
                                          <p:val>
                                            <p:fltVal val="0"/>
                                          </p:val>
                                        </p:tav>
                                        <p:tav tm="100000">
                                          <p:val>
                                            <p:strVal val="#ppt_h"/>
                                          </p:val>
                                        </p:tav>
                                      </p:tavLst>
                                    </p:anim>
                                    <p:animEffect transition="in" filter="fade">
                                      <p:cBhvr>
                                        <p:cTn id="111" dur="500"/>
                                        <p:tgtEl>
                                          <p:spTgt spid="44"/>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500" fill="hold"/>
                                        <p:tgtEl>
                                          <p:spTgt spid="45"/>
                                        </p:tgtEl>
                                        <p:attrNameLst>
                                          <p:attrName>ppt_w</p:attrName>
                                        </p:attrNameLst>
                                      </p:cBhvr>
                                      <p:tavLst>
                                        <p:tav tm="0">
                                          <p:val>
                                            <p:fltVal val="0"/>
                                          </p:val>
                                        </p:tav>
                                        <p:tav tm="100000">
                                          <p:val>
                                            <p:strVal val="#ppt_w"/>
                                          </p:val>
                                        </p:tav>
                                      </p:tavLst>
                                    </p:anim>
                                    <p:anim calcmode="lin" valueType="num">
                                      <p:cBhvr>
                                        <p:cTn id="116" dur="500" fill="hold"/>
                                        <p:tgtEl>
                                          <p:spTgt spid="45"/>
                                        </p:tgtEl>
                                        <p:attrNameLst>
                                          <p:attrName>ppt_h</p:attrName>
                                        </p:attrNameLst>
                                      </p:cBhvr>
                                      <p:tavLst>
                                        <p:tav tm="0">
                                          <p:val>
                                            <p:fltVal val="0"/>
                                          </p:val>
                                        </p:tav>
                                        <p:tav tm="100000">
                                          <p:val>
                                            <p:strVal val="#ppt_h"/>
                                          </p:val>
                                        </p:tav>
                                      </p:tavLst>
                                    </p:anim>
                                    <p:animEffect transition="in" filter="fade">
                                      <p:cBhvr>
                                        <p:cTn id="117" dur="500"/>
                                        <p:tgtEl>
                                          <p:spTgt spid="45"/>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6"/>
                                        </p:tgtEl>
                                        <p:attrNameLst>
                                          <p:attrName>style.visibility</p:attrName>
                                        </p:attrNameLst>
                                      </p:cBhvr>
                                      <p:to>
                                        <p:strVal val="visible"/>
                                      </p:to>
                                    </p:set>
                                    <p:anim calcmode="lin" valueType="num">
                                      <p:cBhvr>
                                        <p:cTn id="121" dur="500" fill="hold"/>
                                        <p:tgtEl>
                                          <p:spTgt spid="46"/>
                                        </p:tgtEl>
                                        <p:attrNameLst>
                                          <p:attrName>ppt_w</p:attrName>
                                        </p:attrNameLst>
                                      </p:cBhvr>
                                      <p:tavLst>
                                        <p:tav tm="0">
                                          <p:val>
                                            <p:fltVal val="0"/>
                                          </p:val>
                                        </p:tav>
                                        <p:tav tm="100000">
                                          <p:val>
                                            <p:strVal val="#ppt_w"/>
                                          </p:val>
                                        </p:tav>
                                      </p:tavLst>
                                    </p:anim>
                                    <p:anim calcmode="lin" valueType="num">
                                      <p:cBhvr>
                                        <p:cTn id="122" dur="500" fill="hold"/>
                                        <p:tgtEl>
                                          <p:spTgt spid="46"/>
                                        </p:tgtEl>
                                        <p:attrNameLst>
                                          <p:attrName>ppt_h</p:attrName>
                                        </p:attrNameLst>
                                      </p:cBhvr>
                                      <p:tavLst>
                                        <p:tav tm="0">
                                          <p:val>
                                            <p:fltVal val="0"/>
                                          </p:val>
                                        </p:tav>
                                        <p:tav tm="100000">
                                          <p:val>
                                            <p:strVal val="#ppt_h"/>
                                          </p:val>
                                        </p:tav>
                                      </p:tavLst>
                                    </p:anim>
                                    <p:animEffect transition="in" filter="fade">
                                      <p:cBhvr>
                                        <p:cTn id="123" dur="500"/>
                                        <p:tgtEl>
                                          <p:spTgt spid="46"/>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p:cTn id="127" dur="500" fill="hold"/>
                                        <p:tgtEl>
                                          <p:spTgt spid="47"/>
                                        </p:tgtEl>
                                        <p:attrNameLst>
                                          <p:attrName>ppt_w</p:attrName>
                                        </p:attrNameLst>
                                      </p:cBhvr>
                                      <p:tavLst>
                                        <p:tav tm="0">
                                          <p:val>
                                            <p:fltVal val="0"/>
                                          </p:val>
                                        </p:tav>
                                        <p:tav tm="100000">
                                          <p:val>
                                            <p:strVal val="#ppt_w"/>
                                          </p:val>
                                        </p:tav>
                                      </p:tavLst>
                                    </p:anim>
                                    <p:anim calcmode="lin" valueType="num">
                                      <p:cBhvr>
                                        <p:cTn id="128" dur="500" fill="hold"/>
                                        <p:tgtEl>
                                          <p:spTgt spid="47"/>
                                        </p:tgtEl>
                                        <p:attrNameLst>
                                          <p:attrName>ppt_h</p:attrName>
                                        </p:attrNameLst>
                                      </p:cBhvr>
                                      <p:tavLst>
                                        <p:tav tm="0">
                                          <p:val>
                                            <p:fltVal val="0"/>
                                          </p:val>
                                        </p:tav>
                                        <p:tav tm="100000">
                                          <p:val>
                                            <p:strVal val="#ppt_h"/>
                                          </p:val>
                                        </p:tav>
                                      </p:tavLst>
                                    </p:anim>
                                    <p:animEffect transition="in" filter="fade">
                                      <p:cBhvr>
                                        <p:cTn id="129" dur="500"/>
                                        <p:tgtEl>
                                          <p:spTgt spid="47"/>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48"/>
                                        </p:tgtEl>
                                        <p:attrNameLst>
                                          <p:attrName>style.visibility</p:attrName>
                                        </p:attrNameLst>
                                      </p:cBhvr>
                                      <p:to>
                                        <p:strVal val="visible"/>
                                      </p:to>
                                    </p:set>
                                    <p:anim calcmode="lin" valueType="num">
                                      <p:cBhvr>
                                        <p:cTn id="133" dur="500" fill="hold"/>
                                        <p:tgtEl>
                                          <p:spTgt spid="48"/>
                                        </p:tgtEl>
                                        <p:attrNameLst>
                                          <p:attrName>ppt_w</p:attrName>
                                        </p:attrNameLst>
                                      </p:cBhvr>
                                      <p:tavLst>
                                        <p:tav tm="0">
                                          <p:val>
                                            <p:fltVal val="0"/>
                                          </p:val>
                                        </p:tav>
                                        <p:tav tm="100000">
                                          <p:val>
                                            <p:strVal val="#ppt_w"/>
                                          </p:val>
                                        </p:tav>
                                      </p:tavLst>
                                    </p:anim>
                                    <p:anim calcmode="lin" valueType="num">
                                      <p:cBhvr>
                                        <p:cTn id="134" dur="500" fill="hold"/>
                                        <p:tgtEl>
                                          <p:spTgt spid="48"/>
                                        </p:tgtEl>
                                        <p:attrNameLst>
                                          <p:attrName>ppt_h</p:attrName>
                                        </p:attrNameLst>
                                      </p:cBhvr>
                                      <p:tavLst>
                                        <p:tav tm="0">
                                          <p:val>
                                            <p:fltVal val="0"/>
                                          </p:val>
                                        </p:tav>
                                        <p:tav tm="100000">
                                          <p:val>
                                            <p:strVal val="#ppt_h"/>
                                          </p:val>
                                        </p:tav>
                                      </p:tavLst>
                                    </p:anim>
                                    <p:animEffect transition="in" filter="fade">
                                      <p:cBhvr>
                                        <p:cTn id="135" dur="500"/>
                                        <p:tgtEl>
                                          <p:spTgt spid="48"/>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49"/>
                                        </p:tgtEl>
                                        <p:attrNameLst>
                                          <p:attrName>style.visibility</p:attrName>
                                        </p:attrNameLst>
                                      </p:cBhvr>
                                      <p:to>
                                        <p:strVal val="visible"/>
                                      </p:to>
                                    </p:set>
                                    <p:anim calcmode="lin" valueType="num">
                                      <p:cBhvr>
                                        <p:cTn id="139" dur="500" fill="hold"/>
                                        <p:tgtEl>
                                          <p:spTgt spid="49"/>
                                        </p:tgtEl>
                                        <p:attrNameLst>
                                          <p:attrName>ppt_w</p:attrName>
                                        </p:attrNameLst>
                                      </p:cBhvr>
                                      <p:tavLst>
                                        <p:tav tm="0">
                                          <p:val>
                                            <p:fltVal val="0"/>
                                          </p:val>
                                        </p:tav>
                                        <p:tav tm="100000">
                                          <p:val>
                                            <p:strVal val="#ppt_w"/>
                                          </p:val>
                                        </p:tav>
                                      </p:tavLst>
                                    </p:anim>
                                    <p:anim calcmode="lin" valueType="num">
                                      <p:cBhvr>
                                        <p:cTn id="140" dur="500" fill="hold"/>
                                        <p:tgtEl>
                                          <p:spTgt spid="49"/>
                                        </p:tgtEl>
                                        <p:attrNameLst>
                                          <p:attrName>ppt_h</p:attrName>
                                        </p:attrNameLst>
                                      </p:cBhvr>
                                      <p:tavLst>
                                        <p:tav tm="0">
                                          <p:val>
                                            <p:fltVal val="0"/>
                                          </p:val>
                                        </p:tav>
                                        <p:tav tm="100000">
                                          <p:val>
                                            <p:strVal val="#ppt_h"/>
                                          </p:val>
                                        </p:tav>
                                      </p:tavLst>
                                    </p:anim>
                                    <p:animEffect transition="in" filter="fade">
                                      <p:cBhvr>
                                        <p:cTn id="14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P spid="31" grpId="0"/>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animBg="1"/>
      <p:bldP spid="46" grpId="0" animBg="1"/>
      <p:bldP spid="47" grpId="0" animBg="1"/>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a:r>
              <a:rPr lang="ar-DZ" altLang="ko-KR" dirty="0">
                <a:solidFill>
                  <a:schemeClr val="accent1"/>
                </a:solidFill>
                <a:latin typeface="Al Tarikh" pitchFamily="2" charset="-78"/>
                <a:cs typeface="Al Tarikh" pitchFamily="2" charset="-78"/>
              </a:rPr>
              <a:t>عنوان أساسي</a:t>
            </a:r>
            <a:endParaRPr lang="ko-KR" altLang="en-US" dirty="0">
              <a:solidFill>
                <a:schemeClr val="tx1">
                  <a:lumMod val="75000"/>
                  <a:lumOff val="25000"/>
                </a:schemeClr>
              </a:solidFill>
              <a:latin typeface="Al Tarikh" pitchFamily="2" charset="-78"/>
              <a:cs typeface="Al Tarikh"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1274074914"/>
              </p:ext>
            </p:extLst>
          </p:nvPr>
        </p:nvGraphicFramePr>
        <p:xfrm>
          <a:off x="519491" y="1354911"/>
          <a:ext cx="1858362" cy="3217823"/>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427955">
                  <a:extLst>
                    <a:ext uri="{9D8B030D-6E8A-4147-A177-3AD203B41FA5}">
                      <a16:colId xmlns:a16="http://schemas.microsoft.com/office/drawing/2014/main" val="20001"/>
                    </a:ext>
                  </a:extLst>
                </a:gridCol>
                <a:gridCol w="222127">
                  <a:extLst>
                    <a:ext uri="{9D8B030D-6E8A-4147-A177-3AD203B41FA5}">
                      <a16:colId xmlns:a16="http://schemas.microsoft.com/office/drawing/2014/main" val="20002"/>
                    </a:ext>
                  </a:extLst>
                </a:gridCol>
              </a:tblGrid>
              <a:tr h="270255">
                <a:tc gridSpan="3">
                  <a:txBody>
                    <a:bodyPr/>
                    <a:lstStyle/>
                    <a:p>
                      <a:pPr algn="ctr"/>
                      <a:r>
                        <a:rPr lang="ar-DZ" altLang="ko-KR" sz="1200" b="1" dirty="0">
                          <a:solidFill>
                            <a:schemeClr val="bg1"/>
                          </a:solidFill>
                          <a:latin typeface="Ara Aqeeq Bold" panose="00000500000000000000" pitchFamily="2" charset="-78"/>
                          <a:cs typeface="Ara Aqeeq Bold" panose="00000500000000000000" pitchFamily="2" charset="-78"/>
                        </a:rPr>
                        <a:t>عنوان</a:t>
                      </a:r>
                      <a:r>
                        <a:rPr lang="ar-DZ" altLang="ko-KR" sz="1200" b="1" baseline="0" dirty="0">
                          <a:solidFill>
                            <a:schemeClr val="bg1"/>
                          </a:solidFill>
                          <a:latin typeface="Ara Aqeeq Bold" panose="00000500000000000000" pitchFamily="2" charset="-78"/>
                          <a:cs typeface="Ara Aqeeq Bold" panose="00000500000000000000" pitchFamily="2" charset="-78"/>
                        </a:rPr>
                        <a:t> الجدول</a:t>
                      </a:r>
                      <a:endParaRPr lang="ko-KR" altLang="en-US" sz="1200" b="1" dirty="0">
                        <a:solidFill>
                          <a:schemeClr val="bg1"/>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0"/>
                  </a:ext>
                </a:extLst>
              </a:tr>
              <a:tr h="743203">
                <a:tc gridSpan="3">
                  <a:txBody>
                    <a:bodyPr/>
                    <a:lstStyle/>
                    <a:p>
                      <a:pPr algn="ctr" latinLnBrk="1"/>
                      <a:r>
                        <a:rPr lang="en-US" altLang="ko-KR" sz="3200" b="1" dirty="0">
                          <a:solidFill>
                            <a:schemeClr val="tx1">
                              <a:lumMod val="75000"/>
                              <a:lumOff val="25000"/>
                            </a:schemeClr>
                          </a:solidFill>
                          <a:latin typeface="+mn-lt"/>
                          <a:cs typeface="Arial" pitchFamily="34" charset="0"/>
                        </a:rPr>
                        <a:t>$52</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1"/>
                  </a:ext>
                </a:extLst>
              </a:tr>
              <a:tr h="3700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6576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6720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733949073"/>
              </p:ext>
            </p:extLst>
          </p:nvPr>
        </p:nvGraphicFramePr>
        <p:xfrm>
          <a:off x="2593876" y="1357990"/>
          <a:ext cx="1872209" cy="3217823"/>
        </p:xfrm>
        <a:graphic>
          <a:graphicData uri="http://schemas.openxmlformats.org/drawingml/2006/table">
            <a:tbl>
              <a:tblPr firstRow="1" bandRow="1">
                <a:tableStyleId>{5940675A-B579-460E-94D1-54222C63F5DA}</a:tableStyleId>
              </a:tblPr>
              <a:tblGrid>
                <a:gridCol w="222127">
                  <a:extLst>
                    <a:ext uri="{9D8B030D-6E8A-4147-A177-3AD203B41FA5}">
                      <a16:colId xmlns:a16="http://schemas.microsoft.com/office/drawing/2014/main" val="20000"/>
                    </a:ext>
                  </a:extLst>
                </a:gridCol>
                <a:gridCol w="1427955">
                  <a:extLst>
                    <a:ext uri="{9D8B030D-6E8A-4147-A177-3AD203B41FA5}">
                      <a16:colId xmlns:a16="http://schemas.microsoft.com/office/drawing/2014/main" val="20001"/>
                    </a:ext>
                  </a:extLst>
                </a:gridCol>
                <a:gridCol w="222127">
                  <a:extLst>
                    <a:ext uri="{9D8B030D-6E8A-4147-A177-3AD203B41FA5}">
                      <a16:colId xmlns:a16="http://schemas.microsoft.com/office/drawing/2014/main" val="20002"/>
                    </a:ext>
                  </a:extLst>
                </a:gridCol>
              </a:tblGrid>
              <a:tr h="270255">
                <a:tc gridSpan="3">
                  <a:txBody>
                    <a:bodyPr/>
                    <a:lstStyle/>
                    <a:p>
                      <a:pPr algn="ctr"/>
                      <a:r>
                        <a:rPr lang="ar-DZ" altLang="ko-KR" sz="1200" b="1" dirty="0">
                          <a:solidFill>
                            <a:schemeClr val="bg1"/>
                          </a:solidFill>
                          <a:latin typeface="Ara Aqeeq Bold" panose="00000500000000000000" pitchFamily="2" charset="-78"/>
                          <a:cs typeface="Ara Aqeeq Bold" panose="00000500000000000000" pitchFamily="2" charset="-78"/>
                        </a:rPr>
                        <a:t>عنوان</a:t>
                      </a:r>
                      <a:r>
                        <a:rPr lang="ar-DZ" altLang="ko-KR" sz="1200" b="1" baseline="0" dirty="0">
                          <a:solidFill>
                            <a:schemeClr val="bg1"/>
                          </a:solidFill>
                          <a:latin typeface="Ara Aqeeq Bold" panose="00000500000000000000" pitchFamily="2" charset="-78"/>
                          <a:cs typeface="Ara Aqeeq Bold" panose="00000500000000000000" pitchFamily="2" charset="-78"/>
                        </a:rPr>
                        <a:t> الجدول</a:t>
                      </a:r>
                      <a:endParaRPr lang="ko-KR" altLang="en-US" sz="1200" b="1" dirty="0">
                        <a:solidFill>
                          <a:schemeClr val="bg1"/>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0"/>
                  </a:ext>
                </a:extLst>
              </a:tr>
              <a:tr h="743203">
                <a:tc gridSpan="3">
                  <a:txBody>
                    <a:bodyPr/>
                    <a:lstStyle/>
                    <a:p>
                      <a:pPr algn="ctr" latinLnBrk="1"/>
                      <a:r>
                        <a:rPr lang="en-US" altLang="ko-KR" sz="3200" b="1" dirty="0">
                          <a:solidFill>
                            <a:schemeClr val="tx1">
                              <a:lumMod val="75000"/>
                              <a:lumOff val="25000"/>
                            </a:schemeClr>
                          </a:solidFill>
                          <a:latin typeface="+mn-lt"/>
                          <a:cs typeface="Arial" pitchFamily="34" charset="0"/>
                        </a:rPr>
                        <a:t>$52</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1"/>
                  </a:ext>
                </a:extLst>
              </a:tr>
              <a:tr h="3700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6576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6720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475959518"/>
              </p:ext>
            </p:extLst>
          </p:nvPr>
        </p:nvGraphicFramePr>
        <p:xfrm>
          <a:off x="4682108" y="1361069"/>
          <a:ext cx="1872209" cy="3217823"/>
        </p:xfrm>
        <a:graphic>
          <a:graphicData uri="http://schemas.openxmlformats.org/drawingml/2006/table">
            <a:tbl>
              <a:tblPr firstRow="1" bandRow="1">
                <a:tableStyleId>{5940675A-B579-460E-94D1-54222C63F5DA}</a:tableStyleId>
              </a:tblPr>
              <a:tblGrid>
                <a:gridCol w="222127">
                  <a:extLst>
                    <a:ext uri="{9D8B030D-6E8A-4147-A177-3AD203B41FA5}">
                      <a16:colId xmlns:a16="http://schemas.microsoft.com/office/drawing/2014/main" val="20000"/>
                    </a:ext>
                  </a:extLst>
                </a:gridCol>
                <a:gridCol w="1427955">
                  <a:extLst>
                    <a:ext uri="{9D8B030D-6E8A-4147-A177-3AD203B41FA5}">
                      <a16:colId xmlns:a16="http://schemas.microsoft.com/office/drawing/2014/main" val="20001"/>
                    </a:ext>
                  </a:extLst>
                </a:gridCol>
                <a:gridCol w="222127">
                  <a:extLst>
                    <a:ext uri="{9D8B030D-6E8A-4147-A177-3AD203B41FA5}">
                      <a16:colId xmlns:a16="http://schemas.microsoft.com/office/drawing/2014/main" val="20002"/>
                    </a:ext>
                  </a:extLst>
                </a:gridCol>
              </a:tblGrid>
              <a:tr h="270255">
                <a:tc gridSpan="3">
                  <a:txBody>
                    <a:bodyPr/>
                    <a:lstStyle/>
                    <a:p>
                      <a:pPr algn="ctr"/>
                      <a:r>
                        <a:rPr lang="ar-DZ" altLang="ko-KR" sz="1200" b="1" dirty="0">
                          <a:solidFill>
                            <a:schemeClr val="bg1"/>
                          </a:solidFill>
                          <a:latin typeface="Ara Aqeeq Bold" panose="00000500000000000000" pitchFamily="2" charset="-78"/>
                          <a:cs typeface="Ara Aqeeq Bold" panose="00000500000000000000" pitchFamily="2" charset="-78"/>
                        </a:rPr>
                        <a:t>عنوان</a:t>
                      </a:r>
                      <a:r>
                        <a:rPr lang="ar-DZ" altLang="ko-KR" sz="1200" b="1" baseline="0" dirty="0">
                          <a:solidFill>
                            <a:schemeClr val="bg1"/>
                          </a:solidFill>
                          <a:latin typeface="Ara Aqeeq Bold" panose="00000500000000000000" pitchFamily="2" charset="-78"/>
                          <a:cs typeface="Ara Aqeeq Bold" panose="00000500000000000000" pitchFamily="2" charset="-78"/>
                        </a:rPr>
                        <a:t> الجدول</a:t>
                      </a:r>
                      <a:endParaRPr lang="ko-KR" altLang="en-US" sz="1200" b="1" dirty="0">
                        <a:solidFill>
                          <a:schemeClr val="bg1"/>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0"/>
                  </a:ext>
                </a:extLst>
              </a:tr>
              <a:tr h="743203">
                <a:tc gridSpan="3">
                  <a:txBody>
                    <a:bodyPr/>
                    <a:lstStyle/>
                    <a:p>
                      <a:pPr algn="ctr" latinLnBrk="1"/>
                      <a:r>
                        <a:rPr lang="en-US" altLang="ko-KR" sz="3200" b="1" dirty="0">
                          <a:solidFill>
                            <a:schemeClr val="accent1"/>
                          </a:solidFill>
                          <a:latin typeface="+mn-lt"/>
                          <a:cs typeface="Arial" pitchFamily="34" charset="0"/>
                        </a:rPr>
                        <a:t>$52</a:t>
                      </a:r>
                    </a:p>
                  </a:txBody>
                  <a:tcPr anchor="ctr">
                    <a:lnL w="12700" cmpd="sng">
                      <a:noFill/>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1"/>
                  </a:ext>
                </a:extLst>
              </a:tr>
              <a:tr h="370060">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65760">
                <a:tc>
                  <a:txBody>
                    <a:bodyPr/>
                    <a:lstStyle/>
                    <a:p>
                      <a:pPr latinLnBrk="1"/>
                      <a:endParaRPr lang="ko-KR" altLang="en-US" sz="1200"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67200">
                <a:tc>
                  <a:txBody>
                    <a:bodyPr/>
                    <a:lstStyle/>
                    <a:p>
                      <a:pPr latinLnBrk="1"/>
                      <a:endParaRPr lang="ko-KR" altLang="en-US" sz="1200"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1853674589"/>
              </p:ext>
            </p:extLst>
          </p:nvPr>
        </p:nvGraphicFramePr>
        <p:xfrm>
          <a:off x="6770340" y="1364148"/>
          <a:ext cx="1872209" cy="3217823"/>
        </p:xfrm>
        <a:graphic>
          <a:graphicData uri="http://schemas.openxmlformats.org/drawingml/2006/table">
            <a:tbl>
              <a:tblPr firstRow="1" bandRow="1">
                <a:tableStyleId>{5940675A-B579-460E-94D1-54222C63F5DA}</a:tableStyleId>
              </a:tblPr>
              <a:tblGrid>
                <a:gridCol w="222127">
                  <a:extLst>
                    <a:ext uri="{9D8B030D-6E8A-4147-A177-3AD203B41FA5}">
                      <a16:colId xmlns:a16="http://schemas.microsoft.com/office/drawing/2014/main" val="20000"/>
                    </a:ext>
                  </a:extLst>
                </a:gridCol>
                <a:gridCol w="1427955">
                  <a:extLst>
                    <a:ext uri="{9D8B030D-6E8A-4147-A177-3AD203B41FA5}">
                      <a16:colId xmlns:a16="http://schemas.microsoft.com/office/drawing/2014/main" val="20001"/>
                    </a:ext>
                  </a:extLst>
                </a:gridCol>
                <a:gridCol w="222127">
                  <a:extLst>
                    <a:ext uri="{9D8B030D-6E8A-4147-A177-3AD203B41FA5}">
                      <a16:colId xmlns:a16="http://schemas.microsoft.com/office/drawing/2014/main" val="20002"/>
                    </a:ext>
                  </a:extLst>
                </a:gridCol>
              </a:tblGrid>
              <a:tr h="270255">
                <a:tc gridSpan="3">
                  <a:txBody>
                    <a:bodyPr/>
                    <a:lstStyle/>
                    <a:p>
                      <a:pPr algn="ctr"/>
                      <a:r>
                        <a:rPr lang="ar-DZ" altLang="ko-KR" sz="1200" b="1" dirty="0">
                          <a:solidFill>
                            <a:schemeClr val="bg1"/>
                          </a:solidFill>
                          <a:latin typeface="Ara Aqeeq Bold" panose="00000500000000000000" pitchFamily="2" charset="-78"/>
                          <a:cs typeface="Ara Aqeeq Bold" panose="00000500000000000000" pitchFamily="2" charset="-78"/>
                        </a:rPr>
                        <a:t>عنوان</a:t>
                      </a:r>
                      <a:r>
                        <a:rPr lang="ar-DZ" altLang="ko-KR" sz="1200" b="1" baseline="0" dirty="0">
                          <a:solidFill>
                            <a:schemeClr val="bg1"/>
                          </a:solidFill>
                          <a:latin typeface="Ara Aqeeq Bold" panose="00000500000000000000" pitchFamily="2" charset="-78"/>
                          <a:cs typeface="Ara Aqeeq Bold" panose="00000500000000000000" pitchFamily="2" charset="-78"/>
                        </a:rPr>
                        <a:t> الجدول</a:t>
                      </a:r>
                      <a:endParaRPr lang="ko-KR" altLang="en-US" sz="1200" b="1" dirty="0">
                        <a:solidFill>
                          <a:schemeClr val="bg1"/>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0"/>
                  </a:ext>
                </a:extLst>
              </a:tr>
              <a:tr h="743203">
                <a:tc gridSpan="3">
                  <a:txBody>
                    <a:bodyPr/>
                    <a:lstStyle/>
                    <a:p>
                      <a:pPr algn="ctr" latinLnBrk="1"/>
                      <a:r>
                        <a:rPr lang="en-US" altLang="ko-KR" sz="3200" b="1" dirty="0">
                          <a:solidFill>
                            <a:schemeClr val="tx1">
                              <a:lumMod val="75000"/>
                              <a:lumOff val="25000"/>
                            </a:schemeClr>
                          </a:solidFill>
                          <a:latin typeface="+mn-lt"/>
                          <a:cs typeface="Arial" pitchFamily="34" charset="0"/>
                        </a:rPr>
                        <a:t>$52</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latinLnBrk="1"/>
                      <a:endParaRPr lang="ko-KR" altLang="en-US" dirty="0"/>
                    </a:p>
                  </a:txBody>
                  <a:tcPr/>
                </a:tc>
                <a:tc hMerge="1">
                  <a:txBody>
                    <a:bodyPr/>
                    <a:lstStyle/>
                    <a:p>
                      <a:pPr latinLnBrk="1"/>
                      <a:endParaRPr lang="ko-KR" altLang="en-US" dirty="0"/>
                    </a:p>
                  </a:txBody>
                  <a:tcPr/>
                </a:tc>
                <a:extLst>
                  <a:ext uri="{0D108BD9-81ED-4DB2-BD59-A6C34878D82A}">
                    <a16:rowId xmlns:a16="http://schemas.microsoft.com/office/drawing/2014/main" val="10001"/>
                  </a:ext>
                </a:extLst>
              </a:tr>
              <a:tr h="3700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65760">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6576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67200">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نص</a:t>
                      </a:r>
                      <a:endParaRPr lang="en-US" altLang="ko-KR"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endParaRPr lang="ko-KR" altLang="en-US" sz="1200" dirty="0">
                        <a:latin typeface="+mn-lt"/>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sp>
        <p:nvSpPr>
          <p:cNvPr id="34" name="Rectangle 9"/>
          <p:cNvSpPr/>
          <p:nvPr/>
        </p:nvSpPr>
        <p:spPr>
          <a:xfrm>
            <a:off x="8239877" y="3186167"/>
            <a:ext cx="229619" cy="21494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5" name="Rectangle 30"/>
          <p:cNvSpPr/>
          <p:nvPr/>
        </p:nvSpPr>
        <p:spPr>
          <a:xfrm>
            <a:off x="8244858" y="3543819"/>
            <a:ext cx="205726" cy="20512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6" name="Pie 24"/>
          <p:cNvSpPr/>
          <p:nvPr/>
        </p:nvSpPr>
        <p:spPr>
          <a:xfrm>
            <a:off x="8236229" y="2823739"/>
            <a:ext cx="243826" cy="242475"/>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7" name="Oval 7"/>
          <p:cNvSpPr/>
          <p:nvPr/>
        </p:nvSpPr>
        <p:spPr>
          <a:xfrm>
            <a:off x="8235186" y="2463699"/>
            <a:ext cx="241930" cy="241930"/>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Rectangle 36"/>
          <p:cNvSpPr/>
          <p:nvPr/>
        </p:nvSpPr>
        <p:spPr>
          <a:xfrm>
            <a:off x="8244858" y="4304282"/>
            <a:ext cx="200492" cy="16759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9" name="Rectangle 16"/>
          <p:cNvSpPr/>
          <p:nvPr/>
        </p:nvSpPr>
        <p:spPr>
          <a:xfrm rot="2700000">
            <a:off x="8262299" y="3829700"/>
            <a:ext cx="170842" cy="32503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0" name="Rectangle 9"/>
          <p:cNvSpPr/>
          <p:nvPr/>
        </p:nvSpPr>
        <p:spPr>
          <a:xfrm>
            <a:off x="6017029" y="3183088"/>
            <a:ext cx="229619" cy="21494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1" name="Rectangle 30"/>
          <p:cNvSpPr/>
          <p:nvPr/>
        </p:nvSpPr>
        <p:spPr>
          <a:xfrm>
            <a:off x="6022010" y="3540740"/>
            <a:ext cx="205726" cy="20512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2" name="Pie 24"/>
          <p:cNvSpPr/>
          <p:nvPr/>
        </p:nvSpPr>
        <p:spPr>
          <a:xfrm>
            <a:off x="6013381" y="2820660"/>
            <a:ext cx="243826" cy="242475"/>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3" name="Oval 7"/>
          <p:cNvSpPr/>
          <p:nvPr/>
        </p:nvSpPr>
        <p:spPr>
          <a:xfrm>
            <a:off x="6012338" y="2460620"/>
            <a:ext cx="241930" cy="241930"/>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4" name="Rectangle 36"/>
          <p:cNvSpPr/>
          <p:nvPr/>
        </p:nvSpPr>
        <p:spPr>
          <a:xfrm>
            <a:off x="6022010" y="4301203"/>
            <a:ext cx="200492" cy="16759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5" name="Rectangle 16"/>
          <p:cNvSpPr/>
          <p:nvPr/>
        </p:nvSpPr>
        <p:spPr>
          <a:xfrm rot="2700000">
            <a:off x="6039451" y="3826621"/>
            <a:ext cx="170842" cy="32503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6" name="Rectangle 9"/>
          <p:cNvSpPr/>
          <p:nvPr/>
        </p:nvSpPr>
        <p:spPr>
          <a:xfrm>
            <a:off x="1912573" y="3176930"/>
            <a:ext cx="229619" cy="21494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7" name="Rectangle 30"/>
          <p:cNvSpPr/>
          <p:nvPr/>
        </p:nvSpPr>
        <p:spPr>
          <a:xfrm>
            <a:off x="1917554" y="3534582"/>
            <a:ext cx="205726" cy="20512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8" name="Pie 24"/>
          <p:cNvSpPr/>
          <p:nvPr/>
        </p:nvSpPr>
        <p:spPr>
          <a:xfrm>
            <a:off x="1908925" y="2814502"/>
            <a:ext cx="243826" cy="242475"/>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9" name="Oval 7"/>
          <p:cNvSpPr/>
          <p:nvPr/>
        </p:nvSpPr>
        <p:spPr>
          <a:xfrm>
            <a:off x="1907882" y="2454462"/>
            <a:ext cx="241930" cy="241930"/>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0" name="Rectangle 36"/>
          <p:cNvSpPr/>
          <p:nvPr/>
        </p:nvSpPr>
        <p:spPr>
          <a:xfrm>
            <a:off x="1917554" y="4295045"/>
            <a:ext cx="200492" cy="16759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Rectangle 16"/>
          <p:cNvSpPr/>
          <p:nvPr/>
        </p:nvSpPr>
        <p:spPr>
          <a:xfrm rot="2700000">
            <a:off x="1934995" y="3820463"/>
            <a:ext cx="170842" cy="32503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2" name="Rectangle 9"/>
          <p:cNvSpPr/>
          <p:nvPr/>
        </p:nvSpPr>
        <p:spPr>
          <a:xfrm>
            <a:off x="4000805" y="3180009"/>
            <a:ext cx="229619" cy="21494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3" name="Rectangle 30"/>
          <p:cNvSpPr/>
          <p:nvPr/>
        </p:nvSpPr>
        <p:spPr>
          <a:xfrm>
            <a:off x="4005786" y="3537661"/>
            <a:ext cx="205726" cy="20512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4" name="Pie 24"/>
          <p:cNvSpPr/>
          <p:nvPr/>
        </p:nvSpPr>
        <p:spPr>
          <a:xfrm>
            <a:off x="3997157" y="2817581"/>
            <a:ext cx="243826" cy="242475"/>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5" name="Oval 7"/>
          <p:cNvSpPr/>
          <p:nvPr/>
        </p:nvSpPr>
        <p:spPr>
          <a:xfrm>
            <a:off x="3996114" y="2457541"/>
            <a:ext cx="241930" cy="241930"/>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6" name="Rectangle 36"/>
          <p:cNvSpPr/>
          <p:nvPr/>
        </p:nvSpPr>
        <p:spPr>
          <a:xfrm>
            <a:off x="4005786" y="4298124"/>
            <a:ext cx="200492" cy="16759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7" name="Rectangle 16"/>
          <p:cNvSpPr/>
          <p:nvPr/>
        </p:nvSpPr>
        <p:spPr>
          <a:xfrm rot="2700000">
            <a:off x="4023227" y="3823542"/>
            <a:ext cx="170842" cy="32503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2806933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500" fill="hold"/>
                                        <p:tgtEl>
                                          <p:spTgt spid="37"/>
                                        </p:tgtEl>
                                        <p:attrNameLst>
                                          <p:attrName>ppt_w</p:attrName>
                                        </p:attrNameLst>
                                      </p:cBhvr>
                                      <p:tavLst>
                                        <p:tav tm="0">
                                          <p:val>
                                            <p:fltVal val="0"/>
                                          </p:val>
                                        </p:tav>
                                        <p:tav tm="100000">
                                          <p:val>
                                            <p:strVal val="#ppt_w"/>
                                          </p:val>
                                        </p:tav>
                                      </p:tavLst>
                                    </p:anim>
                                    <p:anim calcmode="lin" valueType="num">
                                      <p:cBhvr>
                                        <p:cTn id="56" dur="500" fill="hold"/>
                                        <p:tgtEl>
                                          <p:spTgt spid="37"/>
                                        </p:tgtEl>
                                        <p:attrNameLst>
                                          <p:attrName>ppt_h</p:attrName>
                                        </p:attrNameLst>
                                      </p:cBhvr>
                                      <p:tavLst>
                                        <p:tav tm="0">
                                          <p:val>
                                            <p:fltVal val="0"/>
                                          </p:val>
                                        </p:tav>
                                        <p:tav tm="100000">
                                          <p:val>
                                            <p:strVal val="#ppt_h"/>
                                          </p:val>
                                        </p:tav>
                                      </p:tavLst>
                                    </p:anim>
                                    <p:animEffect transition="in" filter="fade">
                                      <p:cBhvr>
                                        <p:cTn id="57" dur="500"/>
                                        <p:tgtEl>
                                          <p:spTgt spid="3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Effect transition="in" filter="fade">
                                      <p:cBhvr>
                                        <p:cTn id="81" dur="500"/>
                                        <p:tgtEl>
                                          <p:spTgt spid="4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2"/>
                                        </p:tgtEl>
                                        <p:attrNameLst>
                                          <p:attrName>style.visibility</p:attrName>
                                        </p:attrNameLst>
                                      </p:cBhvr>
                                      <p:to>
                                        <p:strVal val="visible"/>
                                      </p:to>
                                    </p:set>
                                    <p:anim calcmode="lin" valueType="num">
                                      <p:cBhvr>
                                        <p:cTn id="85" dur="500" fill="hold"/>
                                        <p:tgtEl>
                                          <p:spTgt spid="42"/>
                                        </p:tgtEl>
                                        <p:attrNameLst>
                                          <p:attrName>ppt_w</p:attrName>
                                        </p:attrNameLst>
                                      </p:cBhvr>
                                      <p:tavLst>
                                        <p:tav tm="0">
                                          <p:val>
                                            <p:fltVal val="0"/>
                                          </p:val>
                                        </p:tav>
                                        <p:tav tm="100000">
                                          <p:val>
                                            <p:strVal val="#ppt_w"/>
                                          </p:val>
                                        </p:tav>
                                      </p:tavLst>
                                    </p:anim>
                                    <p:anim calcmode="lin" valueType="num">
                                      <p:cBhvr>
                                        <p:cTn id="86" dur="500" fill="hold"/>
                                        <p:tgtEl>
                                          <p:spTgt spid="42"/>
                                        </p:tgtEl>
                                        <p:attrNameLst>
                                          <p:attrName>ppt_h</p:attrName>
                                        </p:attrNameLst>
                                      </p:cBhvr>
                                      <p:tavLst>
                                        <p:tav tm="0">
                                          <p:val>
                                            <p:fltVal val="0"/>
                                          </p:val>
                                        </p:tav>
                                        <p:tav tm="100000">
                                          <p:val>
                                            <p:strVal val="#ppt_h"/>
                                          </p:val>
                                        </p:tav>
                                      </p:tavLst>
                                    </p:anim>
                                    <p:animEffect transition="in" filter="fade">
                                      <p:cBhvr>
                                        <p:cTn id="87" dur="500"/>
                                        <p:tgtEl>
                                          <p:spTgt spid="4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Effect transition="in" filter="fade">
                                      <p:cBhvr>
                                        <p:cTn id="93" dur="500"/>
                                        <p:tgtEl>
                                          <p:spTgt spid="43"/>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 calcmode="lin" valueType="num">
                                      <p:cBhvr>
                                        <p:cTn id="97" dur="500" fill="hold"/>
                                        <p:tgtEl>
                                          <p:spTgt spid="44"/>
                                        </p:tgtEl>
                                        <p:attrNameLst>
                                          <p:attrName>ppt_w</p:attrName>
                                        </p:attrNameLst>
                                      </p:cBhvr>
                                      <p:tavLst>
                                        <p:tav tm="0">
                                          <p:val>
                                            <p:fltVal val="0"/>
                                          </p:val>
                                        </p:tav>
                                        <p:tav tm="100000">
                                          <p:val>
                                            <p:strVal val="#ppt_w"/>
                                          </p:val>
                                        </p:tav>
                                      </p:tavLst>
                                    </p:anim>
                                    <p:anim calcmode="lin" valueType="num">
                                      <p:cBhvr>
                                        <p:cTn id="98" dur="500" fill="hold"/>
                                        <p:tgtEl>
                                          <p:spTgt spid="44"/>
                                        </p:tgtEl>
                                        <p:attrNameLst>
                                          <p:attrName>ppt_h</p:attrName>
                                        </p:attrNameLst>
                                      </p:cBhvr>
                                      <p:tavLst>
                                        <p:tav tm="0">
                                          <p:val>
                                            <p:fltVal val="0"/>
                                          </p:val>
                                        </p:tav>
                                        <p:tav tm="100000">
                                          <p:val>
                                            <p:strVal val="#ppt_h"/>
                                          </p:val>
                                        </p:tav>
                                      </p:tavLst>
                                    </p:anim>
                                    <p:animEffect transition="in" filter="fade">
                                      <p:cBhvr>
                                        <p:cTn id="99" dur="500"/>
                                        <p:tgtEl>
                                          <p:spTgt spid="44"/>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46"/>
                                        </p:tgtEl>
                                        <p:attrNameLst>
                                          <p:attrName>style.visibility</p:attrName>
                                        </p:attrNameLst>
                                      </p:cBhvr>
                                      <p:to>
                                        <p:strVal val="visible"/>
                                      </p:to>
                                    </p:set>
                                    <p:anim calcmode="lin" valueType="num">
                                      <p:cBhvr>
                                        <p:cTn id="109" dur="500" fill="hold"/>
                                        <p:tgtEl>
                                          <p:spTgt spid="46"/>
                                        </p:tgtEl>
                                        <p:attrNameLst>
                                          <p:attrName>ppt_w</p:attrName>
                                        </p:attrNameLst>
                                      </p:cBhvr>
                                      <p:tavLst>
                                        <p:tav tm="0">
                                          <p:val>
                                            <p:fltVal val="0"/>
                                          </p:val>
                                        </p:tav>
                                        <p:tav tm="100000">
                                          <p:val>
                                            <p:strVal val="#ppt_w"/>
                                          </p:val>
                                        </p:tav>
                                      </p:tavLst>
                                    </p:anim>
                                    <p:anim calcmode="lin" valueType="num">
                                      <p:cBhvr>
                                        <p:cTn id="110" dur="500" fill="hold"/>
                                        <p:tgtEl>
                                          <p:spTgt spid="46"/>
                                        </p:tgtEl>
                                        <p:attrNameLst>
                                          <p:attrName>ppt_h</p:attrName>
                                        </p:attrNameLst>
                                      </p:cBhvr>
                                      <p:tavLst>
                                        <p:tav tm="0">
                                          <p:val>
                                            <p:fltVal val="0"/>
                                          </p:val>
                                        </p:tav>
                                        <p:tav tm="100000">
                                          <p:val>
                                            <p:strVal val="#ppt_h"/>
                                          </p:val>
                                        </p:tav>
                                      </p:tavLst>
                                    </p:anim>
                                    <p:animEffect transition="in" filter="fade">
                                      <p:cBhvr>
                                        <p:cTn id="111" dur="500"/>
                                        <p:tgtEl>
                                          <p:spTgt spid="46"/>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500" fill="hold"/>
                                        <p:tgtEl>
                                          <p:spTgt spid="47"/>
                                        </p:tgtEl>
                                        <p:attrNameLst>
                                          <p:attrName>ppt_w</p:attrName>
                                        </p:attrNameLst>
                                      </p:cBhvr>
                                      <p:tavLst>
                                        <p:tav tm="0">
                                          <p:val>
                                            <p:fltVal val="0"/>
                                          </p:val>
                                        </p:tav>
                                        <p:tav tm="100000">
                                          <p:val>
                                            <p:strVal val="#ppt_w"/>
                                          </p:val>
                                        </p:tav>
                                      </p:tavLst>
                                    </p:anim>
                                    <p:anim calcmode="lin" valueType="num">
                                      <p:cBhvr>
                                        <p:cTn id="116" dur="500" fill="hold"/>
                                        <p:tgtEl>
                                          <p:spTgt spid="47"/>
                                        </p:tgtEl>
                                        <p:attrNameLst>
                                          <p:attrName>ppt_h</p:attrName>
                                        </p:attrNameLst>
                                      </p:cBhvr>
                                      <p:tavLst>
                                        <p:tav tm="0">
                                          <p:val>
                                            <p:fltVal val="0"/>
                                          </p:val>
                                        </p:tav>
                                        <p:tav tm="100000">
                                          <p:val>
                                            <p:strVal val="#ppt_h"/>
                                          </p:val>
                                        </p:tav>
                                      </p:tavLst>
                                    </p:anim>
                                    <p:animEffect transition="in" filter="fade">
                                      <p:cBhvr>
                                        <p:cTn id="117" dur="500"/>
                                        <p:tgtEl>
                                          <p:spTgt spid="47"/>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8"/>
                                        </p:tgtEl>
                                        <p:attrNameLst>
                                          <p:attrName>style.visibility</p:attrName>
                                        </p:attrNameLst>
                                      </p:cBhvr>
                                      <p:to>
                                        <p:strVal val="visible"/>
                                      </p:to>
                                    </p:set>
                                    <p:anim calcmode="lin" valueType="num">
                                      <p:cBhvr>
                                        <p:cTn id="121" dur="500" fill="hold"/>
                                        <p:tgtEl>
                                          <p:spTgt spid="48"/>
                                        </p:tgtEl>
                                        <p:attrNameLst>
                                          <p:attrName>ppt_w</p:attrName>
                                        </p:attrNameLst>
                                      </p:cBhvr>
                                      <p:tavLst>
                                        <p:tav tm="0">
                                          <p:val>
                                            <p:fltVal val="0"/>
                                          </p:val>
                                        </p:tav>
                                        <p:tav tm="100000">
                                          <p:val>
                                            <p:strVal val="#ppt_w"/>
                                          </p:val>
                                        </p:tav>
                                      </p:tavLst>
                                    </p:anim>
                                    <p:anim calcmode="lin" valueType="num">
                                      <p:cBhvr>
                                        <p:cTn id="122" dur="500" fill="hold"/>
                                        <p:tgtEl>
                                          <p:spTgt spid="48"/>
                                        </p:tgtEl>
                                        <p:attrNameLst>
                                          <p:attrName>ppt_h</p:attrName>
                                        </p:attrNameLst>
                                      </p:cBhvr>
                                      <p:tavLst>
                                        <p:tav tm="0">
                                          <p:val>
                                            <p:fltVal val="0"/>
                                          </p:val>
                                        </p:tav>
                                        <p:tav tm="100000">
                                          <p:val>
                                            <p:strVal val="#ppt_h"/>
                                          </p:val>
                                        </p:tav>
                                      </p:tavLst>
                                    </p:anim>
                                    <p:animEffect transition="in" filter="fade">
                                      <p:cBhvr>
                                        <p:cTn id="123" dur="500"/>
                                        <p:tgtEl>
                                          <p:spTgt spid="48"/>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500" fill="hold"/>
                                        <p:tgtEl>
                                          <p:spTgt spid="49"/>
                                        </p:tgtEl>
                                        <p:attrNameLst>
                                          <p:attrName>ppt_w</p:attrName>
                                        </p:attrNameLst>
                                      </p:cBhvr>
                                      <p:tavLst>
                                        <p:tav tm="0">
                                          <p:val>
                                            <p:fltVal val="0"/>
                                          </p:val>
                                        </p:tav>
                                        <p:tav tm="100000">
                                          <p:val>
                                            <p:strVal val="#ppt_w"/>
                                          </p:val>
                                        </p:tav>
                                      </p:tavLst>
                                    </p:anim>
                                    <p:anim calcmode="lin" valueType="num">
                                      <p:cBhvr>
                                        <p:cTn id="128" dur="500" fill="hold"/>
                                        <p:tgtEl>
                                          <p:spTgt spid="49"/>
                                        </p:tgtEl>
                                        <p:attrNameLst>
                                          <p:attrName>ppt_h</p:attrName>
                                        </p:attrNameLst>
                                      </p:cBhvr>
                                      <p:tavLst>
                                        <p:tav tm="0">
                                          <p:val>
                                            <p:fltVal val="0"/>
                                          </p:val>
                                        </p:tav>
                                        <p:tav tm="100000">
                                          <p:val>
                                            <p:strVal val="#ppt_h"/>
                                          </p:val>
                                        </p:tav>
                                      </p:tavLst>
                                    </p:anim>
                                    <p:animEffect transition="in" filter="fade">
                                      <p:cBhvr>
                                        <p:cTn id="129" dur="500"/>
                                        <p:tgtEl>
                                          <p:spTgt spid="49"/>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50"/>
                                        </p:tgtEl>
                                        <p:attrNameLst>
                                          <p:attrName>style.visibility</p:attrName>
                                        </p:attrNameLst>
                                      </p:cBhvr>
                                      <p:to>
                                        <p:strVal val="visible"/>
                                      </p:to>
                                    </p:set>
                                    <p:anim calcmode="lin" valueType="num">
                                      <p:cBhvr>
                                        <p:cTn id="133" dur="500" fill="hold"/>
                                        <p:tgtEl>
                                          <p:spTgt spid="50"/>
                                        </p:tgtEl>
                                        <p:attrNameLst>
                                          <p:attrName>ppt_w</p:attrName>
                                        </p:attrNameLst>
                                      </p:cBhvr>
                                      <p:tavLst>
                                        <p:tav tm="0">
                                          <p:val>
                                            <p:fltVal val="0"/>
                                          </p:val>
                                        </p:tav>
                                        <p:tav tm="100000">
                                          <p:val>
                                            <p:strVal val="#ppt_w"/>
                                          </p:val>
                                        </p:tav>
                                      </p:tavLst>
                                    </p:anim>
                                    <p:anim calcmode="lin" valueType="num">
                                      <p:cBhvr>
                                        <p:cTn id="134" dur="500" fill="hold"/>
                                        <p:tgtEl>
                                          <p:spTgt spid="50"/>
                                        </p:tgtEl>
                                        <p:attrNameLst>
                                          <p:attrName>ppt_h</p:attrName>
                                        </p:attrNameLst>
                                      </p:cBhvr>
                                      <p:tavLst>
                                        <p:tav tm="0">
                                          <p:val>
                                            <p:fltVal val="0"/>
                                          </p:val>
                                        </p:tav>
                                        <p:tav tm="100000">
                                          <p:val>
                                            <p:strVal val="#ppt_h"/>
                                          </p:val>
                                        </p:tav>
                                      </p:tavLst>
                                    </p:anim>
                                    <p:animEffect transition="in" filter="fade">
                                      <p:cBhvr>
                                        <p:cTn id="135" dur="500"/>
                                        <p:tgtEl>
                                          <p:spTgt spid="50"/>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51"/>
                                        </p:tgtEl>
                                        <p:attrNameLst>
                                          <p:attrName>style.visibility</p:attrName>
                                        </p:attrNameLst>
                                      </p:cBhvr>
                                      <p:to>
                                        <p:strVal val="visible"/>
                                      </p:to>
                                    </p:set>
                                    <p:anim calcmode="lin" valueType="num">
                                      <p:cBhvr>
                                        <p:cTn id="139" dur="500" fill="hold"/>
                                        <p:tgtEl>
                                          <p:spTgt spid="51"/>
                                        </p:tgtEl>
                                        <p:attrNameLst>
                                          <p:attrName>ppt_w</p:attrName>
                                        </p:attrNameLst>
                                      </p:cBhvr>
                                      <p:tavLst>
                                        <p:tav tm="0">
                                          <p:val>
                                            <p:fltVal val="0"/>
                                          </p:val>
                                        </p:tav>
                                        <p:tav tm="100000">
                                          <p:val>
                                            <p:strVal val="#ppt_w"/>
                                          </p:val>
                                        </p:tav>
                                      </p:tavLst>
                                    </p:anim>
                                    <p:anim calcmode="lin" valueType="num">
                                      <p:cBhvr>
                                        <p:cTn id="140" dur="500" fill="hold"/>
                                        <p:tgtEl>
                                          <p:spTgt spid="51"/>
                                        </p:tgtEl>
                                        <p:attrNameLst>
                                          <p:attrName>ppt_h</p:attrName>
                                        </p:attrNameLst>
                                      </p:cBhvr>
                                      <p:tavLst>
                                        <p:tav tm="0">
                                          <p:val>
                                            <p:fltVal val="0"/>
                                          </p:val>
                                        </p:tav>
                                        <p:tav tm="100000">
                                          <p:val>
                                            <p:strVal val="#ppt_h"/>
                                          </p:val>
                                        </p:tav>
                                      </p:tavLst>
                                    </p:anim>
                                    <p:animEffect transition="in" filter="fade">
                                      <p:cBhvr>
                                        <p:cTn id="141" dur="500"/>
                                        <p:tgtEl>
                                          <p:spTgt spid="51"/>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52"/>
                                        </p:tgtEl>
                                        <p:attrNameLst>
                                          <p:attrName>style.visibility</p:attrName>
                                        </p:attrNameLst>
                                      </p:cBhvr>
                                      <p:to>
                                        <p:strVal val="visible"/>
                                      </p:to>
                                    </p:set>
                                    <p:anim calcmode="lin" valueType="num">
                                      <p:cBhvr>
                                        <p:cTn id="145" dur="500" fill="hold"/>
                                        <p:tgtEl>
                                          <p:spTgt spid="52"/>
                                        </p:tgtEl>
                                        <p:attrNameLst>
                                          <p:attrName>ppt_w</p:attrName>
                                        </p:attrNameLst>
                                      </p:cBhvr>
                                      <p:tavLst>
                                        <p:tav tm="0">
                                          <p:val>
                                            <p:fltVal val="0"/>
                                          </p:val>
                                        </p:tav>
                                        <p:tav tm="100000">
                                          <p:val>
                                            <p:strVal val="#ppt_w"/>
                                          </p:val>
                                        </p:tav>
                                      </p:tavLst>
                                    </p:anim>
                                    <p:anim calcmode="lin" valueType="num">
                                      <p:cBhvr>
                                        <p:cTn id="146" dur="500" fill="hold"/>
                                        <p:tgtEl>
                                          <p:spTgt spid="52"/>
                                        </p:tgtEl>
                                        <p:attrNameLst>
                                          <p:attrName>ppt_h</p:attrName>
                                        </p:attrNameLst>
                                      </p:cBhvr>
                                      <p:tavLst>
                                        <p:tav tm="0">
                                          <p:val>
                                            <p:fltVal val="0"/>
                                          </p:val>
                                        </p:tav>
                                        <p:tav tm="100000">
                                          <p:val>
                                            <p:strVal val="#ppt_h"/>
                                          </p:val>
                                        </p:tav>
                                      </p:tavLst>
                                    </p:anim>
                                    <p:animEffect transition="in" filter="fade">
                                      <p:cBhvr>
                                        <p:cTn id="147" dur="500"/>
                                        <p:tgtEl>
                                          <p:spTgt spid="52"/>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53"/>
                                        </p:tgtEl>
                                        <p:attrNameLst>
                                          <p:attrName>style.visibility</p:attrName>
                                        </p:attrNameLst>
                                      </p:cBhvr>
                                      <p:to>
                                        <p:strVal val="visible"/>
                                      </p:to>
                                    </p:set>
                                    <p:anim calcmode="lin" valueType="num">
                                      <p:cBhvr>
                                        <p:cTn id="151" dur="500" fill="hold"/>
                                        <p:tgtEl>
                                          <p:spTgt spid="53"/>
                                        </p:tgtEl>
                                        <p:attrNameLst>
                                          <p:attrName>ppt_w</p:attrName>
                                        </p:attrNameLst>
                                      </p:cBhvr>
                                      <p:tavLst>
                                        <p:tav tm="0">
                                          <p:val>
                                            <p:fltVal val="0"/>
                                          </p:val>
                                        </p:tav>
                                        <p:tav tm="100000">
                                          <p:val>
                                            <p:strVal val="#ppt_w"/>
                                          </p:val>
                                        </p:tav>
                                      </p:tavLst>
                                    </p:anim>
                                    <p:anim calcmode="lin" valueType="num">
                                      <p:cBhvr>
                                        <p:cTn id="152" dur="500" fill="hold"/>
                                        <p:tgtEl>
                                          <p:spTgt spid="53"/>
                                        </p:tgtEl>
                                        <p:attrNameLst>
                                          <p:attrName>ppt_h</p:attrName>
                                        </p:attrNameLst>
                                      </p:cBhvr>
                                      <p:tavLst>
                                        <p:tav tm="0">
                                          <p:val>
                                            <p:fltVal val="0"/>
                                          </p:val>
                                        </p:tav>
                                        <p:tav tm="100000">
                                          <p:val>
                                            <p:strVal val="#ppt_h"/>
                                          </p:val>
                                        </p:tav>
                                      </p:tavLst>
                                    </p:anim>
                                    <p:animEffect transition="in" filter="fade">
                                      <p:cBhvr>
                                        <p:cTn id="153" dur="500"/>
                                        <p:tgtEl>
                                          <p:spTgt spid="53"/>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54"/>
                                        </p:tgtEl>
                                        <p:attrNameLst>
                                          <p:attrName>style.visibility</p:attrName>
                                        </p:attrNameLst>
                                      </p:cBhvr>
                                      <p:to>
                                        <p:strVal val="visible"/>
                                      </p:to>
                                    </p:set>
                                    <p:anim calcmode="lin" valueType="num">
                                      <p:cBhvr>
                                        <p:cTn id="157" dur="500" fill="hold"/>
                                        <p:tgtEl>
                                          <p:spTgt spid="54"/>
                                        </p:tgtEl>
                                        <p:attrNameLst>
                                          <p:attrName>ppt_w</p:attrName>
                                        </p:attrNameLst>
                                      </p:cBhvr>
                                      <p:tavLst>
                                        <p:tav tm="0">
                                          <p:val>
                                            <p:fltVal val="0"/>
                                          </p:val>
                                        </p:tav>
                                        <p:tav tm="100000">
                                          <p:val>
                                            <p:strVal val="#ppt_w"/>
                                          </p:val>
                                        </p:tav>
                                      </p:tavLst>
                                    </p:anim>
                                    <p:anim calcmode="lin" valueType="num">
                                      <p:cBhvr>
                                        <p:cTn id="158" dur="500" fill="hold"/>
                                        <p:tgtEl>
                                          <p:spTgt spid="54"/>
                                        </p:tgtEl>
                                        <p:attrNameLst>
                                          <p:attrName>ppt_h</p:attrName>
                                        </p:attrNameLst>
                                      </p:cBhvr>
                                      <p:tavLst>
                                        <p:tav tm="0">
                                          <p:val>
                                            <p:fltVal val="0"/>
                                          </p:val>
                                        </p:tav>
                                        <p:tav tm="100000">
                                          <p:val>
                                            <p:strVal val="#ppt_h"/>
                                          </p:val>
                                        </p:tav>
                                      </p:tavLst>
                                    </p:anim>
                                    <p:animEffect transition="in" filter="fade">
                                      <p:cBhvr>
                                        <p:cTn id="159" dur="500"/>
                                        <p:tgtEl>
                                          <p:spTgt spid="54"/>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55"/>
                                        </p:tgtEl>
                                        <p:attrNameLst>
                                          <p:attrName>style.visibility</p:attrName>
                                        </p:attrNameLst>
                                      </p:cBhvr>
                                      <p:to>
                                        <p:strVal val="visible"/>
                                      </p:to>
                                    </p:set>
                                    <p:anim calcmode="lin" valueType="num">
                                      <p:cBhvr>
                                        <p:cTn id="163" dur="500" fill="hold"/>
                                        <p:tgtEl>
                                          <p:spTgt spid="55"/>
                                        </p:tgtEl>
                                        <p:attrNameLst>
                                          <p:attrName>ppt_w</p:attrName>
                                        </p:attrNameLst>
                                      </p:cBhvr>
                                      <p:tavLst>
                                        <p:tav tm="0">
                                          <p:val>
                                            <p:fltVal val="0"/>
                                          </p:val>
                                        </p:tav>
                                        <p:tav tm="100000">
                                          <p:val>
                                            <p:strVal val="#ppt_w"/>
                                          </p:val>
                                        </p:tav>
                                      </p:tavLst>
                                    </p:anim>
                                    <p:anim calcmode="lin" valueType="num">
                                      <p:cBhvr>
                                        <p:cTn id="164" dur="500" fill="hold"/>
                                        <p:tgtEl>
                                          <p:spTgt spid="55"/>
                                        </p:tgtEl>
                                        <p:attrNameLst>
                                          <p:attrName>ppt_h</p:attrName>
                                        </p:attrNameLst>
                                      </p:cBhvr>
                                      <p:tavLst>
                                        <p:tav tm="0">
                                          <p:val>
                                            <p:fltVal val="0"/>
                                          </p:val>
                                        </p:tav>
                                        <p:tav tm="100000">
                                          <p:val>
                                            <p:strVal val="#ppt_h"/>
                                          </p:val>
                                        </p:tav>
                                      </p:tavLst>
                                    </p:anim>
                                    <p:animEffect transition="in" filter="fade">
                                      <p:cBhvr>
                                        <p:cTn id="165" dur="500"/>
                                        <p:tgtEl>
                                          <p:spTgt spid="55"/>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56"/>
                                        </p:tgtEl>
                                        <p:attrNameLst>
                                          <p:attrName>style.visibility</p:attrName>
                                        </p:attrNameLst>
                                      </p:cBhvr>
                                      <p:to>
                                        <p:strVal val="visible"/>
                                      </p:to>
                                    </p:set>
                                    <p:anim calcmode="lin" valueType="num">
                                      <p:cBhvr>
                                        <p:cTn id="169" dur="500" fill="hold"/>
                                        <p:tgtEl>
                                          <p:spTgt spid="56"/>
                                        </p:tgtEl>
                                        <p:attrNameLst>
                                          <p:attrName>ppt_w</p:attrName>
                                        </p:attrNameLst>
                                      </p:cBhvr>
                                      <p:tavLst>
                                        <p:tav tm="0">
                                          <p:val>
                                            <p:fltVal val="0"/>
                                          </p:val>
                                        </p:tav>
                                        <p:tav tm="100000">
                                          <p:val>
                                            <p:strVal val="#ppt_w"/>
                                          </p:val>
                                        </p:tav>
                                      </p:tavLst>
                                    </p:anim>
                                    <p:anim calcmode="lin" valueType="num">
                                      <p:cBhvr>
                                        <p:cTn id="170" dur="500" fill="hold"/>
                                        <p:tgtEl>
                                          <p:spTgt spid="56"/>
                                        </p:tgtEl>
                                        <p:attrNameLst>
                                          <p:attrName>ppt_h</p:attrName>
                                        </p:attrNameLst>
                                      </p:cBhvr>
                                      <p:tavLst>
                                        <p:tav tm="0">
                                          <p:val>
                                            <p:fltVal val="0"/>
                                          </p:val>
                                        </p:tav>
                                        <p:tav tm="100000">
                                          <p:val>
                                            <p:strVal val="#ppt_h"/>
                                          </p:val>
                                        </p:tav>
                                      </p:tavLst>
                                    </p:anim>
                                    <p:animEffect transition="in" filter="fade">
                                      <p:cBhvr>
                                        <p:cTn id="171" dur="500"/>
                                        <p:tgtEl>
                                          <p:spTgt spid="56"/>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57"/>
                                        </p:tgtEl>
                                        <p:attrNameLst>
                                          <p:attrName>style.visibility</p:attrName>
                                        </p:attrNameLst>
                                      </p:cBhvr>
                                      <p:to>
                                        <p:strVal val="visible"/>
                                      </p:to>
                                    </p:set>
                                    <p:anim calcmode="lin" valueType="num">
                                      <p:cBhvr>
                                        <p:cTn id="175" dur="500" fill="hold"/>
                                        <p:tgtEl>
                                          <p:spTgt spid="57"/>
                                        </p:tgtEl>
                                        <p:attrNameLst>
                                          <p:attrName>ppt_w</p:attrName>
                                        </p:attrNameLst>
                                      </p:cBhvr>
                                      <p:tavLst>
                                        <p:tav tm="0">
                                          <p:val>
                                            <p:fltVal val="0"/>
                                          </p:val>
                                        </p:tav>
                                        <p:tav tm="100000">
                                          <p:val>
                                            <p:strVal val="#ppt_w"/>
                                          </p:val>
                                        </p:tav>
                                      </p:tavLst>
                                    </p:anim>
                                    <p:anim calcmode="lin" valueType="num">
                                      <p:cBhvr>
                                        <p:cTn id="176" dur="500" fill="hold"/>
                                        <p:tgtEl>
                                          <p:spTgt spid="57"/>
                                        </p:tgtEl>
                                        <p:attrNameLst>
                                          <p:attrName>ppt_h</p:attrName>
                                        </p:attrNameLst>
                                      </p:cBhvr>
                                      <p:tavLst>
                                        <p:tav tm="0">
                                          <p:val>
                                            <p:fltVal val="0"/>
                                          </p:val>
                                        </p:tav>
                                        <p:tav tm="100000">
                                          <p:val>
                                            <p:strVal val="#ppt_h"/>
                                          </p:val>
                                        </p:tav>
                                      </p:tavLst>
                                    </p:anim>
                                    <p:animEffect transition="in" filter="fade">
                                      <p:cBhvr>
                                        <p:cTn id="17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59924" y="973618"/>
            <a:ext cx="1944216" cy="678692"/>
            <a:chOff x="803640" y="3362835"/>
            <a:chExt cx="2059657" cy="678692"/>
          </a:xfrm>
        </p:grpSpPr>
        <p:sp>
          <p:nvSpPr>
            <p:cNvPr id="7" name="TextBox 6"/>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8" name="TextBox 7"/>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grpSp>
        <p:nvGrpSpPr>
          <p:cNvPr id="9" name="Group 8"/>
          <p:cNvGrpSpPr/>
          <p:nvPr/>
        </p:nvGrpSpPr>
        <p:grpSpPr>
          <a:xfrm>
            <a:off x="459924" y="2441950"/>
            <a:ext cx="1944216" cy="678692"/>
            <a:chOff x="803640" y="3362835"/>
            <a:chExt cx="2059657" cy="678692"/>
          </a:xfrm>
        </p:grpSpPr>
        <p:sp>
          <p:nvSpPr>
            <p:cNvPr id="10" name="TextBox 9"/>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11" name="TextBox 10"/>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grpSp>
        <p:nvGrpSpPr>
          <p:cNvPr id="12" name="Group 11"/>
          <p:cNvGrpSpPr/>
          <p:nvPr/>
        </p:nvGrpSpPr>
        <p:grpSpPr>
          <a:xfrm>
            <a:off x="459924" y="3864071"/>
            <a:ext cx="1944216" cy="678692"/>
            <a:chOff x="803640" y="3362835"/>
            <a:chExt cx="2059657" cy="678692"/>
          </a:xfrm>
        </p:grpSpPr>
        <p:sp>
          <p:nvSpPr>
            <p:cNvPr id="13" name="TextBox 12"/>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14" name="TextBox 13"/>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grpSp>
        <p:nvGrpSpPr>
          <p:cNvPr id="21" name="Group 20"/>
          <p:cNvGrpSpPr/>
          <p:nvPr/>
        </p:nvGrpSpPr>
        <p:grpSpPr>
          <a:xfrm>
            <a:off x="6747480" y="973618"/>
            <a:ext cx="1944216" cy="678692"/>
            <a:chOff x="803640" y="3362835"/>
            <a:chExt cx="2059657" cy="678692"/>
          </a:xfrm>
        </p:grpSpPr>
        <p:sp>
          <p:nvSpPr>
            <p:cNvPr id="22" name="TextBox 21"/>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23" name="TextBox 22"/>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grpSp>
        <p:nvGrpSpPr>
          <p:cNvPr id="24" name="Group 23"/>
          <p:cNvGrpSpPr/>
          <p:nvPr/>
        </p:nvGrpSpPr>
        <p:grpSpPr>
          <a:xfrm>
            <a:off x="6747480" y="2437053"/>
            <a:ext cx="1944216" cy="678692"/>
            <a:chOff x="803640" y="3362835"/>
            <a:chExt cx="2059657" cy="678692"/>
          </a:xfrm>
        </p:grpSpPr>
        <p:sp>
          <p:nvSpPr>
            <p:cNvPr id="25" name="TextBox 24"/>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26" name="TextBox 25"/>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grpSp>
        <p:nvGrpSpPr>
          <p:cNvPr id="27" name="Group 26"/>
          <p:cNvGrpSpPr/>
          <p:nvPr/>
        </p:nvGrpSpPr>
        <p:grpSpPr>
          <a:xfrm>
            <a:off x="6747480" y="3862699"/>
            <a:ext cx="1944216" cy="678692"/>
            <a:chOff x="803640" y="3362835"/>
            <a:chExt cx="2059657" cy="678692"/>
          </a:xfrm>
        </p:grpSpPr>
        <p:sp>
          <p:nvSpPr>
            <p:cNvPr id="28" name="TextBox 27"/>
            <p:cNvSpPr txBox="1"/>
            <p:nvPr/>
          </p:nvSpPr>
          <p:spPr>
            <a:xfrm>
              <a:off x="803640" y="3579862"/>
              <a:ext cx="20596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ra Aqeeq Bold" panose="00000500000000000000" pitchFamily="2" charset="-78"/>
                </a:rPr>
                <a:t>يمكنك ببساطة إقناع جمهورك وإضافة محتوى فريد.</a:t>
              </a:r>
              <a:endParaRPr lang="ko-KR" altLang="en-US" sz="1200" dirty="0">
                <a:solidFill>
                  <a:schemeClr val="tx1">
                    <a:lumMod val="75000"/>
                    <a:lumOff val="25000"/>
                  </a:schemeClr>
                </a:solidFill>
                <a:latin typeface="Ara Aqeeq Bold" panose="00000500000000000000" pitchFamily="2" charset="-78"/>
              </a:endParaRPr>
            </a:p>
          </p:txBody>
        </p:sp>
        <p:sp>
          <p:nvSpPr>
            <p:cNvPr id="29" name="TextBox 28"/>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ra Aqeeq Bold" panose="00000500000000000000" pitchFamily="2" charset="-78"/>
                </a:rPr>
                <a:t>عنوان النص</a:t>
              </a:r>
              <a:endParaRPr lang="ko-KR" altLang="en-US" sz="1200" b="1" dirty="0">
                <a:solidFill>
                  <a:schemeClr val="tx1">
                    <a:lumMod val="75000"/>
                    <a:lumOff val="25000"/>
                  </a:schemeClr>
                </a:solidFill>
                <a:latin typeface="Ara Aqeeq Bold" panose="00000500000000000000" pitchFamily="2" charset="-78"/>
              </a:endParaRPr>
            </a:p>
          </p:txBody>
        </p:sp>
      </p:grpSp>
      <p:sp>
        <p:nvSpPr>
          <p:cNvPr id="30" name="Freeform 29"/>
          <p:cNvSpPr>
            <a:spLocks noChangeAspect="1"/>
          </p:cNvSpPr>
          <p:nvPr/>
        </p:nvSpPr>
        <p:spPr>
          <a:xfrm>
            <a:off x="1200354" y="1920889"/>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a Aqeeq Bold" panose="00000500000000000000" pitchFamily="2" charset="-78"/>
            </a:endParaRPr>
          </a:p>
        </p:txBody>
      </p:sp>
      <p:sp>
        <p:nvSpPr>
          <p:cNvPr id="31" name="Freeform 30"/>
          <p:cNvSpPr/>
          <p:nvPr/>
        </p:nvSpPr>
        <p:spPr>
          <a:xfrm>
            <a:off x="7533445" y="574958"/>
            <a:ext cx="439376" cy="36592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ra Aqeeq Bold" panose="00000500000000000000" pitchFamily="2" charset="-78"/>
            </a:endParaRPr>
          </a:p>
        </p:txBody>
      </p:sp>
      <p:sp>
        <p:nvSpPr>
          <p:cNvPr id="32" name="Freeform 31"/>
          <p:cNvSpPr/>
          <p:nvPr/>
        </p:nvSpPr>
        <p:spPr>
          <a:xfrm>
            <a:off x="1200354" y="483518"/>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ra Aqeeq Bold" panose="00000500000000000000" pitchFamily="2" charset="-78"/>
            </a:endParaRPr>
          </a:p>
        </p:txBody>
      </p:sp>
      <p:sp>
        <p:nvSpPr>
          <p:cNvPr id="33" name="Freeform 32"/>
          <p:cNvSpPr/>
          <p:nvPr/>
        </p:nvSpPr>
        <p:spPr>
          <a:xfrm>
            <a:off x="7533445" y="1920622"/>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a Aqeeq Bold" panose="00000500000000000000" pitchFamily="2" charset="-78"/>
            </a:endParaRPr>
          </a:p>
        </p:txBody>
      </p:sp>
      <p:sp>
        <p:nvSpPr>
          <p:cNvPr id="34" name="Freeform 33"/>
          <p:cNvSpPr/>
          <p:nvPr/>
        </p:nvSpPr>
        <p:spPr>
          <a:xfrm>
            <a:off x="7554578" y="3409969"/>
            <a:ext cx="330019" cy="439376"/>
          </a:xfrm>
          <a:custGeom>
            <a:avLst/>
            <a:gdLst>
              <a:gd name="connsiteX0" fmla="*/ 143301 w 1910686"/>
              <a:gd name="connsiteY0" fmla="*/ 0 h 3268639"/>
              <a:gd name="connsiteX1" fmla="*/ 0 w 1910686"/>
              <a:gd name="connsiteY1" fmla="*/ 1705970 h 3268639"/>
              <a:gd name="connsiteX2" fmla="*/ 436728 w 1910686"/>
              <a:gd name="connsiteY2" fmla="*/ 3268639 h 3268639"/>
              <a:gd name="connsiteX3" fmla="*/ 928047 w 1910686"/>
              <a:gd name="connsiteY3" fmla="*/ 1944806 h 3268639"/>
              <a:gd name="connsiteX4" fmla="*/ 1364776 w 1910686"/>
              <a:gd name="connsiteY4" fmla="*/ 3268639 h 3268639"/>
              <a:gd name="connsiteX5" fmla="*/ 1910686 w 1910686"/>
              <a:gd name="connsiteY5" fmla="*/ 1726442 h 3268639"/>
              <a:gd name="connsiteX6" fmla="*/ 1603612 w 1910686"/>
              <a:gd name="connsiteY6" fmla="*/ 6824 h 3268639"/>
              <a:gd name="connsiteX7" fmla="*/ 1521725 w 1910686"/>
              <a:gd name="connsiteY7" fmla="*/ 20472 h 3268639"/>
              <a:gd name="connsiteX8" fmla="*/ 907576 w 1910686"/>
              <a:gd name="connsiteY8" fmla="*/ 163773 h 3268639"/>
              <a:gd name="connsiteX9" fmla="*/ 143301 w 1910686"/>
              <a:gd name="connsiteY9" fmla="*/ 0 h 3268639"/>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326627 w 2094012"/>
              <a:gd name="connsiteY0" fmla="*/ 27296 h 3261815"/>
              <a:gd name="connsiteX1" fmla="*/ 183326 w 2094012"/>
              <a:gd name="connsiteY1" fmla="*/ 1699146 h 3261815"/>
              <a:gd name="connsiteX2" fmla="*/ 620054 w 2094012"/>
              <a:gd name="connsiteY2" fmla="*/ 3261815 h 3261815"/>
              <a:gd name="connsiteX3" fmla="*/ 1111373 w 2094012"/>
              <a:gd name="connsiteY3" fmla="*/ 1937982 h 3261815"/>
              <a:gd name="connsiteX4" fmla="*/ 1548102 w 2094012"/>
              <a:gd name="connsiteY4" fmla="*/ 3261815 h 3261815"/>
              <a:gd name="connsiteX5" fmla="*/ 2094012 w 2094012"/>
              <a:gd name="connsiteY5" fmla="*/ 1719618 h 3261815"/>
              <a:gd name="connsiteX6" fmla="*/ 1786938 w 2094012"/>
              <a:gd name="connsiteY6" fmla="*/ 0 h 3261815"/>
              <a:gd name="connsiteX7" fmla="*/ 1705051 w 2094012"/>
              <a:gd name="connsiteY7" fmla="*/ 13648 h 3261815"/>
              <a:gd name="connsiteX8" fmla="*/ 1090902 w 2094012"/>
              <a:gd name="connsiteY8" fmla="*/ 156949 h 3261815"/>
              <a:gd name="connsiteX9" fmla="*/ 326627 w 2094012"/>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377501 w 2144886"/>
              <a:gd name="connsiteY0" fmla="*/ 27296 h 3261815"/>
              <a:gd name="connsiteX1" fmla="*/ 295615 w 2144886"/>
              <a:gd name="connsiteY1" fmla="*/ 1774209 h 3261815"/>
              <a:gd name="connsiteX2" fmla="*/ 670928 w 2144886"/>
              <a:gd name="connsiteY2" fmla="*/ 3261815 h 3261815"/>
              <a:gd name="connsiteX3" fmla="*/ 1162247 w 2144886"/>
              <a:gd name="connsiteY3" fmla="*/ 1937982 h 3261815"/>
              <a:gd name="connsiteX4" fmla="*/ 1598976 w 2144886"/>
              <a:gd name="connsiteY4" fmla="*/ 3261815 h 3261815"/>
              <a:gd name="connsiteX5" fmla="*/ 2144886 w 2144886"/>
              <a:gd name="connsiteY5" fmla="*/ 1719618 h 3261815"/>
              <a:gd name="connsiteX6" fmla="*/ 1837812 w 2144886"/>
              <a:gd name="connsiteY6" fmla="*/ 0 h 3261815"/>
              <a:gd name="connsiteX7" fmla="*/ 1755925 w 2144886"/>
              <a:gd name="connsiteY7" fmla="*/ 13648 h 3261815"/>
              <a:gd name="connsiteX8" fmla="*/ 1141776 w 2144886"/>
              <a:gd name="connsiteY8" fmla="*/ 156949 h 3261815"/>
              <a:gd name="connsiteX9" fmla="*/ 377501 w 2144886"/>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80396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205171"/>
              <a:gd name="connsiteY0" fmla="*/ 27296 h 3261815"/>
              <a:gd name="connsiteX1" fmla="*/ 322444 w 2205171"/>
              <a:gd name="connsiteY1" fmla="*/ 1801504 h 3261815"/>
              <a:gd name="connsiteX2" fmla="*/ 704581 w 2205171"/>
              <a:gd name="connsiteY2" fmla="*/ 3261815 h 3261815"/>
              <a:gd name="connsiteX3" fmla="*/ 1216372 w 2205171"/>
              <a:gd name="connsiteY3" fmla="*/ 1951629 h 3261815"/>
              <a:gd name="connsiteX4" fmla="*/ 1707692 w 2205171"/>
              <a:gd name="connsiteY4" fmla="*/ 3254991 h 3261815"/>
              <a:gd name="connsiteX5" fmla="*/ 2144420 w 2205171"/>
              <a:gd name="connsiteY5" fmla="*/ 1753737 h 3261815"/>
              <a:gd name="connsiteX6" fmla="*/ 1871465 w 2205171"/>
              <a:gd name="connsiteY6" fmla="*/ 0 h 3261815"/>
              <a:gd name="connsiteX7" fmla="*/ 1789578 w 2205171"/>
              <a:gd name="connsiteY7" fmla="*/ 13648 h 3261815"/>
              <a:gd name="connsiteX8" fmla="*/ 1175429 w 2205171"/>
              <a:gd name="connsiteY8" fmla="*/ 156949 h 3261815"/>
              <a:gd name="connsiteX9" fmla="*/ 411154 w 2205171"/>
              <a:gd name="connsiteY9" fmla="*/ 27296 h 3261815"/>
              <a:gd name="connsiteX0" fmla="*/ 411154 w 2145061"/>
              <a:gd name="connsiteY0" fmla="*/ 23869 h 3258388"/>
              <a:gd name="connsiteX1" fmla="*/ 322444 w 2145061"/>
              <a:gd name="connsiteY1" fmla="*/ 1798077 h 3258388"/>
              <a:gd name="connsiteX2" fmla="*/ 704581 w 2145061"/>
              <a:gd name="connsiteY2" fmla="*/ 3258388 h 3258388"/>
              <a:gd name="connsiteX3" fmla="*/ 1216372 w 2145061"/>
              <a:gd name="connsiteY3" fmla="*/ 1948202 h 3258388"/>
              <a:gd name="connsiteX4" fmla="*/ 1707692 w 2145061"/>
              <a:gd name="connsiteY4" fmla="*/ 3251564 h 3258388"/>
              <a:gd name="connsiteX5" fmla="*/ 2144420 w 2145061"/>
              <a:gd name="connsiteY5" fmla="*/ 1750310 h 3258388"/>
              <a:gd name="connsiteX6" fmla="*/ 1789578 w 2145061"/>
              <a:gd name="connsiteY6" fmla="*/ 10221 h 3258388"/>
              <a:gd name="connsiteX7" fmla="*/ 1175429 w 2145061"/>
              <a:gd name="connsiteY7" fmla="*/ 153522 h 3258388"/>
              <a:gd name="connsiteX8" fmla="*/ 411154 w 2145061"/>
              <a:gd name="connsiteY8" fmla="*/ 23869 h 3258388"/>
              <a:gd name="connsiteX0" fmla="*/ 411154 w 2146076"/>
              <a:gd name="connsiteY0" fmla="*/ 23869 h 3258388"/>
              <a:gd name="connsiteX1" fmla="*/ 322444 w 2146076"/>
              <a:gd name="connsiteY1" fmla="*/ 1798077 h 3258388"/>
              <a:gd name="connsiteX2" fmla="*/ 704581 w 2146076"/>
              <a:gd name="connsiteY2" fmla="*/ 3258388 h 3258388"/>
              <a:gd name="connsiteX3" fmla="*/ 1216372 w 2146076"/>
              <a:gd name="connsiteY3" fmla="*/ 1948202 h 3258388"/>
              <a:gd name="connsiteX4" fmla="*/ 1707692 w 2146076"/>
              <a:gd name="connsiteY4" fmla="*/ 3251564 h 3258388"/>
              <a:gd name="connsiteX5" fmla="*/ 2144420 w 2146076"/>
              <a:gd name="connsiteY5" fmla="*/ 1750310 h 3258388"/>
              <a:gd name="connsiteX6" fmla="*/ 1926056 w 2146076"/>
              <a:gd name="connsiteY6" fmla="*/ 17045 h 3258388"/>
              <a:gd name="connsiteX7" fmla="*/ 1175429 w 2146076"/>
              <a:gd name="connsiteY7" fmla="*/ 153522 h 3258388"/>
              <a:gd name="connsiteX8" fmla="*/ 411154 w 2146076"/>
              <a:gd name="connsiteY8" fmla="*/ 23869 h 3258388"/>
              <a:gd name="connsiteX0" fmla="*/ 411154 w 2374416"/>
              <a:gd name="connsiteY0" fmla="*/ 23869 h 3258388"/>
              <a:gd name="connsiteX1" fmla="*/ 322444 w 2374416"/>
              <a:gd name="connsiteY1" fmla="*/ 1798077 h 3258388"/>
              <a:gd name="connsiteX2" fmla="*/ 704581 w 2374416"/>
              <a:gd name="connsiteY2" fmla="*/ 3258388 h 3258388"/>
              <a:gd name="connsiteX3" fmla="*/ 1216372 w 2374416"/>
              <a:gd name="connsiteY3" fmla="*/ 1948202 h 3258388"/>
              <a:gd name="connsiteX4" fmla="*/ 1707692 w 2374416"/>
              <a:gd name="connsiteY4" fmla="*/ 3251564 h 3258388"/>
              <a:gd name="connsiteX5" fmla="*/ 2144420 w 2374416"/>
              <a:gd name="connsiteY5" fmla="*/ 1750310 h 3258388"/>
              <a:gd name="connsiteX6" fmla="*/ 1926056 w 2374416"/>
              <a:gd name="connsiteY6" fmla="*/ 17045 h 3258388"/>
              <a:gd name="connsiteX7" fmla="*/ 1175429 w 2374416"/>
              <a:gd name="connsiteY7" fmla="*/ 153522 h 3258388"/>
              <a:gd name="connsiteX8" fmla="*/ 411154 w 2374416"/>
              <a:gd name="connsiteY8" fmla="*/ 23869 h 3258388"/>
              <a:gd name="connsiteX0" fmla="*/ 411154 w 2441693"/>
              <a:gd name="connsiteY0" fmla="*/ 23869 h 3258388"/>
              <a:gd name="connsiteX1" fmla="*/ 322444 w 2441693"/>
              <a:gd name="connsiteY1" fmla="*/ 1798077 h 3258388"/>
              <a:gd name="connsiteX2" fmla="*/ 704581 w 2441693"/>
              <a:gd name="connsiteY2" fmla="*/ 3258388 h 3258388"/>
              <a:gd name="connsiteX3" fmla="*/ 1216372 w 2441693"/>
              <a:gd name="connsiteY3" fmla="*/ 1948202 h 3258388"/>
              <a:gd name="connsiteX4" fmla="*/ 1707692 w 2441693"/>
              <a:gd name="connsiteY4" fmla="*/ 3251564 h 3258388"/>
              <a:gd name="connsiteX5" fmla="*/ 2144420 w 2441693"/>
              <a:gd name="connsiteY5" fmla="*/ 1750310 h 3258388"/>
              <a:gd name="connsiteX6" fmla="*/ 1926056 w 2441693"/>
              <a:gd name="connsiteY6" fmla="*/ 17045 h 3258388"/>
              <a:gd name="connsiteX7" fmla="*/ 1175429 w 2441693"/>
              <a:gd name="connsiteY7" fmla="*/ 153522 h 3258388"/>
              <a:gd name="connsiteX8" fmla="*/ 411154 w 2441693"/>
              <a:gd name="connsiteY8" fmla="*/ 23869 h 3258388"/>
              <a:gd name="connsiteX0" fmla="*/ 411154 w 2377348"/>
              <a:gd name="connsiteY0" fmla="*/ 23869 h 3258388"/>
              <a:gd name="connsiteX1" fmla="*/ 322444 w 2377348"/>
              <a:gd name="connsiteY1" fmla="*/ 1798077 h 3258388"/>
              <a:gd name="connsiteX2" fmla="*/ 704581 w 2377348"/>
              <a:gd name="connsiteY2" fmla="*/ 3258388 h 3258388"/>
              <a:gd name="connsiteX3" fmla="*/ 1216372 w 2377348"/>
              <a:gd name="connsiteY3" fmla="*/ 1948202 h 3258388"/>
              <a:gd name="connsiteX4" fmla="*/ 1707692 w 2377348"/>
              <a:gd name="connsiteY4" fmla="*/ 3251564 h 3258388"/>
              <a:gd name="connsiteX5" fmla="*/ 2144420 w 2377348"/>
              <a:gd name="connsiteY5" fmla="*/ 1750310 h 3258388"/>
              <a:gd name="connsiteX6" fmla="*/ 1926056 w 2377348"/>
              <a:gd name="connsiteY6" fmla="*/ 17045 h 3258388"/>
              <a:gd name="connsiteX7" fmla="*/ 1175429 w 2377348"/>
              <a:gd name="connsiteY7" fmla="*/ 153522 h 3258388"/>
              <a:gd name="connsiteX8" fmla="*/ 411154 w 2377348"/>
              <a:gd name="connsiteY8" fmla="*/ 23869 h 3258388"/>
              <a:gd name="connsiteX0" fmla="*/ 411154 w 2424220"/>
              <a:gd name="connsiteY0" fmla="*/ 23869 h 3258388"/>
              <a:gd name="connsiteX1" fmla="*/ 322444 w 2424220"/>
              <a:gd name="connsiteY1" fmla="*/ 1798077 h 3258388"/>
              <a:gd name="connsiteX2" fmla="*/ 704581 w 2424220"/>
              <a:gd name="connsiteY2" fmla="*/ 3258388 h 3258388"/>
              <a:gd name="connsiteX3" fmla="*/ 1216372 w 2424220"/>
              <a:gd name="connsiteY3" fmla="*/ 1948202 h 3258388"/>
              <a:gd name="connsiteX4" fmla="*/ 1707692 w 2424220"/>
              <a:gd name="connsiteY4" fmla="*/ 3251564 h 3258388"/>
              <a:gd name="connsiteX5" fmla="*/ 2144420 w 2424220"/>
              <a:gd name="connsiteY5" fmla="*/ 1750310 h 3258388"/>
              <a:gd name="connsiteX6" fmla="*/ 1926056 w 2424220"/>
              <a:gd name="connsiteY6" fmla="*/ 17045 h 3258388"/>
              <a:gd name="connsiteX7" fmla="*/ 1175429 w 2424220"/>
              <a:gd name="connsiteY7" fmla="*/ 153522 h 3258388"/>
              <a:gd name="connsiteX8" fmla="*/ 411154 w 2424220"/>
              <a:gd name="connsiteY8" fmla="*/ 23869 h 3258388"/>
              <a:gd name="connsiteX0" fmla="*/ 411154 w 2449010"/>
              <a:gd name="connsiteY0" fmla="*/ 23869 h 3258388"/>
              <a:gd name="connsiteX1" fmla="*/ 322444 w 2449010"/>
              <a:gd name="connsiteY1" fmla="*/ 1798077 h 3258388"/>
              <a:gd name="connsiteX2" fmla="*/ 704581 w 2449010"/>
              <a:gd name="connsiteY2" fmla="*/ 3258388 h 3258388"/>
              <a:gd name="connsiteX3" fmla="*/ 1216372 w 2449010"/>
              <a:gd name="connsiteY3" fmla="*/ 1948202 h 3258388"/>
              <a:gd name="connsiteX4" fmla="*/ 1707692 w 2449010"/>
              <a:gd name="connsiteY4" fmla="*/ 3251564 h 3258388"/>
              <a:gd name="connsiteX5" fmla="*/ 2144420 w 2449010"/>
              <a:gd name="connsiteY5" fmla="*/ 1750310 h 3258388"/>
              <a:gd name="connsiteX6" fmla="*/ 1926056 w 2449010"/>
              <a:gd name="connsiteY6" fmla="*/ 17045 h 3258388"/>
              <a:gd name="connsiteX7" fmla="*/ 1175429 w 2449010"/>
              <a:gd name="connsiteY7" fmla="*/ 153522 h 3258388"/>
              <a:gd name="connsiteX8" fmla="*/ 411154 w 2449010"/>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593" h="3258388">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a Aqeeq Bold" panose="00000500000000000000" pitchFamily="2" charset="-78"/>
            </a:endParaRPr>
          </a:p>
        </p:txBody>
      </p:sp>
      <p:sp>
        <p:nvSpPr>
          <p:cNvPr id="35" name="Freeform 34"/>
          <p:cNvSpPr/>
          <p:nvPr/>
        </p:nvSpPr>
        <p:spPr>
          <a:xfrm>
            <a:off x="1167984" y="3468071"/>
            <a:ext cx="528096" cy="394628"/>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a Aqeeq Bold" panose="00000500000000000000" pitchFamily="2" charset="-78"/>
            </a:endParaRPr>
          </a:p>
        </p:txBody>
      </p:sp>
      <p:sp>
        <p:nvSpPr>
          <p:cNvPr id="3" name="그림 개체 틀 2">
            <a:extLst>
              <a:ext uri="{FF2B5EF4-FFF2-40B4-BE49-F238E27FC236}">
                <a16:creationId xmlns:a16="http://schemas.microsoft.com/office/drawing/2014/main" id="{329B3B72-D072-45BA-AA9F-FC1A4F4ED504}"/>
              </a:ext>
            </a:extLst>
          </p:cNvPr>
          <p:cNvSpPr>
            <a:spLocks noGrp="1"/>
          </p:cNvSpPr>
          <p:nvPr>
            <p:ph type="pic" idx="1"/>
          </p:nvPr>
        </p:nvSpPr>
        <p:spPr/>
      </p:sp>
    </p:spTree>
    <p:extLst>
      <p:ext uri="{BB962C8B-B14F-4D97-AF65-F5344CB8AC3E}">
        <p14:creationId xmlns:p14="http://schemas.microsoft.com/office/powerpoint/2010/main" val="2008923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
                                        </p:tgtEl>
                                        <p:attrNameLst>
                                          <p:attrName>style.visibility</p:attrName>
                                        </p:attrNameLst>
                                      </p:cBhvr>
                                      <p:to>
                                        <p:strVal val="visible"/>
                                      </p:to>
                                    </p:set>
                                    <p:anim calcmode="lin" valueType="num">
                                      <p:cBhvr>
                                        <p:cTn id="79" dur="500" fill="hold"/>
                                        <p:tgtEl>
                                          <p:spTgt spid="3"/>
                                        </p:tgtEl>
                                        <p:attrNameLst>
                                          <p:attrName>ppt_w</p:attrName>
                                        </p:attrNameLst>
                                      </p:cBhvr>
                                      <p:tavLst>
                                        <p:tav tm="0">
                                          <p:val>
                                            <p:fltVal val="0"/>
                                          </p:val>
                                        </p:tav>
                                        <p:tav tm="100000">
                                          <p:val>
                                            <p:strVal val="#ppt_w"/>
                                          </p:val>
                                        </p:tav>
                                      </p:tavLst>
                                    </p:anim>
                                    <p:anim calcmode="lin" valueType="num">
                                      <p:cBhvr>
                                        <p:cTn id="80" dur="500" fill="hold"/>
                                        <p:tgtEl>
                                          <p:spTgt spid="3"/>
                                        </p:tgtEl>
                                        <p:attrNameLst>
                                          <p:attrName>ppt_h</p:attrName>
                                        </p:attrNameLst>
                                      </p:cBhvr>
                                      <p:tavLst>
                                        <p:tav tm="0">
                                          <p:val>
                                            <p:fltVal val="0"/>
                                          </p:val>
                                        </p:tav>
                                        <p:tav tm="100000">
                                          <p:val>
                                            <p:strVal val="#ppt_h"/>
                                          </p:val>
                                        </p:tav>
                                      </p:tavLst>
                                    </p:anim>
                                    <p:animEffect transition="in" filter="fade">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a:r>
              <a:rPr lang="ar-DZ" altLang="ko-KR" dirty="0">
                <a:solidFill>
                  <a:schemeClr val="accent1"/>
                </a:solidFill>
                <a:latin typeface="Al Tarikh" pitchFamily="2" charset="-78"/>
                <a:cs typeface="Al Tarikh" pitchFamily="2" charset="-78"/>
              </a:rPr>
              <a:t>عنوان أساسي</a:t>
            </a:r>
            <a:endParaRPr lang="ko-KR" altLang="en-US" dirty="0">
              <a:solidFill>
                <a:schemeClr val="tx1">
                  <a:lumMod val="75000"/>
                  <a:lumOff val="25000"/>
                </a:schemeClr>
              </a:solidFill>
              <a:latin typeface="Al Tarikh" pitchFamily="2" charset="-78"/>
              <a:cs typeface="Al Tarikh" pitchFamily="2" charset="-78"/>
            </a:endParaRPr>
          </a:p>
        </p:txBody>
      </p:sp>
      <p:grpSp>
        <p:nvGrpSpPr>
          <p:cNvPr id="9" name="Group 8"/>
          <p:cNvGrpSpPr/>
          <p:nvPr/>
        </p:nvGrpSpPr>
        <p:grpSpPr>
          <a:xfrm>
            <a:off x="511215" y="1491630"/>
            <a:ext cx="1396489" cy="1368152"/>
            <a:chOff x="511215" y="1779662"/>
            <a:chExt cx="1396489" cy="1368152"/>
          </a:xfrm>
        </p:grpSpPr>
        <p:sp>
          <p:nvSpPr>
            <p:cNvPr id="3" name="Oval 2"/>
            <p:cNvSpPr/>
            <p:nvPr/>
          </p:nvSpPr>
          <p:spPr>
            <a:xfrm>
              <a:off x="511215" y="1851670"/>
              <a:ext cx="1296144" cy="129614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 name="Oval 3"/>
            <p:cNvSpPr/>
            <p:nvPr/>
          </p:nvSpPr>
          <p:spPr>
            <a:xfrm>
              <a:off x="1331640" y="177966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0" name="TextBox 9"/>
            <p:cNvSpPr txBox="1"/>
            <p:nvPr/>
          </p:nvSpPr>
          <p:spPr>
            <a:xfrm>
              <a:off x="1432937" y="1810799"/>
              <a:ext cx="332142" cy="523220"/>
            </a:xfrm>
            <a:prstGeom prst="rect">
              <a:avLst/>
            </a:prstGeom>
            <a:noFill/>
          </p:spPr>
          <p:txBody>
            <a:bodyPr wrap="none" rtlCol="0">
              <a:spAutoFit/>
            </a:bodyPr>
            <a:lstStyle/>
            <a:p>
              <a:r>
                <a:rPr lang="ar-DZ" altLang="ko-KR" sz="2800" b="1" dirty="0">
                  <a:solidFill>
                    <a:schemeClr val="bg1"/>
                  </a:solidFill>
                  <a:latin typeface="Al Tarikh" pitchFamily="2" charset="-78"/>
                  <a:cs typeface="Al Tarikh" pitchFamily="2" charset="-78"/>
                </a:rPr>
                <a:t>5</a:t>
              </a:r>
              <a:endParaRPr lang="ko-KR" altLang="en-US" sz="2800" b="1" dirty="0">
                <a:solidFill>
                  <a:schemeClr val="bg1"/>
                </a:solidFill>
                <a:latin typeface="Al Tarikh" pitchFamily="2" charset="-78"/>
                <a:cs typeface="Al Tarikh" pitchFamily="2" charset="-78"/>
              </a:endParaRPr>
            </a:p>
          </p:txBody>
        </p:sp>
      </p:grpSp>
      <p:grpSp>
        <p:nvGrpSpPr>
          <p:cNvPr id="12" name="Group 11"/>
          <p:cNvGrpSpPr/>
          <p:nvPr/>
        </p:nvGrpSpPr>
        <p:grpSpPr>
          <a:xfrm>
            <a:off x="2195736" y="1491630"/>
            <a:ext cx="1396489" cy="1368152"/>
            <a:chOff x="511215" y="1779662"/>
            <a:chExt cx="1396489" cy="1368152"/>
          </a:xfrm>
        </p:grpSpPr>
        <p:sp>
          <p:nvSpPr>
            <p:cNvPr id="13" name="Oval 12"/>
            <p:cNvSpPr/>
            <p:nvPr/>
          </p:nvSpPr>
          <p:spPr>
            <a:xfrm>
              <a:off x="511215" y="1851670"/>
              <a:ext cx="1296144" cy="129614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4" name="Oval 13"/>
            <p:cNvSpPr/>
            <p:nvPr/>
          </p:nvSpPr>
          <p:spPr>
            <a:xfrm>
              <a:off x="1331640" y="1779662"/>
              <a:ext cx="576064" cy="57606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5" name="TextBox 14"/>
            <p:cNvSpPr txBox="1"/>
            <p:nvPr/>
          </p:nvSpPr>
          <p:spPr>
            <a:xfrm>
              <a:off x="1432937" y="1810799"/>
              <a:ext cx="348172" cy="523220"/>
            </a:xfrm>
            <a:prstGeom prst="rect">
              <a:avLst/>
            </a:prstGeom>
            <a:noFill/>
          </p:spPr>
          <p:txBody>
            <a:bodyPr wrap="none" rtlCol="0">
              <a:spAutoFit/>
            </a:bodyPr>
            <a:lstStyle/>
            <a:p>
              <a:r>
                <a:rPr lang="ar-DZ" altLang="ko-KR" sz="2800" b="1" dirty="0">
                  <a:solidFill>
                    <a:schemeClr val="bg1"/>
                  </a:solidFill>
                  <a:latin typeface="Al Tarikh" pitchFamily="2" charset="-78"/>
                  <a:cs typeface="Al Tarikh" pitchFamily="2" charset="-78"/>
                </a:rPr>
                <a:t>4</a:t>
              </a:r>
              <a:endParaRPr lang="ko-KR" altLang="en-US" sz="2800" b="1" dirty="0">
                <a:solidFill>
                  <a:schemeClr val="bg1"/>
                </a:solidFill>
                <a:latin typeface="Al Tarikh" pitchFamily="2" charset="-78"/>
                <a:cs typeface="Al Tarikh" pitchFamily="2" charset="-78"/>
              </a:endParaRPr>
            </a:p>
          </p:txBody>
        </p:sp>
      </p:grpSp>
      <p:grpSp>
        <p:nvGrpSpPr>
          <p:cNvPr id="16" name="Group 15"/>
          <p:cNvGrpSpPr/>
          <p:nvPr/>
        </p:nvGrpSpPr>
        <p:grpSpPr>
          <a:xfrm>
            <a:off x="3880257" y="1491630"/>
            <a:ext cx="1396489" cy="1368152"/>
            <a:chOff x="511215" y="1779662"/>
            <a:chExt cx="1396489" cy="1368152"/>
          </a:xfrm>
        </p:grpSpPr>
        <p:sp>
          <p:nvSpPr>
            <p:cNvPr id="17" name="Oval 16"/>
            <p:cNvSpPr/>
            <p:nvPr/>
          </p:nvSpPr>
          <p:spPr>
            <a:xfrm>
              <a:off x="511215" y="1851670"/>
              <a:ext cx="1296144" cy="1296144"/>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sp>
          <p:nvSpPr>
            <p:cNvPr id="18" name="Oval 17"/>
            <p:cNvSpPr/>
            <p:nvPr/>
          </p:nvSpPr>
          <p:spPr>
            <a:xfrm>
              <a:off x="1331640" y="1779662"/>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9" name="TextBox 18"/>
            <p:cNvSpPr txBox="1"/>
            <p:nvPr/>
          </p:nvSpPr>
          <p:spPr>
            <a:xfrm>
              <a:off x="1432937" y="1810799"/>
              <a:ext cx="325730" cy="523220"/>
            </a:xfrm>
            <a:prstGeom prst="rect">
              <a:avLst/>
            </a:prstGeom>
            <a:noFill/>
          </p:spPr>
          <p:txBody>
            <a:bodyPr wrap="none" rtlCol="0">
              <a:spAutoFit/>
            </a:bodyPr>
            <a:lstStyle/>
            <a:p>
              <a:r>
                <a:rPr lang="en-US" altLang="ko-KR" sz="2800" b="1" dirty="0">
                  <a:solidFill>
                    <a:schemeClr val="bg1"/>
                  </a:solidFill>
                  <a:latin typeface="Al Tarikh" pitchFamily="2" charset="-78"/>
                  <a:cs typeface="Al Tarikh" pitchFamily="2" charset="-78"/>
                </a:rPr>
                <a:t>3</a:t>
              </a:r>
              <a:endParaRPr lang="ko-KR" altLang="en-US" sz="2800" b="1" dirty="0">
                <a:solidFill>
                  <a:schemeClr val="bg1"/>
                </a:solidFill>
                <a:latin typeface="Al Tarikh" pitchFamily="2" charset="-78"/>
                <a:cs typeface="Al Tarikh" pitchFamily="2" charset="-78"/>
              </a:endParaRPr>
            </a:p>
          </p:txBody>
        </p:sp>
      </p:grpSp>
      <p:grpSp>
        <p:nvGrpSpPr>
          <p:cNvPr id="20" name="Group 19"/>
          <p:cNvGrpSpPr/>
          <p:nvPr/>
        </p:nvGrpSpPr>
        <p:grpSpPr>
          <a:xfrm>
            <a:off x="5564778" y="1491630"/>
            <a:ext cx="1396489" cy="1368152"/>
            <a:chOff x="511215" y="1779662"/>
            <a:chExt cx="1396489" cy="1368152"/>
          </a:xfrm>
        </p:grpSpPr>
        <p:sp>
          <p:nvSpPr>
            <p:cNvPr id="21" name="Oval 20"/>
            <p:cNvSpPr/>
            <p:nvPr/>
          </p:nvSpPr>
          <p:spPr>
            <a:xfrm>
              <a:off x="511215" y="1851670"/>
              <a:ext cx="1296144" cy="129614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2" name="Oval 21"/>
            <p:cNvSpPr/>
            <p:nvPr/>
          </p:nvSpPr>
          <p:spPr>
            <a:xfrm>
              <a:off x="1331640" y="1779662"/>
              <a:ext cx="576064" cy="57606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3" name="TextBox 22"/>
            <p:cNvSpPr txBox="1"/>
            <p:nvPr/>
          </p:nvSpPr>
          <p:spPr>
            <a:xfrm>
              <a:off x="1432937" y="1810799"/>
              <a:ext cx="346570" cy="523220"/>
            </a:xfrm>
            <a:prstGeom prst="rect">
              <a:avLst/>
            </a:prstGeom>
            <a:noFill/>
          </p:spPr>
          <p:txBody>
            <a:bodyPr wrap="none" rtlCol="0">
              <a:spAutoFit/>
            </a:bodyPr>
            <a:lstStyle/>
            <a:p>
              <a:r>
                <a:rPr lang="ar-DZ" altLang="ko-KR" sz="2800" b="1" dirty="0">
                  <a:solidFill>
                    <a:schemeClr val="bg1"/>
                  </a:solidFill>
                  <a:latin typeface="Al Tarikh" pitchFamily="2" charset="-78"/>
                  <a:cs typeface="Al Tarikh" pitchFamily="2" charset="-78"/>
                </a:rPr>
                <a:t>2</a:t>
              </a:r>
              <a:endParaRPr lang="ko-KR" altLang="en-US" sz="2800" b="1" dirty="0">
                <a:solidFill>
                  <a:schemeClr val="bg1"/>
                </a:solidFill>
                <a:latin typeface="Al Tarikh" pitchFamily="2" charset="-78"/>
                <a:cs typeface="Al Tarikh" pitchFamily="2" charset="-78"/>
              </a:endParaRPr>
            </a:p>
          </p:txBody>
        </p:sp>
      </p:grpSp>
      <p:grpSp>
        <p:nvGrpSpPr>
          <p:cNvPr id="24" name="Group 23"/>
          <p:cNvGrpSpPr/>
          <p:nvPr/>
        </p:nvGrpSpPr>
        <p:grpSpPr>
          <a:xfrm>
            <a:off x="7249299" y="1491630"/>
            <a:ext cx="1396489" cy="1368152"/>
            <a:chOff x="511215" y="1779662"/>
            <a:chExt cx="1396489" cy="1368152"/>
          </a:xfrm>
        </p:grpSpPr>
        <p:sp>
          <p:nvSpPr>
            <p:cNvPr id="25" name="Oval 24"/>
            <p:cNvSpPr/>
            <p:nvPr/>
          </p:nvSpPr>
          <p:spPr>
            <a:xfrm>
              <a:off x="511215" y="1851670"/>
              <a:ext cx="1296144" cy="1296144"/>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6" name="Oval 25"/>
            <p:cNvSpPr/>
            <p:nvPr/>
          </p:nvSpPr>
          <p:spPr>
            <a:xfrm>
              <a:off x="1331640" y="1779662"/>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7" name="TextBox 26"/>
            <p:cNvSpPr txBox="1"/>
            <p:nvPr/>
          </p:nvSpPr>
          <p:spPr>
            <a:xfrm>
              <a:off x="1432937" y="1810799"/>
              <a:ext cx="295274" cy="523220"/>
            </a:xfrm>
            <a:prstGeom prst="rect">
              <a:avLst/>
            </a:prstGeom>
            <a:noFill/>
          </p:spPr>
          <p:txBody>
            <a:bodyPr wrap="none" rtlCol="0">
              <a:spAutoFit/>
            </a:bodyPr>
            <a:lstStyle/>
            <a:p>
              <a:r>
                <a:rPr lang="ar-DZ" altLang="ko-KR" sz="2800" b="1" dirty="0">
                  <a:solidFill>
                    <a:schemeClr val="bg1"/>
                  </a:solidFill>
                  <a:latin typeface="Al Tarikh" pitchFamily="2" charset="-78"/>
                  <a:cs typeface="Al Tarikh" pitchFamily="2" charset="-78"/>
                </a:rPr>
                <a:t>1</a:t>
              </a:r>
              <a:endParaRPr lang="ko-KR" altLang="en-US" sz="2800" b="1" dirty="0">
                <a:solidFill>
                  <a:schemeClr val="bg1"/>
                </a:solidFill>
                <a:latin typeface="Al Tarikh" pitchFamily="2" charset="-78"/>
                <a:cs typeface="Al Tarikh" pitchFamily="2" charset="-78"/>
              </a:endParaRPr>
            </a:p>
          </p:txBody>
        </p:sp>
      </p:grpSp>
      <p:grpSp>
        <p:nvGrpSpPr>
          <p:cNvPr id="33" name="Group 32"/>
          <p:cNvGrpSpPr/>
          <p:nvPr/>
        </p:nvGrpSpPr>
        <p:grpSpPr>
          <a:xfrm>
            <a:off x="342113" y="3150366"/>
            <a:ext cx="1699847" cy="863358"/>
            <a:chOff x="803640" y="3362835"/>
            <a:chExt cx="2059657" cy="863358"/>
          </a:xfrm>
        </p:grpSpPr>
        <p:sp>
          <p:nvSpPr>
            <p:cNvPr id="34" name="TextBox 33"/>
            <p:cNvSpPr txBox="1"/>
            <p:nvPr/>
          </p:nvSpPr>
          <p:spPr>
            <a:xfrm>
              <a:off x="803640" y="3579862"/>
              <a:ext cx="2059657"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5" name="TextBox 34"/>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2">
                      <a:lumMod val="75000"/>
                    </a:schemeClr>
                  </a:solidFill>
                  <a:latin typeface="Al Tarikh" pitchFamily="2" charset="-78"/>
                  <a:cs typeface="Al Tarikh" pitchFamily="2" charset="-78"/>
                </a:rPr>
                <a:t>عنوان الفقرة</a:t>
              </a:r>
              <a:endParaRPr lang="ko-KR" altLang="en-US" sz="1200" b="1" dirty="0">
                <a:solidFill>
                  <a:schemeClr val="tx2">
                    <a:lumMod val="75000"/>
                  </a:schemeClr>
                </a:solidFill>
                <a:latin typeface="Al Tarikh" pitchFamily="2" charset="-78"/>
                <a:cs typeface="Al Tarikh" pitchFamily="2" charset="-78"/>
              </a:endParaRPr>
            </a:p>
          </p:txBody>
        </p:sp>
      </p:grpSp>
      <p:grpSp>
        <p:nvGrpSpPr>
          <p:cNvPr id="36" name="Group 35"/>
          <p:cNvGrpSpPr/>
          <p:nvPr/>
        </p:nvGrpSpPr>
        <p:grpSpPr>
          <a:xfrm>
            <a:off x="2027072" y="3150366"/>
            <a:ext cx="1699847" cy="863358"/>
            <a:chOff x="803640" y="3362835"/>
            <a:chExt cx="2059657" cy="863358"/>
          </a:xfrm>
        </p:grpSpPr>
        <p:sp>
          <p:nvSpPr>
            <p:cNvPr id="37" name="TextBox 36"/>
            <p:cNvSpPr txBox="1"/>
            <p:nvPr/>
          </p:nvSpPr>
          <p:spPr>
            <a:xfrm>
              <a:off x="803640" y="3579862"/>
              <a:ext cx="2059657"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8" name="TextBox 37"/>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85000"/>
                      <a:lumOff val="15000"/>
                    </a:schemeClr>
                  </a:solidFill>
                  <a:latin typeface="Al Tarikh" pitchFamily="2" charset="-78"/>
                  <a:cs typeface="Al Tarikh" pitchFamily="2" charset="-78"/>
                </a:rPr>
                <a:t>عنوان الفقرة</a:t>
              </a:r>
              <a:endParaRPr lang="ko-KR" altLang="en-US" sz="1200" b="1" dirty="0">
                <a:solidFill>
                  <a:schemeClr val="tx1">
                    <a:lumMod val="85000"/>
                    <a:lumOff val="15000"/>
                  </a:schemeClr>
                </a:solidFill>
                <a:latin typeface="Al Tarikh" pitchFamily="2" charset="-78"/>
                <a:cs typeface="Al Tarikh" pitchFamily="2" charset="-78"/>
              </a:endParaRPr>
            </a:p>
          </p:txBody>
        </p:sp>
      </p:grpSp>
      <p:grpSp>
        <p:nvGrpSpPr>
          <p:cNvPr id="39" name="Group 38"/>
          <p:cNvGrpSpPr/>
          <p:nvPr/>
        </p:nvGrpSpPr>
        <p:grpSpPr>
          <a:xfrm>
            <a:off x="3712031" y="3150366"/>
            <a:ext cx="1699847" cy="863358"/>
            <a:chOff x="803640" y="3362835"/>
            <a:chExt cx="2059657" cy="863358"/>
          </a:xfrm>
        </p:grpSpPr>
        <p:sp>
          <p:nvSpPr>
            <p:cNvPr id="40" name="TextBox 39"/>
            <p:cNvSpPr txBox="1"/>
            <p:nvPr/>
          </p:nvSpPr>
          <p:spPr>
            <a:xfrm>
              <a:off x="803640" y="3579862"/>
              <a:ext cx="2059657"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1" name="TextBox 40"/>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accent5"/>
                  </a:solidFill>
                  <a:latin typeface="Al Tarikh" pitchFamily="2" charset="-78"/>
                  <a:cs typeface="Al Tarikh" pitchFamily="2" charset="-78"/>
                </a:rPr>
                <a:t>عنوان الفقرة</a:t>
              </a:r>
              <a:endParaRPr lang="ko-KR" altLang="en-US" sz="1200" b="1" dirty="0">
                <a:solidFill>
                  <a:schemeClr val="accent5"/>
                </a:solidFill>
                <a:latin typeface="Al Tarikh" pitchFamily="2" charset="-78"/>
                <a:cs typeface="Al Tarikh" pitchFamily="2" charset="-78"/>
              </a:endParaRPr>
            </a:p>
          </p:txBody>
        </p:sp>
      </p:grpSp>
      <p:grpSp>
        <p:nvGrpSpPr>
          <p:cNvPr id="42" name="Group 41"/>
          <p:cNvGrpSpPr/>
          <p:nvPr/>
        </p:nvGrpSpPr>
        <p:grpSpPr>
          <a:xfrm>
            <a:off x="5396990" y="3150366"/>
            <a:ext cx="1699847" cy="863358"/>
            <a:chOff x="803640" y="3362835"/>
            <a:chExt cx="2059657" cy="863358"/>
          </a:xfrm>
        </p:grpSpPr>
        <p:sp>
          <p:nvSpPr>
            <p:cNvPr id="43" name="TextBox 42"/>
            <p:cNvSpPr txBox="1"/>
            <p:nvPr/>
          </p:nvSpPr>
          <p:spPr>
            <a:xfrm>
              <a:off x="803640" y="3579862"/>
              <a:ext cx="2059657"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4" name="TextBox 43"/>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tx1">
                      <a:lumMod val="85000"/>
                      <a:lumOff val="15000"/>
                    </a:schemeClr>
                  </a:solidFill>
                  <a:latin typeface="Al Tarikh" pitchFamily="2" charset="-78"/>
                  <a:cs typeface="Al Tarikh" pitchFamily="2" charset="-78"/>
                </a:rPr>
                <a:t>عنوان الفقرة</a:t>
              </a:r>
              <a:endParaRPr lang="ko-KR" altLang="en-US" sz="1200" b="1" dirty="0">
                <a:solidFill>
                  <a:schemeClr val="tx1">
                    <a:lumMod val="85000"/>
                    <a:lumOff val="15000"/>
                  </a:schemeClr>
                </a:solidFill>
                <a:latin typeface="Al Tarikh" pitchFamily="2" charset="-78"/>
                <a:cs typeface="Al Tarikh" pitchFamily="2" charset="-78"/>
              </a:endParaRPr>
            </a:p>
          </p:txBody>
        </p:sp>
      </p:grpSp>
      <p:grpSp>
        <p:nvGrpSpPr>
          <p:cNvPr id="45" name="Group 44"/>
          <p:cNvGrpSpPr/>
          <p:nvPr/>
        </p:nvGrpSpPr>
        <p:grpSpPr>
          <a:xfrm>
            <a:off x="7081951" y="3150366"/>
            <a:ext cx="1699847" cy="863358"/>
            <a:chOff x="803640" y="3362835"/>
            <a:chExt cx="2059657" cy="863358"/>
          </a:xfrm>
        </p:grpSpPr>
        <p:sp>
          <p:nvSpPr>
            <p:cNvPr id="46" name="TextBox 45"/>
            <p:cNvSpPr txBox="1"/>
            <p:nvPr/>
          </p:nvSpPr>
          <p:spPr>
            <a:xfrm>
              <a:off x="803640" y="3579862"/>
              <a:ext cx="2059657"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7" name="TextBox 46"/>
            <p:cNvSpPr txBox="1"/>
            <p:nvPr/>
          </p:nvSpPr>
          <p:spPr>
            <a:xfrm>
              <a:off x="803640" y="3362835"/>
              <a:ext cx="2059657" cy="276999"/>
            </a:xfrm>
            <a:prstGeom prst="rect">
              <a:avLst/>
            </a:prstGeom>
            <a:noFill/>
          </p:spPr>
          <p:txBody>
            <a:bodyPr wrap="square" rtlCol="0">
              <a:spAutoFit/>
            </a:bodyPr>
            <a:lstStyle/>
            <a:p>
              <a:pPr algn="ctr"/>
              <a:r>
                <a:rPr lang="ar-DZ" altLang="ko-KR" sz="1200" b="1" dirty="0">
                  <a:solidFill>
                    <a:schemeClr val="accent5"/>
                  </a:solidFill>
                  <a:latin typeface="Al Tarikh" pitchFamily="2" charset="-78"/>
                  <a:cs typeface="Al Tarikh" pitchFamily="2" charset="-78"/>
                </a:rPr>
                <a:t>عنوان الفقرة</a:t>
              </a:r>
              <a:endParaRPr lang="ko-KR" altLang="en-US" sz="1200" b="1" dirty="0">
                <a:solidFill>
                  <a:schemeClr val="accent5"/>
                </a:solidFill>
                <a:latin typeface="Al Tarikh" pitchFamily="2" charset="-78"/>
                <a:cs typeface="Al Tarikh" pitchFamily="2" charset="-78"/>
              </a:endParaRPr>
            </a:p>
          </p:txBody>
        </p:sp>
      </p:grpSp>
      <p:sp>
        <p:nvSpPr>
          <p:cNvPr id="48" name="Freeform 47"/>
          <p:cNvSpPr>
            <a:spLocks noChangeAspect="1"/>
          </p:cNvSpPr>
          <p:nvPr/>
        </p:nvSpPr>
        <p:spPr>
          <a:xfrm>
            <a:off x="7712186" y="2000035"/>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sp>
        <p:nvSpPr>
          <p:cNvPr id="49" name="Freeform 48"/>
          <p:cNvSpPr/>
          <p:nvPr/>
        </p:nvSpPr>
        <p:spPr>
          <a:xfrm>
            <a:off x="4308641" y="2109784"/>
            <a:ext cx="439376" cy="36592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0" name="Freeform 49"/>
          <p:cNvSpPr/>
          <p:nvPr/>
        </p:nvSpPr>
        <p:spPr>
          <a:xfrm>
            <a:off x="5993162" y="2045987"/>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Freeform 50"/>
          <p:cNvSpPr/>
          <p:nvPr/>
        </p:nvSpPr>
        <p:spPr>
          <a:xfrm>
            <a:off x="2657779" y="2043793"/>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2" name="Freeform 51"/>
          <p:cNvSpPr/>
          <p:nvPr/>
        </p:nvSpPr>
        <p:spPr>
          <a:xfrm>
            <a:off x="925959" y="2100040"/>
            <a:ext cx="528096" cy="394628"/>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626335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Effect transition="in" filter="fade">
                                      <p:cBhvr>
                                        <p:cTn id="45" dur="500"/>
                                        <p:tgtEl>
                                          <p:spTgt spid="3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Effect transition="in" filter="fade">
                                      <p:cBhvr>
                                        <p:cTn id="57" dur="500"/>
                                        <p:tgtEl>
                                          <p:spTgt spid="3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Effect transition="in" filter="fade">
                                      <p:cBhvr>
                                        <p:cTn id="63" dur="500"/>
                                        <p:tgtEl>
                                          <p:spTgt spid="42"/>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500" fill="hold"/>
                                        <p:tgtEl>
                                          <p:spTgt spid="48"/>
                                        </p:tgtEl>
                                        <p:attrNameLst>
                                          <p:attrName>ppt_w</p:attrName>
                                        </p:attrNameLst>
                                      </p:cBhvr>
                                      <p:tavLst>
                                        <p:tav tm="0">
                                          <p:val>
                                            <p:fltVal val="0"/>
                                          </p:val>
                                        </p:tav>
                                        <p:tav tm="100000">
                                          <p:val>
                                            <p:strVal val="#ppt_w"/>
                                          </p:val>
                                        </p:tav>
                                      </p:tavLst>
                                    </p:anim>
                                    <p:anim calcmode="lin" valueType="num">
                                      <p:cBhvr>
                                        <p:cTn id="74" dur="500" fill="hold"/>
                                        <p:tgtEl>
                                          <p:spTgt spid="48"/>
                                        </p:tgtEl>
                                        <p:attrNameLst>
                                          <p:attrName>ppt_h</p:attrName>
                                        </p:attrNameLst>
                                      </p:cBhvr>
                                      <p:tavLst>
                                        <p:tav tm="0">
                                          <p:val>
                                            <p:fltVal val="0"/>
                                          </p:val>
                                        </p:tav>
                                        <p:tav tm="100000">
                                          <p:val>
                                            <p:strVal val="#ppt_h"/>
                                          </p:val>
                                        </p:tav>
                                      </p:tavLst>
                                    </p:anim>
                                    <p:animEffect transition="in" filter="fade">
                                      <p:cBhvr>
                                        <p:cTn id="75" dur="500"/>
                                        <p:tgtEl>
                                          <p:spTgt spid="48"/>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Effect transition="in" filter="fade">
                                      <p:cBhvr>
                                        <p:cTn id="81" dur="500"/>
                                        <p:tgtEl>
                                          <p:spTgt spid="4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p:cTn id="85" dur="500" fill="hold"/>
                                        <p:tgtEl>
                                          <p:spTgt spid="50"/>
                                        </p:tgtEl>
                                        <p:attrNameLst>
                                          <p:attrName>ppt_w</p:attrName>
                                        </p:attrNameLst>
                                      </p:cBhvr>
                                      <p:tavLst>
                                        <p:tav tm="0">
                                          <p:val>
                                            <p:fltVal val="0"/>
                                          </p:val>
                                        </p:tav>
                                        <p:tav tm="100000">
                                          <p:val>
                                            <p:strVal val="#ppt_w"/>
                                          </p:val>
                                        </p:tav>
                                      </p:tavLst>
                                    </p:anim>
                                    <p:anim calcmode="lin" valueType="num">
                                      <p:cBhvr>
                                        <p:cTn id="86" dur="500" fill="hold"/>
                                        <p:tgtEl>
                                          <p:spTgt spid="50"/>
                                        </p:tgtEl>
                                        <p:attrNameLst>
                                          <p:attrName>ppt_h</p:attrName>
                                        </p:attrNameLst>
                                      </p:cBhvr>
                                      <p:tavLst>
                                        <p:tav tm="0">
                                          <p:val>
                                            <p:fltVal val="0"/>
                                          </p:val>
                                        </p:tav>
                                        <p:tav tm="100000">
                                          <p:val>
                                            <p:strVal val="#ppt_h"/>
                                          </p:val>
                                        </p:tav>
                                      </p:tavLst>
                                    </p:anim>
                                    <p:animEffect transition="in" filter="fade">
                                      <p:cBhvr>
                                        <p:cTn id="87" dur="500"/>
                                        <p:tgtEl>
                                          <p:spTgt spid="50"/>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p:cTn id="91" dur="500" fill="hold"/>
                                        <p:tgtEl>
                                          <p:spTgt spid="51"/>
                                        </p:tgtEl>
                                        <p:attrNameLst>
                                          <p:attrName>ppt_w</p:attrName>
                                        </p:attrNameLst>
                                      </p:cBhvr>
                                      <p:tavLst>
                                        <p:tav tm="0">
                                          <p:val>
                                            <p:fltVal val="0"/>
                                          </p:val>
                                        </p:tav>
                                        <p:tav tm="100000">
                                          <p:val>
                                            <p:strVal val="#ppt_w"/>
                                          </p:val>
                                        </p:tav>
                                      </p:tavLst>
                                    </p:anim>
                                    <p:anim calcmode="lin" valueType="num">
                                      <p:cBhvr>
                                        <p:cTn id="92" dur="500" fill="hold"/>
                                        <p:tgtEl>
                                          <p:spTgt spid="51"/>
                                        </p:tgtEl>
                                        <p:attrNameLst>
                                          <p:attrName>ppt_h</p:attrName>
                                        </p:attrNameLst>
                                      </p:cBhvr>
                                      <p:tavLst>
                                        <p:tav tm="0">
                                          <p:val>
                                            <p:fltVal val="0"/>
                                          </p:val>
                                        </p:tav>
                                        <p:tav tm="100000">
                                          <p:val>
                                            <p:strVal val="#ppt_h"/>
                                          </p:val>
                                        </p:tav>
                                      </p:tavLst>
                                    </p:anim>
                                    <p:animEffect transition="in" filter="fade">
                                      <p:cBhvr>
                                        <p:cTn id="93" dur="500"/>
                                        <p:tgtEl>
                                          <p:spTgt spid="5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8" grpId="0" animBg="1"/>
      <p:bldP spid="49" grpId="0" animBg="1"/>
      <p:bldP spid="50" grpId="0" animBg="1"/>
      <p:bldP spid="5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그룹 19">
            <a:extLst>
              <a:ext uri="{FF2B5EF4-FFF2-40B4-BE49-F238E27FC236}">
                <a16:creationId xmlns:a16="http://schemas.microsoft.com/office/drawing/2014/main" id="{FBB0D4FD-F1F4-430E-934E-9C0A76E27322}"/>
              </a:ext>
            </a:extLst>
          </p:cNvPr>
          <p:cNvGrpSpPr/>
          <p:nvPr/>
        </p:nvGrpSpPr>
        <p:grpSpPr>
          <a:xfrm>
            <a:off x="975053" y="1976731"/>
            <a:ext cx="1917809" cy="2370881"/>
            <a:chOff x="5912785" y="1976731"/>
            <a:chExt cx="1917809" cy="2370881"/>
          </a:xfrm>
          <a:solidFill>
            <a:schemeClr val="accent1"/>
          </a:solidFill>
        </p:grpSpPr>
        <p:sp>
          <p:nvSpPr>
            <p:cNvPr id="33" name="Trapezoid 28"/>
            <p:cNvSpPr/>
            <p:nvPr/>
          </p:nvSpPr>
          <p:spPr>
            <a:xfrm>
              <a:off x="5912785" y="3347157"/>
              <a:ext cx="1917809" cy="1000455"/>
            </a:xfrm>
            <a:custGeom>
              <a:avLst/>
              <a:gdLst>
                <a:gd name="connsiteX0" fmla="*/ 257208 w 1935138"/>
                <a:gd name="connsiteY0" fmla="*/ 14741 h 862209"/>
                <a:gd name="connsiteX1" fmla="*/ 1715038 w 1935138"/>
                <a:gd name="connsiteY1" fmla="*/ 0 h 862209"/>
                <a:gd name="connsiteX2" fmla="*/ 1848922 w 1935138"/>
                <a:gd name="connsiteY2" fmla="*/ 674894 h 862209"/>
                <a:gd name="connsiteX3" fmla="*/ 48787 w 1935138"/>
                <a:gd name="connsiteY3" fmla="*/ 674894 h 862209"/>
                <a:gd name="connsiteX4" fmla="*/ 257208 w 1935138"/>
                <a:gd name="connsiteY4" fmla="*/ 14741 h 862209"/>
                <a:gd name="connsiteX0" fmla="*/ 257208 w 1917809"/>
                <a:gd name="connsiteY0" fmla="*/ 7371 h 854839"/>
                <a:gd name="connsiteX1" fmla="*/ 1637401 w 1917809"/>
                <a:gd name="connsiteY1" fmla="*/ 0 h 854839"/>
                <a:gd name="connsiteX2" fmla="*/ 1848922 w 1917809"/>
                <a:gd name="connsiteY2" fmla="*/ 667524 h 854839"/>
                <a:gd name="connsiteX3" fmla="*/ 48787 w 1917809"/>
                <a:gd name="connsiteY3" fmla="*/ 667524 h 854839"/>
                <a:gd name="connsiteX4" fmla="*/ 257208 w 1917809"/>
                <a:gd name="connsiteY4" fmla="*/ 7371 h 854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809" h="854839">
                  <a:moveTo>
                    <a:pt x="257208" y="7371"/>
                  </a:moveTo>
                  <a:lnTo>
                    <a:pt x="1637401" y="0"/>
                  </a:lnTo>
                  <a:cubicBezTo>
                    <a:pt x="1826058" y="307158"/>
                    <a:pt x="2026593" y="581569"/>
                    <a:pt x="1848922" y="667524"/>
                  </a:cubicBezTo>
                  <a:cubicBezTo>
                    <a:pt x="1392312" y="894490"/>
                    <a:pt x="509274" y="939073"/>
                    <a:pt x="48787" y="667524"/>
                  </a:cubicBezTo>
                  <a:cubicBezTo>
                    <a:pt x="-86208" y="569815"/>
                    <a:pt x="83730" y="306961"/>
                    <a:pt x="257208" y="73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6" name="Oval 35"/>
            <p:cNvSpPr/>
            <p:nvPr/>
          </p:nvSpPr>
          <p:spPr>
            <a:xfrm>
              <a:off x="6931375" y="3121691"/>
              <a:ext cx="234753" cy="2347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9" name="Oval 38"/>
            <p:cNvSpPr/>
            <p:nvPr/>
          </p:nvSpPr>
          <p:spPr>
            <a:xfrm>
              <a:off x="6681878" y="2868427"/>
              <a:ext cx="276548" cy="2765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0" name="Oval 39"/>
            <p:cNvSpPr/>
            <p:nvPr/>
          </p:nvSpPr>
          <p:spPr>
            <a:xfrm>
              <a:off x="6820152" y="2572568"/>
              <a:ext cx="179486" cy="1794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1" name="Oval 40"/>
            <p:cNvSpPr/>
            <p:nvPr/>
          </p:nvSpPr>
          <p:spPr>
            <a:xfrm>
              <a:off x="6761443" y="2274650"/>
              <a:ext cx="152939" cy="1529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2" name="Oval 41"/>
            <p:cNvSpPr/>
            <p:nvPr/>
          </p:nvSpPr>
          <p:spPr>
            <a:xfrm>
              <a:off x="6851533" y="1976731"/>
              <a:ext cx="106893" cy="1068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sp>
        <p:nvSpPr>
          <p:cNvPr id="29" name="Trapezoid 28"/>
          <p:cNvSpPr/>
          <p:nvPr/>
        </p:nvSpPr>
        <p:spPr>
          <a:xfrm>
            <a:off x="611560" y="1627460"/>
            <a:ext cx="2657207" cy="3035031"/>
          </a:xfrm>
          <a:custGeom>
            <a:avLst/>
            <a:gdLst/>
            <a:ahLst/>
            <a:cxnLst/>
            <a:rect l="l" t="t" r="r" b="b"/>
            <a:pathLst>
              <a:path w="2657207" h="3035031">
                <a:moveTo>
                  <a:pt x="1631432" y="134732"/>
                </a:moveTo>
                <a:cubicBezTo>
                  <a:pt x="1462279" y="280235"/>
                  <a:pt x="1214463" y="310303"/>
                  <a:pt x="985503" y="145169"/>
                </a:cubicBezTo>
                <a:lnTo>
                  <a:pt x="1051676" y="750645"/>
                </a:lnTo>
                <a:cubicBezTo>
                  <a:pt x="1070562" y="1013584"/>
                  <a:pt x="-94282" y="2352947"/>
                  <a:pt x="262484" y="2611176"/>
                </a:cubicBezTo>
                <a:cubicBezTo>
                  <a:pt x="797623" y="2926747"/>
                  <a:pt x="1823817" y="2874937"/>
                  <a:pt x="2354450" y="2611176"/>
                </a:cubicBezTo>
                <a:cubicBezTo>
                  <a:pt x="2810328" y="2390626"/>
                  <a:pt x="1563420" y="1060683"/>
                  <a:pt x="1555274" y="750644"/>
                </a:cubicBezTo>
                <a:close/>
                <a:moveTo>
                  <a:pt x="894916" y="0"/>
                </a:moveTo>
                <a:cubicBezTo>
                  <a:pt x="1239659" y="290705"/>
                  <a:pt x="1542116" y="169138"/>
                  <a:pt x="1723008" y="0"/>
                </a:cubicBezTo>
                <a:lnTo>
                  <a:pt x="1651224" y="732156"/>
                </a:lnTo>
                <a:cubicBezTo>
                  <a:pt x="1660781" y="1080079"/>
                  <a:pt x="3071008" y="2543252"/>
                  <a:pt x="2536153" y="2790751"/>
                </a:cubicBezTo>
                <a:cubicBezTo>
                  <a:pt x="1913592" y="3086741"/>
                  <a:pt x="709619" y="3144882"/>
                  <a:pt x="81772" y="2790751"/>
                </a:cubicBezTo>
                <a:cubicBezTo>
                  <a:pt x="-336801" y="2500969"/>
                  <a:pt x="988857" y="1027226"/>
                  <a:pt x="966700" y="732158"/>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 name="Text Placeholder 1"/>
          <p:cNvSpPr>
            <a:spLocks noGrp="1"/>
          </p:cNvSpPr>
          <p:nvPr>
            <p:ph type="body" sz="quarter" idx="10"/>
          </p:nvPr>
        </p:nvSpPr>
        <p:spPr/>
        <p:txBody>
          <a:bodyPr/>
          <a:lstStyle/>
          <a:p>
            <a:pPr algn="r"/>
            <a:r>
              <a:rPr lang="ar-DZ" altLang="ko-KR" dirty="0">
                <a:solidFill>
                  <a:schemeClr val="accent1"/>
                </a:solidFill>
                <a:latin typeface="Al Tarikh" pitchFamily="2" charset="-78"/>
                <a:cs typeface="Al Tarikh" pitchFamily="2" charset="-78"/>
              </a:rPr>
              <a:t>عنوان أساسي</a:t>
            </a:r>
            <a:endParaRPr lang="ko-KR" altLang="en-US" dirty="0">
              <a:latin typeface="Al Tarikh" pitchFamily="2" charset="-78"/>
              <a:cs typeface="Al Tarikh" pitchFamily="2" charset="-78"/>
            </a:endParaRPr>
          </a:p>
        </p:txBody>
      </p:sp>
      <p:sp>
        <p:nvSpPr>
          <p:cNvPr id="3" name="Oval 2"/>
          <p:cNvSpPr/>
          <p:nvPr/>
        </p:nvSpPr>
        <p:spPr>
          <a:xfrm>
            <a:off x="1506476" y="1442237"/>
            <a:ext cx="828092" cy="385312"/>
          </a:xfrm>
          <a:custGeom>
            <a:avLst/>
            <a:gdLst/>
            <a:ahLst/>
            <a:cxnLst/>
            <a:rect l="l" t="t" r="r" b="b"/>
            <a:pathLst>
              <a:path w="828092" h="385312">
                <a:moveTo>
                  <a:pt x="414046" y="60586"/>
                </a:moveTo>
                <a:cubicBezTo>
                  <a:pt x="257285" y="60586"/>
                  <a:pt x="130206" y="119716"/>
                  <a:pt x="130206" y="192657"/>
                </a:cubicBezTo>
                <a:cubicBezTo>
                  <a:pt x="130206" y="265598"/>
                  <a:pt x="257285" y="324728"/>
                  <a:pt x="414046" y="324728"/>
                </a:cubicBezTo>
                <a:cubicBezTo>
                  <a:pt x="570807" y="324728"/>
                  <a:pt x="697886" y="265598"/>
                  <a:pt x="697886" y="192657"/>
                </a:cubicBezTo>
                <a:cubicBezTo>
                  <a:pt x="697886" y="119716"/>
                  <a:pt x="570807" y="60586"/>
                  <a:pt x="414046" y="60586"/>
                </a:cubicBezTo>
                <a:close/>
                <a:moveTo>
                  <a:pt x="414046" y="0"/>
                </a:moveTo>
                <a:cubicBezTo>
                  <a:pt x="642717" y="0"/>
                  <a:pt x="828092" y="86255"/>
                  <a:pt x="828092" y="192656"/>
                </a:cubicBezTo>
                <a:cubicBezTo>
                  <a:pt x="828092" y="299057"/>
                  <a:pt x="642717" y="385312"/>
                  <a:pt x="414046" y="385312"/>
                </a:cubicBezTo>
                <a:cubicBezTo>
                  <a:pt x="185375" y="385312"/>
                  <a:pt x="0" y="299057"/>
                  <a:pt x="0" y="192656"/>
                </a:cubicBezTo>
                <a:cubicBezTo>
                  <a:pt x="0" y="86255"/>
                  <a:pt x="185375" y="0"/>
                  <a:pt x="41404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21" name="그룹 20">
            <a:extLst>
              <a:ext uri="{FF2B5EF4-FFF2-40B4-BE49-F238E27FC236}">
                <a16:creationId xmlns:a16="http://schemas.microsoft.com/office/drawing/2014/main" id="{B3855D15-DA6A-40D2-A464-1EBC3968A019}"/>
              </a:ext>
            </a:extLst>
          </p:cNvPr>
          <p:cNvGrpSpPr/>
          <p:nvPr/>
        </p:nvGrpSpPr>
        <p:grpSpPr>
          <a:xfrm>
            <a:off x="1549951" y="3374359"/>
            <a:ext cx="829366" cy="794528"/>
            <a:chOff x="6487683" y="3374359"/>
            <a:chExt cx="829366" cy="794528"/>
          </a:xfrm>
        </p:grpSpPr>
        <p:sp>
          <p:nvSpPr>
            <p:cNvPr id="34" name="Oval 33"/>
            <p:cNvSpPr/>
            <p:nvPr/>
          </p:nvSpPr>
          <p:spPr>
            <a:xfrm>
              <a:off x="6591552" y="3615188"/>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7" name="Oval 36"/>
            <p:cNvSpPr/>
            <p:nvPr/>
          </p:nvSpPr>
          <p:spPr>
            <a:xfrm>
              <a:off x="7122854" y="3509337"/>
              <a:ext cx="194195" cy="1941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Oval 37"/>
            <p:cNvSpPr/>
            <p:nvPr/>
          </p:nvSpPr>
          <p:spPr>
            <a:xfrm>
              <a:off x="6487683" y="3374359"/>
              <a:ext cx="194195" cy="1941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3" name="Oval 42"/>
            <p:cNvSpPr/>
            <p:nvPr/>
          </p:nvSpPr>
          <p:spPr>
            <a:xfrm>
              <a:off x="7048752" y="4015948"/>
              <a:ext cx="152939" cy="1529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46" name="Group 3"/>
          <p:cNvGrpSpPr/>
          <p:nvPr/>
        </p:nvGrpSpPr>
        <p:grpSpPr>
          <a:xfrm>
            <a:off x="4045856" y="1303738"/>
            <a:ext cx="3550480" cy="494026"/>
            <a:chOff x="803640" y="3362835"/>
            <a:chExt cx="2059657" cy="494026"/>
          </a:xfrm>
        </p:grpSpPr>
        <p:sp>
          <p:nvSpPr>
            <p:cNvPr id="48" name="TextBox 4"/>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9" name="TextBox 5"/>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50" name="Group 6"/>
          <p:cNvGrpSpPr/>
          <p:nvPr/>
        </p:nvGrpSpPr>
        <p:grpSpPr>
          <a:xfrm>
            <a:off x="4045856" y="2212621"/>
            <a:ext cx="3550480" cy="494026"/>
            <a:chOff x="803640" y="3362835"/>
            <a:chExt cx="2059657" cy="494026"/>
          </a:xfrm>
        </p:grpSpPr>
        <p:sp>
          <p:nvSpPr>
            <p:cNvPr id="51" name="TextBox 7"/>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2" name="TextBox 8"/>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53" name="Group 9"/>
          <p:cNvGrpSpPr/>
          <p:nvPr/>
        </p:nvGrpSpPr>
        <p:grpSpPr>
          <a:xfrm>
            <a:off x="4045856" y="3121504"/>
            <a:ext cx="3550480" cy="494026"/>
            <a:chOff x="803640" y="3362835"/>
            <a:chExt cx="2059657" cy="494026"/>
          </a:xfrm>
        </p:grpSpPr>
        <p:sp>
          <p:nvSpPr>
            <p:cNvPr id="54" name="TextBox 10"/>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5" name="TextBox 11"/>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56" name="Group 12"/>
          <p:cNvGrpSpPr/>
          <p:nvPr/>
        </p:nvGrpSpPr>
        <p:grpSpPr>
          <a:xfrm>
            <a:off x="4045856" y="4030388"/>
            <a:ext cx="3550480" cy="494026"/>
            <a:chOff x="803640" y="3362835"/>
            <a:chExt cx="2059657" cy="494026"/>
          </a:xfrm>
        </p:grpSpPr>
        <p:sp>
          <p:nvSpPr>
            <p:cNvPr id="57" name="TextBox 13"/>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8" name="TextBox 14"/>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44" name="Oval 15"/>
          <p:cNvSpPr/>
          <p:nvPr/>
        </p:nvSpPr>
        <p:spPr>
          <a:xfrm>
            <a:off x="7615028" y="3049710"/>
            <a:ext cx="485364" cy="4853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5" name="Oval 16"/>
          <p:cNvSpPr/>
          <p:nvPr/>
        </p:nvSpPr>
        <p:spPr>
          <a:xfrm>
            <a:off x="7615028" y="1231944"/>
            <a:ext cx="485364" cy="4853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7" name="Oval 17"/>
          <p:cNvSpPr/>
          <p:nvPr/>
        </p:nvSpPr>
        <p:spPr>
          <a:xfrm>
            <a:off x="7615028" y="3958594"/>
            <a:ext cx="485364" cy="4853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67" name="Oval 18"/>
          <p:cNvSpPr/>
          <p:nvPr/>
        </p:nvSpPr>
        <p:spPr>
          <a:xfrm>
            <a:off x="7615028" y="2140827"/>
            <a:ext cx="485364" cy="4853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68" name="Freeform 34"/>
          <p:cNvSpPr>
            <a:spLocks noChangeAspect="1"/>
          </p:cNvSpPr>
          <p:nvPr/>
        </p:nvSpPr>
        <p:spPr>
          <a:xfrm>
            <a:off x="7696280" y="2159830"/>
            <a:ext cx="322860" cy="322664"/>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69" name="Freeform 43"/>
          <p:cNvSpPr/>
          <p:nvPr/>
        </p:nvSpPr>
        <p:spPr>
          <a:xfrm>
            <a:off x="7706854" y="3170073"/>
            <a:ext cx="322860" cy="268884"/>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70" name="Freeform 44"/>
          <p:cNvSpPr/>
          <p:nvPr/>
        </p:nvSpPr>
        <p:spPr>
          <a:xfrm>
            <a:off x="7706854" y="4021566"/>
            <a:ext cx="322860" cy="322860"/>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71" name="Freeform 46"/>
          <p:cNvSpPr/>
          <p:nvPr/>
        </p:nvSpPr>
        <p:spPr>
          <a:xfrm>
            <a:off x="7674257" y="1358211"/>
            <a:ext cx="388053" cy="289979"/>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1435581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 calcmode="lin" valueType="num">
                                      <p:cBhvr>
                                        <p:cTn id="19"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2">
                                            <p:txEl>
                                              <p:pRg st="0" end="0"/>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Effect transition="in" filter="fade">
                                      <p:cBhvr>
                                        <p:cTn id="51" dur="500"/>
                                        <p:tgtEl>
                                          <p:spTgt spid="5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p:cTn id="55" dur="500" fill="hold"/>
                                        <p:tgtEl>
                                          <p:spTgt spid="56"/>
                                        </p:tgtEl>
                                        <p:attrNameLst>
                                          <p:attrName>ppt_w</p:attrName>
                                        </p:attrNameLst>
                                      </p:cBhvr>
                                      <p:tavLst>
                                        <p:tav tm="0">
                                          <p:val>
                                            <p:fltVal val="0"/>
                                          </p:val>
                                        </p:tav>
                                        <p:tav tm="100000">
                                          <p:val>
                                            <p:strVal val="#ppt_w"/>
                                          </p:val>
                                        </p:tav>
                                      </p:tavLst>
                                    </p:anim>
                                    <p:anim calcmode="lin" valueType="num">
                                      <p:cBhvr>
                                        <p:cTn id="56" dur="500" fill="hold"/>
                                        <p:tgtEl>
                                          <p:spTgt spid="56"/>
                                        </p:tgtEl>
                                        <p:attrNameLst>
                                          <p:attrName>ppt_h</p:attrName>
                                        </p:attrNameLst>
                                      </p:cBhvr>
                                      <p:tavLst>
                                        <p:tav tm="0">
                                          <p:val>
                                            <p:fltVal val="0"/>
                                          </p:val>
                                        </p:tav>
                                        <p:tav tm="100000">
                                          <p:val>
                                            <p:strVal val="#ppt_h"/>
                                          </p:val>
                                        </p:tav>
                                      </p:tavLst>
                                    </p:anim>
                                    <p:animEffect transition="in" filter="fade">
                                      <p:cBhvr>
                                        <p:cTn id="57" dur="500"/>
                                        <p:tgtEl>
                                          <p:spTgt spid="56"/>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Effect transition="in" filter="fade">
                                      <p:cBhvr>
                                        <p:cTn id="75" dur="500"/>
                                        <p:tgtEl>
                                          <p:spTgt spid="4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p:cTn id="79" dur="500" fill="hold"/>
                                        <p:tgtEl>
                                          <p:spTgt spid="67"/>
                                        </p:tgtEl>
                                        <p:attrNameLst>
                                          <p:attrName>ppt_w</p:attrName>
                                        </p:attrNameLst>
                                      </p:cBhvr>
                                      <p:tavLst>
                                        <p:tav tm="0">
                                          <p:val>
                                            <p:fltVal val="0"/>
                                          </p:val>
                                        </p:tav>
                                        <p:tav tm="100000">
                                          <p:val>
                                            <p:strVal val="#ppt_w"/>
                                          </p:val>
                                        </p:tav>
                                      </p:tavLst>
                                    </p:anim>
                                    <p:anim calcmode="lin" valueType="num">
                                      <p:cBhvr>
                                        <p:cTn id="80" dur="500" fill="hold"/>
                                        <p:tgtEl>
                                          <p:spTgt spid="67"/>
                                        </p:tgtEl>
                                        <p:attrNameLst>
                                          <p:attrName>ppt_h</p:attrName>
                                        </p:attrNameLst>
                                      </p:cBhvr>
                                      <p:tavLst>
                                        <p:tav tm="0">
                                          <p:val>
                                            <p:fltVal val="0"/>
                                          </p:val>
                                        </p:tav>
                                        <p:tav tm="100000">
                                          <p:val>
                                            <p:strVal val="#ppt_h"/>
                                          </p:val>
                                        </p:tav>
                                      </p:tavLst>
                                    </p:anim>
                                    <p:animEffect transition="in" filter="fade">
                                      <p:cBhvr>
                                        <p:cTn id="81" dur="500"/>
                                        <p:tgtEl>
                                          <p:spTgt spid="67"/>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p:cTn id="85" dur="500" fill="hold"/>
                                        <p:tgtEl>
                                          <p:spTgt spid="68"/>
                                        </p:tgtEl>
                                        <p:attrNameLst>
                                          <p:attrName>ppt_w</p:attrName>
                                        </p:attrNameLst>
                                      </p:cBhvr>
                                      <p:tavLst>
                                        <p:tav tm="0">
                                          <p:val>
                                            <p:fltVal val="0"/>
                                          </p:val>
                                        </p:tav>
                                        <p:tav tm="100000">
                                          <p:val>
                                            <p:strVal val="#ppt_w"/>
                                          </p:val>
                                        </p:tav>
                                      </p:tavLst>
                                    </p:anim>
                                    <p:anim calcmode="lin" valueType="num">
                                      <p:cBhvr>
                                        <p:cTn id="86" dur="500" fill="hold"/>
                                        <p:tgtEl>
                                          <p:spTgt spid="68"/>
                                        </p:tgtEl>
                                        <p:attrNameLst>
                                          <p:attrName>ppt_h</p:attrName>
                                        </p:attrNameLst>
                                      </p:cBhvr>
                                      <p:tavLst>
                                        <p:tav tm="0">
                                          <p:val>
                                            <p:fltVal val="0"/>
                                          </p:val>
                                        </p:tav>
                                        <p:tav tm="100000">
                                          <p:val>
                                            <p:strVal val="#ppt_h"/>
                                          </p:val>
                                        </p:tav>
                                      </p:tavLst>
                                    </p:anim>
                                    <p:animEffect transition="in" filter="fade">
                                      <p:cBhvr>
                                        <p:cTn id="87" dur="500"/>
                                        <p:tgtEl>
                                          <p:spTgt spid="68"/>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69"/>
                                        </p:tgtEl>
                                        <p:attrNameLst>
                                          <p:attrName>style.visibility</p:attrName>
                                        </p:attrNameLst>
                                      </p:cBhvr>
                                      <p:to>
                                        <p:strVal val="visible"/>
                                      </p:to>
                                    </p:set>
                                    <p:anim calcmode="lin" valueType="num">
                                      <p:cBhvr>
                                        <p:cTn id="91" dur="500" fill="hold"/>
                                        <p:tgtEl>
                                          <p:spTgt spid="69"/>
                                        </p:tgtEl>
                                        <p:attrNameLst>
                                          <p:attrName>ppt_w</p:attrName>
                                        </p:attrNameLst>
                                      </p:cBhvr>
                                      <p:tavLst>
                                        <p:tav tm="0">
                                          <p:val>
                                            <p:fltVal val="0"/>
                                          </p:val>
                                        </p:tav>
                                        <p:tav tm="100000">
                                          <p:val>
                                            <p:strVal val="#ppt_w"/>
                                          </p:val>
                                        </p:tav>
                                      </p:tavLst>
                                    </p:anim>
                                    <p:anim calcmode="lin" valueType="num">
                                      <p:cBhvr>
                                        <p:cTn id="92" dur="500" fill="hold"/>
                                        <p:tgtEl>
                                          <p:spTgt spid="69"/>
                                        </p:tgtEl>
                                        <p:attrNameLst>
                                          <p:attrName>ppt_h</p:attrName>
                                        </p:attrNameLst>
                                      </p:cBhvr>
                                      <p:tavLst>
                                        <p:tav tm="0">
                                          <p:val>
                                            <p:fltVal val="0"/>
                                          </p:val>
                                        </p:tav>
                                        <p:tav tm="100000">
                                          <p:val>
                                            <p:strVal val="#ppt_h"/>
                                          </p:val>
                                        </p:tav>
                                      </p:tavLst>
                                    </p:anim>
                                    <p:animEffect transition="in" filter="fade">
                                      <p:cBhvr>
                                        <p:cTn id="93" dur="500"/>
                                        <p:tgtEl>
                                          <p:spTgt spid="6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p:cTn id="97" dur="500" fill="hold"/>
                                        <p:tgtEl>
                                          <p:spTgt spid="70"/>
                                        </p:tgtEl>
                                        <p:attrNameLst>
                                          <p:attrName>ppt_w</p:attrName>
                                        </p:attrNameLst>
                                      </p:cBhvr>
                                      <p:tavLst>
                                        <p:tav tm="0">
                                          <p:val>
                                            <p:fltVal val="0"/>
                                          </p:val>
                                        </p:tav>
                                        <p:tav tm="100000">
                                          <p:val>
                                            <p:strVal val="#ppt_w"/>
                                          </p:val>
                                        </p:tav>
                                      </p:tavLst>
                                    </p:anim>
                                    <p:anim calcmode="lin" valueType="num">
                                      <p:cBhvr>
                                        <p:cTn id="98" dur="500" fill="hold"/>
                                        <p:tgtEl>
                                          <p:spTgt spid="70"/>
                                        </p:tgtEl>
                                        <p:attrNameLst>
                                          <p:attrName>ppt_h</p:attrName>
                                        </p:attrNameLst>
                                      </p:cBhvr>
                                      <p:tavLst>
                                        <p:tav tm="0">
                                          <p:val>
                                            <p:fltVal val="0"/>
                                          </p:val>
                                        </p:tav>
                                        <p:tav tm="100000">
                                          <p:val>
                                            <p:strVal val="#ppt_h"/>
                                          </p:val>
                                        </p:tav>
                                      </p:tavLst>
                                    </p:anim>
                                    <p:animEffect transition="in" filter="fade">
                                      <p:cBhvr>
                                        <p:cTn id="99" dur="500"/>
                                        <p:tgtEl>
                                          <p:spTgt spid="70"/>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71"/>
                                        </p:tgtEl>
                                        <p:attrNameLst>
                                          <p:attrName>style.visibility</p:attrName>
                                        </p:attrNameLst>
                                      </p:cBhvr>
                                      <p:to>
                                        <p:strVal val="visible"/>
                                      </p:to>
                                    </p:set>
                                    <p:anim calcmode="lin" valueType="num">
                                      <p:cBhvr>
                                        <p:cTn id="103" dur="500" fill="hold"/>
                                        <p:tgtEl>
                                          <p:spTgt spid="71"/>
                                        </p:tgtEl>
                                        <p:attrNameLst>
                                          <p:attrName>ppt_w</p:attrName>
                                        </p:attrNameLst>
                                      </p:cBhvr>
                                      <p:tavLst>
                                        <p:tav tm="0">
                                          <p:val>
                                            <p:fltVal val="0"/>
                                          </p:val>
                                        </p:tav>
                                        <p:tav tm="100000">
                                          <p:val>
                                            <p:strVal val="#ppt_w"/>
                                          </p:val>
                                        </p:tav>
                                      </p:tavLst>
                                    </p:anim>
                                    <p:anim calcmode="lin" valueType="num">
                                      <p:cBhvr>
                                        <p:cTn id="104" dur="500" fill="hold"/>
                                        <p:tgtEl>
                                          <p:spTgt spid="71"/>
                                        </p:tgtEl>
                                        <p:attrNameLst>
                                          <p:attrName>ppt_h</p:attrName>
                                        </p:attrNameLst>
                                      </p:cBhvr>
                                      <p:tavLst>
                                        <p:tav tm="0">
                                          <p:val>
                                            <p:fltVal val="0"/>
                                          </p:val>
                                        </p:tav>
                                        <p:tav tm="100000">
                                          <p:val>
                                            <p:strVal val="#ppt_h"/>
                                          </p:val>
                                        </p:tav>
                                      </p:tavLst>
                                    </p:anim>
                                    <p:animEffect transition="in" filter="fade">
                                      <p:cBhvr>
                                        <p:cTn id="10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 grpId="0" build="p"/>
      <p:bldP spid="3" grpId="0" animBg="1"/>
      <p:bldP spid="44" grpId="0" animBg="1"/>
      <p:bldP spid="45" grpId="0" animBg="1"/>
      <p:bldP spid="47" grpId="0" animBg="1"/>
      <p:bldP spid="67" grpId="0" animBg="1"/>
      <p:bldP spid="68" grpId="0" animBg="1"/>
      <p:bldP spid="69" grpId="0" animBg="1"/>
      <p:bldP spid="70" grpId="0" animBg="1"/>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619672" y="699542"/>
            <a:ext cx="458780" cy="523220"/>
          </a:xfrm>
          <a:prstGeom prst="rect">
            <a:avLst/>
          </a:prstGeom>
          <a:noFill/>
        </p:spPr>
        <p:txBody>
          <a:bodyPr wrap="none" rtlCol="0">
            <a:spAutoFit/>
          </a:bodyPr>
          <a:lstStyle/>
          <a:p>
            <a:r>
              <a:rPr lang="en-US" altLang="ko-KR" sz="2800" b="1" dirty="0">
                <a:solidFill>
                  <a:schemeClr val="accent1"/>
                </a:solidFill>
                <a:latin typeface="Al Tarikh" pitchFamily="2" charset="-78"/>
                <a:cs typeface="Al Tarikh" pitchFamily="2" charset="-78"/>
              </a:rPr>
              <a:t>01</a:t>
            </a:r>
            <a:endParaRPr lang="ko-KR" altLang="en-US" sz="2800" b="1" dirty="0">
              <a:solidFill>
                <a:schemeClr val="accent1"/>
              </a:solidFill>
              <a:latin typeface="Al Tarikh" pitchFamily="2" charset="-78"/>
              <a:cs typeface="Al Tarikh" pitchFamily="2" charset="-78"/>
            </a:endParaRPr>
          </a:p>
        </p:txBody>
      </p:sp>
      <p:sp>
        <p:nvSpPr>
          <p:cNvPr id="12" name="TextBox 11"/>
          <p:cNvSpPr txBox="1"/>
          <p:nvPr/>
        </p:nvSpPr>
        <p:spPr>
          <a:xfrm>
            <a:off x="3851920" y="2643758"/>
            <a:ext cx="510076" cy="523220"/>
          </a:xfrm>
          <a:prstGeom prst="rect">
            <a:avLst/>
          </a:prstGeom>
          <a:noFill/>
        </p:spPr>
        <p:txBody>
          <a:bodyPr wrap="none" rtlCol="0">
            <a:spAutoFit/>
          </a:bodyPr>
          <a:lstStyle/>
          <a:p>
            <a:r>
              <a:rPr lang="en-US" altLang="ko-KR" sz="2800" b="1" dirty="0">
                <a:solidFill>
                  <a:schemeClr val="accent2"/>
                </a:solidFill>
                <a:latin typeface="Al Tarikh" pitchFamily="2" charset="-78"/>
                <a:cs typeface="Al Tarikh" pitchFamily="2" charset="-78"/>
              </a:rPr>
              <a:t>02</a:t>
            </a:r>
            <a:endParaRPr lang="ko-KR" altLang="en-US" sz="2800" b="1" dirty="0">
              <a:solidFill>
                <a:schemeClr val="accent2"/>
              </a:solidFill>
              <a:latin typeface="Al Tarikh" pitchFamily="2" charset="-78"/>
              <a:cs typeface="Al Tarikh" pitchFamily="2" charset="-78"/>
            </a:endParaRPr>
          </a:p>
        </p:txBody>
      </p:sp>
      <p:sp>
        <p:nvSpPr>
          <p:cNvPr id="13" name="TextBox 12"/>
          <p:cNvSpPr txBox="1"/>
          <p:nvPr/>
        </p:nvSpPr>
        <p:spPr>
          <a:xfrm>
            <a:off x="6228184" y="699542"/>
            <a:ext cx="489236" cy="523220"/>
          </a:xfrm>
          <a:prstGeom prst="rect">
            <a:avLst/>
          </a:prstGeom>
          <a:noFill/>
        </p:spPr>
        <p:txBody>
          <a:bodyPr wrap="none" rtlCol="0">
            <a:spAutoFit/>
          </a:bodyPr>
          <a:lstStyle/>
          <a:p>
            <a:r>
              <a:rPr lang="en-US" altLang="ko-KR" sz="2800" b="1" dirty="0">
                <a:solidFill>
                  <a:schemeClr val="bg1"/>
                </a:solidFill>
                <a:latin typeface="Al Tarikh" pitchFamily="2" charset="-78"/>
                <a:cs typeface="Al Tarikh" pitchFamily="2" charset="-78"/>
              </a:rPr>
              <a:t>03</a:t>
            </a:r>
            <a:endParaRPr lang="ko-KR" altLang="en-US" sz="2800" b="1" dirty="0">
              <a:solidFill>
                <a:schemeClr val="bg1"/>
              </a:solidFill>
              <a:latin typeface="Al Tarikh" pitchFamily="2" charset="-78"/>
              <a:cs typeface="Al Tarikh" pitchFamily="2" charset="-78"/>
            </a:endParaRPr>
          </a:p>
        </p:txBody>
      </p:sp>
      <p:sp>
        <p:nvSpPr>
          <p:cNvPr id="14" name="TextBox 13"/>
          <p:cNvSpPr txBox="1"/>
          <p:nvPr/>
        </p:nvSpPr>
        <p:spPr>
          <a:xfrm>
            <a:off x="8479933" y="2643758"/>
            <a:ext cx="511679" cy="523220"/>
          </a:xfrm>
          <a:prstGeom prst="rect">
            <a:avLst/>
          </a:prstGeom>
          <a:noFill/>
        </p:spPr>
        <p:txBody>
          <a:bodyPr wrap="none" rtlCol="0">
            <a:spAutoFit/>
          </a:bodyPr>
          <a:lstStyle/>
          <a:p>
            <a:r>
              <a:rPr lang="en-US" altLang="ko-KR" sz="2800" b="1" dirty="0">
                <a:solidFill>
                  <a:schemeClr val="accent4"/>
                </a:solidFill>
                <a:latin typeface="Al Tarikh" pitchFamily="2" charset="-78"/>
                <a:cs typeface="Al Tarikh" pitchFamily="2" charset="-78"/>
              </a:rPr>
              <a:t>04</a:t>
            </a:r>
            <a:endParaRPr lang="ko-KR" altLang="en-US" sz="2800" b="1" dirty="0">
              <a:solidFill>
                <a:schemeClr val="accent4"/>
              </a:solidFill>
              <a:latin typeface="Al Tarikh" pitchFamily="2" charset="-78"/>
              <a:cs typeface="Al Tarikh" pitchFamily="2" charset="-78"/>
            </a:endParaRPr>
          </a:p>
        </p:txBody>
      </p:sp>
      <p:grpSp>
        <p:nvGrpSpPr>
          <p:cNvPr id="15" name="Group 14"/>
          <p:cNvGrpSpPr/>
          <p:nvPr/>
        </p:nvGrpSpPr>
        <p:grpSpPr>
          <a:xfrm>
            <a:off x="2392121" y="3213864"/>
            <a:ext cx="2110320" cy="678692"/>
            <a:chOff x="803640" y="3362835"/>
            <a:chExt cx="2059657" cy="678692"/>
          </a:xfrm>
        </p:grpSpPr>
        <p:sp>
          <p:nvSpPr>
            <p:cNvPr id="16" name="TextBox 15"/>
            <p:cNvSpPr txBox="1"/>
            <p:nvPr/>
          </p:nvSpPr>
          <p:spPr>
            <a:xfrm>
              <a:off x="803640" y="3579862"/>
              <a:ext cx="2059657"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عنوان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8" name="Group 17"/>
          <p:cNvGrpSpPr/>
          <p:nvPr/>
        </p:nvGrpSpPr>
        <p:grpSpPr>
          <a:xfrm>
            <a:off x="6948264" y="3213864"/>
            <a:ext cx="2110320" cy="678692"/>
            <a:chOff x="803640" y="3362835"/>
            <a:chExt cx="2059657" cy="678692"/>
          </a:xfrm>
        </p:grpSpPr>
        <p:sp>
          <p:nvSpPr>
            <p:cNvPr id="19" name="TextBox 18"/>
            <p:cNvSpPr txBox="1"/>
            <p:nvPr/>
          </p:nvSpPr>
          <p:spPr>
            <a:xfrm>
              <a:off x="803640" y="3579862"/>
              <a:ext cx="2059657"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عنوان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1" name="Group 20"/>
          <p:cNvGrpSpPr/>
          <p:nvPr/>
        </p:nvGrpSpPr>
        <p:grpSpPr>
          <a:xfrm>
            <a:off x="4679557" y="1275606"/>
            <a:ext cx="2110320" cy="678692"/>
            <a:chOff x="803640" y="3362835"/>
            <a:chExt cx="2059657" cy="678692"/>
          </a:xfrm>
        </p:grpSpPr>
        <p:sp>
          <p:nvSpPr>
            <p:cNvPr id="22" name="TextBox 21"/>
            <p:cNvSpPr txBox="1"/>
            <p:nvPr/>
          </p:nvSpPr>
          <p:spPr>
            <a:xfrm>
              <a:off x="803640" y="3579862"/>
              <a:ext cx="2059657" cy="461665"/>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23" name="TextBox 22"/>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أكتب عنوان هنا</a:t>
              </a:r>
              <a:endParaRPr lang="ko-KR" altLang="en-US" sz="1200" b="1" dirty="0">
                <a:solidFill>
                  <a:schemeClr val="bg1"/>
                </a:solidFill>
                <a:latin typeface="Al Tarikh" pitchFamily="2" charset="-78"/>
                <a:cs typeface="Al Tarikh" pitchFamily="2" charset="-78"/>
              </a:endParaRPr>
            </a:p>
          </p:txBody>
        </p:sp>
      </p:grpSp>
      <p:grpSp>
        <p:nvGrpSpPr>
          <p:cNvPr id="24" name="Group 23"/>
          <p:cNvGrpSpPr/>
          <p:nvPr/>
        </p:nvGrpSpPr>
        <p:grpSpPr>
          <a:xfrm>
            <a:off x="94769" y="1384119"/>
            <a:ext cx="2110320" cy="863358"/>
            <a:chOff x="803640" y="3362835"/>
            <a:chExt cx="2059657" cy="863358"/>
          </a:xfrm>
        </p:grpSpPr>
        <p:sp>
          <p:nvSpPr>
            <p:cNvPr id="25" name="TextBox 24"/>
            <p:cNvSpPr txBox="1"/>
            <p:nvPr/>
          </p:nvSpPr>
          <p:spPr>
            <a:xfrm>
              <a:off x="803640" y="3579862"/>
              <a:ext cx="2059657"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a:p>
              <a:pPr algn="r"/>
              <a:endParaRPr lang="ko-KR" altLang="en-US" sz="1200" dirty="0">
                <a:solidFill>
                  <a:schemeClr val="tx1">
                    <a:lumMod val="75000"/>
                    <a:lumOff val="25000"/>
                  </a:schemeClr>
                </a:solidFill>
                <a:latin typeface="Al Tarikh" pitchFamily="2" charset="-78"/>
                <a:cs typeface="Al Tarikh" pitchFamily="2" charset="-78"/>
              </a:endParaRPr>
            </a:p>
          </p:txBody>
        </p:sp>
        <p:sp>
          <p:nvSpPr>
            <p:cNvPr id="26" name="TextBox 25"/>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عنوان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9" name="그림 개체 틀 8">
            <a:extLst>
              <a:ext uri="{FF2B5EF4-FFF2-40B4-BE49-F238E27FC236}">
                <a16:creationId xmlns:a16="http://schemas.microsoft.com/office/drawing/2014/main" id="{7B9490E7-73CC-4579-9AE7-DCC0CB02948C}"/>
              </a:ext>
            </a:extLst>
          </p:cNvPr>
          <p:cNvSpPr>
            <a:spLocks noGrp="1"/>
          </p:cNvSpPr>
          <p:nvPr>
            <p:ph type="pic" idx="10"/>
          </p:nvPr>
        </p:nvSpPr>
        <p:spPr/>
      </p:sp>
      <p:sp>
        <p:nvSpPr>
          <p:cNvPr id="7" name="그림 개체 틀 6">
            <a:extLst>
              <a:ext uri="{FF2B5EF4-FFF2-40B4-BE49-F238E27FC236}">
                <a16:creationId xmlns:a16="http://schemas.microsoft.com/office/drawing/2014/main" id="{B52A6194-685B-47A7-BBB7-9886ECFCE729}"/>
              </a:ext>
            </a:extLst>
          </p:cNvPr>
          <p:cNvSpPr>
            <a:spLocks noGrp="1"/>
          </p:cNvSpPr>
          <p:nvPr>
            <p:ph type="pic" idx="11"/>
          </p:nvPr>
        </p:nvSpPr>
        <p:spPr/>
      </p:sp>
      <p:sp>
        <p:nvSpPr>
          <p:cNvPr id="5" name="그림 개체 틀 4">
            <a:extLst>
              <a:ext uri="{FF2B5EF4-FFF2-40B4-BE49-F238E27FC236}">
                <a16:creationId xmlns:a16="http://schemas.microsoft.com/office/drawing/2014/main" id="{29195654-2158-460C-85B9-0D7D7787F08D}"/>
              </a:ext>
            </a:extLst>
          </p:cNvPr>
          <p:cNvSpPr>
            <a:spLocks noGrp="1"/>
          </p:cNvSpPr>
          <p:nvPr>
            <p:ph type="pic" idx="12"/>
          </p:nvPr>
        </p:nvSpPr>
        <p:spPr/>
      </p:sp>
      <p:sp>
        <p:nvSpPr>
          <p:cNvPr id="3" name="그림 개체 틀 2">
            <a:extLst>
              <a:ext uri="{FF2B5EF4-FFF2-40B4-BE49-F238E27FC236}">
                <a16:creationId xmlns:a16="http://schemas.microsoft.com/office/drawing/2014/main" id="{DFD7FC13-02BA-4527-B64F-8C8B705A6ADB}"/>
              </a:ext>
            </a:extLst>
          </p:cNvPr>
          <p:cNvSpPr>
            <a:spLocks noGrp="1"/>
          </p:cNvSpPr>
          <p:nvPr>
            <p:ph type="pic" idx="13"/>
          </p:nvPr>
        </p:nvSpPr>
        <p:spPr/>
      </p:sp>
    </p:spTree>
    <p:extLst>
      <p:ext uri="{BB962C8B-B14F-4D97-AF65-F5344CB8AC3E}">
        <p14:creationId xmlns:p14="http://schemas.microsoft.com/office/powerpoint/2010/main" val="2504452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251520" y="1388665"/>
            <a:ext cx="3237770" cy="57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34" name="Rectangle 33"/>
          <p:cNvSpPr/>
          <p:nvPr/>
        </p:nvSpPr>
        <p:spPr>
          <a:xfrm>
            <a:off x="255300" y="2031178"/>
            <a:ext cx="3237770" cy="5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35" name="Rectangle 34"/>
          <p:cNvSpPr/>
          <p:nvPr/>
        </p:nvSpPr>
        <p:spPr>
          <a:xfrm>
            <a:off x="255300" y="2673691"/>
            <a:ext cx="3237770" cy="57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36" name="Rectangle 35"/>
          <p:cNvSpPr/>
          <p:nvPr/>
        </p:nvSpPr>
        <p:spPr>
          <a:xfrm>
            <a:off x="255300" y="3316204"/>
            <a:ext cx="3237770" cy="57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37" name="Rectangle 36"/>
          <p:cNvSpPr/>
          <p:nvPr/>
        </p:nvSpPr>
        <p:spPr>
          <a:xfrm>
            <a:off x="261804" y="3958716"/>
            <a:ext cx="3237770" cy="57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4" name="그림 개체 틀 3">
            <a:extLst>
              <a:ext uri="{FF2B5EF4-FFF2-40B4-BE49-F238E27FC236}">
                <a16:creationId xmlns:a16="http://schemas.microsoft.com/office/drawing/2014/main" id="{6921B73C-3674-4906-95EA-76A6768F11ED}"/>
              </a:ext>
            </a:extLst>
          </p:cNvPr>
          <p:cNvSpPr>
            <a:spLocks noGrp="1"/>
          </p:cNvSpPr>
          <p:nvPr>
            <p:ph type="pic" idx="1"/>
          </p:nvPr>
        </p:nvSpPr>
        <p:spPr/>
      </p:sp>
      <p:sp>
        <p:nvSpPr>
          <p:cNvPr id="2" name="Text Placeholder 1"/>
          <p:cNvSpPr>
            <a:spLocks noGrp="1"/>
          </p:cNvSpPr>
          <p:nvPr>
            <p:ph type="body" sz="quarter" idx="10"/>
          </p:nvPr>
        </p:nvSpPr>
        <p:spPr>
          <a:prstGeom prst="rect">
            <a:avLst/>
          </a:prstGeom>
        </p:spPr>
        <p:txBody>
          <a:bodyPr/>
          <a:lstStyle/>
          <a:p>
            <a:pPr algn="r"/>
            <a:r>
              <a:rPr lang="ar-DZ" altLang="ko-KR" dirty="0">
                <a:solidFill>
                  <a:schemeClr val="accent1"/>
                </a:solidFill>
                <a:latin typeface="Al Tarikh" pitchFamily="2" charset="-78"/>
                <a:cs typeface="Al Tarikh" pitchFamily="2" charset="-78"/>
              </a:rPr>
              <a:t>عنوان أساسي</a:t>
            </a:r>
            <a:endParaRPr lang="ko-KR" altLang="en-US" dirty="0">
              <a:latin typeface="Al Tarikh" pitchFamily="2" charset="-78"/>
              <a:cs typeface="Al Tarikh" pitchFamily="2" charset="-78"/>
            </a:endParaRPr>
          </a:p>
        </p:txBody>
      </p:sp>
      <p:grpSp>
        <p:nvGrpSpPr>
          <p:cNvPr id="6" name="Group 5"/>
          <p:cNvGrpSpPr/>
          <p:nvPr/>
        </p:nvGrpSpPr>
        <p:grpSpPr>
          <a:xfrm>
            <a:off x="390112" y="1429652"/>
            <a:ext cx="2922572" cy="494026"/>
            <a:chOff x="803640" y="3362835"/>
            <a:chExt cx="2059657" cy="494026"/>
          </a:xfrm>
        </p:grpSpPr>
        <p:sp>
          <p:nvSpPr>
            <p:cNvPr id="7" name="TextBox 6"/>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من السهل تغيير الألوان والصور والنص.</a:t>
              </a:r>
              <a:endParaRPr lang="ko-KR" altLang="en-US" sz="1200" dirty="0">
                <a:solidFill>
                  <a:schemeClr val="bg1"/>
                </a:solidFill>
                <a:latin typeface="Al Tarikh" pitchFamily="2" charset="-78"/>
                <a:cs typeface="Al Tarikh" pitchFamily="2" charset="-78"/>
              </a:endParaRPr>
            </a:p>
          </p:txBody>
        </p:sp>
        <p:sp>
          <p:nvSpPr>
            <p:cNvPr id="8" name="TextBox 7"/>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فرعي</a:t>
              </a:r>
              <a:endParaRPr lang="ko-KR" altLang="en-US" sz="1200" b="1" dirty="0">
                <a:solidFill>
                  <a:schemeClr val="bg1"/>
                </a:solidFill>
                <a:latin typeface="Al Tarikh" pitchFamily="2" charset="-78"/>
                <a:cs typeface="Al Tarikh" pitchFamily="2" charset="-78"/>
              </a:endParaRPr>
            </a:p>
          </p:txBody>
        </p:sp>
      </p:grpSp>
      <p:grpSp>
        <p:nvGrpSpPr>
          <p:cNvPr id="9" name="Group 8"/>
          <p:cNvGrpSpPr/>
          <p:nvPr/>
        </p:nvGrpSpPr>
        <p:grpSpPr>
          <a:xfrm>
            <a:off x="390112" y="2072165"/>
            <a:ext cx="2922572" cy="494026"/>
            <a:chOff x="803640" y="3362835"/>
            <a:chExt cx="2059657" cy="494026"/>
          </a:xfrm>
        </p:grpSpPr>
        <p:sp>
          <p:nvSpPr>
            <p:cNvPr id="10" name="TextBox 9"/>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من السهل تغيير الألوان والصور والنص.</a:t>
              </a:r>
              <a:endParaRPr lang="ko-KR" altLang="en-US" sz="1200" dirty="0">
                <a:solidFill>
                  <a:schemeClr val="bg1"/>
                </a:solidFill>
                <a:latin typeface="Al Tarikh" pitchFamily="2" charset="-78"/>
                <a:cs typeface="Al Tarikh" pitchFamily="2" charset="-78"/>
              </a:endParaRPr>
            </a:p>
          </p:txBody>
        </p:sp>
        <p:sp>
          <p:nvSpPr>
            <p:cNvPr id="11" name="TextBox 10"/>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فرعي</a:t>
              </a:r>
              <a:endParaRPr lang="ko-KR" altLang="en-US" sz="1200" b="1" dirty="0">
                <a:solidFill>
                  <a:schemeClr val="bg1"/>
                </a:solidFill>
                <a:latin typeface="Al Tarikh" pitchFamily="2" charset="-78"/>
                <a:cs typeface="Al Tarikh" pitchFamily="2" charset="-78"/>
              </a:endParaRPr>
            </a:p>
          </p:txBody>
        </p:sp>
      </p:grpSp>
      <p:grpSp>
        <p:nvGrpSpPr>
          <p:cNvPr id="12" name="Group 11"/>
          <p:cNvGrpSpPr/>
          <p:nvPr/>
        </p:nvGrpSpPr>
        <p:grpSpPr>
          <a:xfrm>
            <a:off x="390112" y="2714678"/>
            <a:ext cx="2922572" cy="494026"/>
            <a:chOff x="803640" y="3362835"/>
            <a:chExt cx="2059657" cy="494026"/>
          </a:xfrm>
        </p:grpSpPr>
        <p:sp>
          <p:nvSpPr>
            <p:cNvPr id="13" name="TextBox 12"/>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من السهل تغيير الألوان والصور والنص.</a:t>
              </a:r>
              <a:endParaRPr lang="ko-KR" altLang="en-US" sz="1200" dirty="0">
                <a:solidFill>
                  <a:schemeClr val="bg1"/>
                </a:solidFill>
                <a:latin typeface="Al Tarikh" pitchFamily="2" charset="-78"/>
                <a:cs typeface="Al Tarikh" pitchFamily="2" charset="-78"/>
              </a:endParaRPr>
            </a:p>
          </p:txBody>
        </p:sp>
        <p:sp>
          <p:nvSpPr>
            <p:cNvPr id="14" name="TextBox 13"/>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فرعي</a:t>
              </a:r>
              <a:endParaRPr lang="ko-KR" altLang="en-US" sz="1200" b="1" dirty="0">
                <a:solidFill>
                  <a:schemeClr val="bg1"/>
                </a:solidFill>
                <a:latin typeface="Al Tarikh" pitchFamily="2" charset="-78"/>
                <a:cs typeface="Al Tarikh" pitchFamily="2" charset="-78"/>
              </a:endParaRPr>
            </a:p>
          </p:txBody>
        </p:sp>
      </p:grpSp>
      <p:grpSp>
        <p:nvGrpSpPr>
          <p:cNvPr id="15" name="Group 14"/>
          <p:cNvGrpSpPr/>
          <p:nvPr/>
        </p:nvGrpSpPr>
        <p:grpSpPr>
          <a:xfrm>
            <a:off x="390112" y="3999703"/>
            <a:ext cx="2922572" cy="494026"/>
            <a:chOff x="803640" y="3362835"/>
            <a:chExt cx="2059657" cy="494026"/>
          </a:xfrm>
        </p:grpSpPr>
        <p:sp>
          <p:nvSpPr>
            <p:cNvPr id="16" name="TextBox 15"/>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من السهل تغيير الألوان والصور والنص.</a:t>
              </a:r>
              <a:endParaRPr lang="ko-KR" altLang="en-US" sz="1200" dirty="0">
                <a:solidFill>
                  <a:schemeClr val="bg1"/>
                </a:solidFill>
                <a:latin typeface="Al Tarikh" pitchFamily="2" charset="-78"/>
                <a:cs typeface="Al Tarikh" pitchFamily="2" charset="-78"/>
              </a:endParaRPr>
            </a:p>
          </p:txBody>
        </p:sp>
        <p:sp>
          <p:nvSpPr>
            <p:cNvPr id="17" name="TextBox 16"/>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فرعي</a:t>
              </a:r>
              <a:endParaRPr lang="ko-KR" altLang="en-US" sz="1200" b="1" dirty="0">
                <a:solidFill>
                  <a:schemeClr val="bg1"/>
                </a:solidFill>
                <a:latin typeface="Al Tarikh" pitchFamily="2" charset="-78"/>
                <a:cs typeface="Al Tarikh" pitchFamily="2" charset="-78"/>
              </a:endParaRPr>
            </a:p>
          </p:txBody>
        </p:sp>
      </p:grpSp>
      <p:grpSp>
        <p:nvGrpSpPr>
          <p:cNvPr id="26" name="Group 25"/>
          <p:cNvGrpSpPr/>
          <p:nvPr/>
        </p:nvGrpSpPr>
        <p:grpSpPr>
          <a:xfrm>
            <a:off x="390112" y="3357191"/>
            <a:ext cx="2922572" cy="494026"/>
            <a:chOff x="803640" y="3362835"/>
            <a:chExt cx="2059657" cy="494026"/>
          </a:xfrm>
        </p:grpSpPr>
        <p:sp>
          <p:nvSpPr>
            <p:cNvPr id="27" name="TextBox 26"/>
            <p:cNvSpPr txBox="1"/>
            <p:nvPr/>
          </p:nvSpPr>
          <p:spPr>
            <a:xfrm>
              <a:off x="803640" y="3579862"/>
              <a:ext cx="2059657"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من السهل تغيير الألوان والصور والنص.</a:t>
              </a:r>
              <a:endParaRPr lang="ko-KR" altLang="en-US" sz="1200" dirty="0">
                <a:solidFill>
                  <a:schemeClr val="bg1"/>
                </a:solidFill>
                <a:latin typeface="Al Tarikh" pitchFamily="2" charset="-78"/>
                <a:cs typeface="Al Tarikh" pitchFamily="2" charset="-78"/>
              </a:endParaRPr>
            </a:p>
          </p:txBody>
        </p:sp>
        <p:sp>
          <p:nvSpPr>
            <p:cNvPr id="28" name="TextBox 27"/>
            <p:cNvSpPr txBox="1"/>
            <p:nvPr/>
          </p:nvSpPr>
          <p:spPr>
            <a:xfrm>
              <a:off x="803640" y="3362835"/>
              <a:ext cx="2059657"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عنوان فرعي</a:t>
              </a:r>
              <a:endParaRPr lang="ko-KR" altLang="en-US" sz="1200" b="1" dirty="0">
                <a:solidFill>
                  <a:schemeClr val="bg1"/>
                </a:solidFill>
                <a:latin typeface="Al Tarikh" pitchFamily="2" charset="-78"/>
                <a:cs typeface="Al Tarikh" pitchFamily="2" charset="-78"/>
              </a:endParaRPr>
            </a:p>
          </p:txBody>
        </p:sp>
      </p:grpSp>
      <p:sp>
        <p:nvSpPr>
          <p:cNvPr id="42" name="Oval 17"/>
          <p:cNvSpPr/>
          <p:nvPr/>
        </p:nvSpPr>
        <p:spPr>
          <a:xfrm>
            <a:off x="3654588" y="2745577"/>
            <a:ext cx="485364" cy="48536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3" name="Oval 18"/>
          <p:cNvSpPr/>
          <p:nvPr/>
        </p:nvSpPr>
        <p:spPr>
          <a:xfrm>
            <a:off x="3654588" y="1460551"/>
            <a:ext cx="485364" cy="4853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4" name="Oval 19"/>
          <p:cNvSpPr/>
          <p:nvPr/>
        </p:nvSpPr>
        <p:spPr>
          <a:xfrm>
            <a:off x="3654588" y="3388090"/>
            <a:ext cx="485364" cy="48536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5" name="Oval 20"/>
          <p:cNvSpPr/>
          <p:nvPr/>
        </p:nvSpPr>
        <p:spPr>
          <a:xfrm>
            <a:off x="3654588" y="2103064"/>
            <a:ext cx="485364" cy="4853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6" name="Oval 7"/>
          <p:cNvSpPr/>
          <p:nvPr/>
        </p:nvSpPr>
        <p:spPr>
          <a:xfrm>
            <a:off x="3755145" y="2208097"/>
            <a:ext cx="275298" cy="275298"/>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7" name="Oval 28"/>
          <p:cNvSpPr/>
          <p:nvPr/>
        </p:nvSpPr>
        <p:spPr>
          <a:xfrm>
            <a:off x="3654588" y="4030602"/>
            <a:ext cx="485364" cy="48536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48" name="Freeform 37"/>
          <p:cNvSpPr>
            <a:spLocks noChangeAspect="1"/>
          </p:cNvSpPr>
          <p:nvPr/>
        </p:nvSpPr>
        <p:spPr>
          <a:xfrm>
            <a:off x="3754334" y="2816835"/>
            <a:ext cx="285872" cy="285698"/>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
        <p:nvSpPr>
          <p:cNvPr id="49" name="Freeform 38"/>
          <p:cNvSpPr/>
          <p:nvPr/>
        </p:nvSpPr>
        <p:spPr>
          <a:xfrm>
            <a:off x="3755145" y="3499259"/>
            <a:ext cx="322860" cy="268884"/>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50" name="Freeform 39"/>
          <p:cNvSpPr/>
          <p:nvPr/>
        </p:nvSpPr>
        <p:spPr>
          <a:xfrm>
            <a:off x="3734955" y="4081868"/>
            <a:ext cx="322860" cy="322860"/>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latin typeface="Al Tarikh" pitchFamily="2" charset="-78"/>
              <a:cs typeface="Al Tarikh" pitchFamily="2" charset="-78"/>
            </a:endParaRPr>
          </a:p>
        </p:txBody>
      </p:sp>
      <p:sp>
        <p:nvSpPr>
          <p:cNvPr id="51" name="Freeform 40"/>
          <p:cNvSpPr/>
          <p:nvPr/>
        </p:nvSpPr>
        <p:spPr>
          <a:xfrm>
            <a:off x="3711974" y="1594719"/>
            <a:ext cx="388053" cy="289979"/>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148549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 calcmode="lin" valueType="num">
                                      <p:cBhvr>
                                        <p:cTn id="4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
                                            <p:txEl>
                                              <p:pRg st="0" end="0"/>
                                            </p:txEl>
                                          </p:spTgt>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p:cTn id="91" dur="500" fill="hold"/>
                                        <p:tgtEl>
                                          <p:spTgt spid="44"/>
                                        </p:tgtEl>
                                        <p:attrNameLst>
                                          <p:attrName>ppt_w</p:attrName>
                                        </p:attrNameLst>
                                      </p:cBhvr>
                                      <p:tavLst>
                                        <p:tav tm="0">
                                          <p:val>
                                            <p:fltVal val="0"/>
                                          </p:val>
                                        </p:tav>
                                        <p:tav tm="100000">
                                          <p:val>
                                            <p:strVal val="#ppt_w"/>
                                          </p:val>
                                        </p:tav>
                                      </p:tavLst>
                                    </p:anim>
                                    <p:anim calcmode="lin" valueType="num">
                                      <p:cBhvr>
                                        <p:cTn id="92" dur="500" fill="hold"/>
                                        <p:tgtEl>
                                          <p:spTgt spid="44"/>
                                        </p:tgtEl>
                                        <p:attrNameLst>
                                          <p:attrName>ppt_h</p:attrName>
                                        </p:attrNameLst>
                                      </p:cBhvr>
                                      <p:tavLst>
                                        <p:tav tm="0">
                                          <p:val>
                                            <p:fltVal val="0"/>
                                          </p:val>
                                        </p:tav>
                                        <p:tav tm="100000">
                                          <p:val>
                                            <p:strVal val="#ppt_h"/>
                                          </p:val>
                                        </p:tav>
                                      </p:tavLst>
                                    </p:anim>
                                    <p:animEffect transition="in" filter="fade">
                                      <p:cBhvr>
                                        <p:cTn id="93" dur="500"/>
                                        <p:tgtEl>
                                          <p:spTgt spid="44"/>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5"/>
                                        </p:tgtEl>
                                        <p:attrNameLst>
                                          <p:attrName>style.visibility</p:attrName>
                                        </p:attrNameLst>
                                      </p:cBhvr>
                                      <p:to>
                                        <p:strVal val="visible"/>
                                      </p:to>
                                    </p:set>
                                    <p:anim calcmode="lin" valueType="num">
                                      <p:cBhvr>
                                        <p:cTn id="97" dur="500" fill="hold"/>
                                        <p:tgtEl>
                                          <p:spTgt spid="45"/>
                                        </p:tgtEl>
                                        <p:attrNameLst>
                                          <p:attrName>ppt_w</p:attrName>
                                        </p:attrNameLst>
                                      </p:cBhvr>
                                      <p:tavLst>
                                        <p:tav tm="0">
                                          <p:val>
                                            <p:fltVal val="0"/>
                                          </p:val>
                                        </p:tav>
                                        <p:tav tm="100000">
                                          <p:val>
                                            <p:strVal val="#ppt_w"/>
                                          </p:val>
                                        </p:tav>
                                      </p:tavLst>
                                    </p:anim>
                                    <p:anim calcmode="lin" valueType="num">
                                      <p:cBhvr>
                                        <p:cTn id="98" dur="500" fill="hold"/>
                                        <p:tgtEl>
                                          <p:spTgt spid="45"/>
                                        </p:tgtEl>
                                        <p:attrNameLst>
                                          <p:attrName>ppt_h</p:attrName>
                                        </p:attrNameLst>
                                      </p:cBhvr>
                                      <p:tavLst>
                                        <p:tav tm="0">
                                          <p:val>
                                            <p:fltVal val="0"/>
                                          </p:val>
                                        </p:tav>
                                        <p:tav tm="100000">
                                          <p:val>
                                            <p:strVal val="#ppt_h"/>
                                          </p:val>
                                        </p:tav>
                                      </p:tavLst>
                                    </p:anim>
                                    <p:animEffect transition="in" filter="fade">
                                      <p:cBhvr>
                                        <p:cTn id="99" dur="500"/>
                                        <p:tgtEl>
                                          <p:spTgt spid="4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p:cTn id="103" dur="500" fill="hold"/>
                                        <p:tgtEl>
                                          <p:spTgt spid="46"/>
                                        </p:tgtEl>
                                        <p:attrNameLst>
                                          <p:attrName>ppt_w</p:attrName>
                                        </p:attrNameLst>
                                      </p:cBhvr>
                                      <p:tavLst>
                                        <p:tav tm="0">
                                          <p:val>
                                            <p:fltVal val="0"/>
                                          </p:val>
                                        </p:tav>
                                        <p:tav tm="100000">
                                          <p:val>
                                            <p:strVal val="#ppt_w"/>
                                          </p:val>
                                        </p:tav>
                                      </p:tavLst>
                                    </p:anim>
                                    <p:anim calcmode="lin" valueType="num">
                                      <p:cBhvr>
                                        <p:cTn id="104" dur="500" fill="hold"/>
                                        <p:tgtEl>
                                          <p:spTgt spid="46"/>
                                        </p:tgtEl>
                                        <p:attrNameLst>
                                          <p:attrName>ppt_h</p:attrName>
                                        </p:attrNameLst>
                                      </p:cBhvr>
                                      <p:tavLst>
                                        <p:tav tm="0">
                                          <p:val>
                                            <p:fltVal val="0"/>
                                          </p:val>
                                        </p:tav>
                                        <p:tav tm="100000">
                                          <p:val>
                                            <p:strVal val="#ppt_h"/>
                                          </p:val>
                                        </p:tav>
                                      </p:tavLst>
                                    </p:anim>
                                    <p:animEffect transition="in" filter="fade">
                                      <p:cBhvr>
                                        <p:cTn id="105" dur="500"/>
                                        <p:tgtEl>
                                          <p:spTgt spid="46"/>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47"/>
                                        </p:tgtEl>
                                        <p:attrNameLst>
                                          <p:attrName>style.visibility</p:attrName>
                                        </p:attrNameLst>
                                      </p:cBhvr>
                                      <p:to>
                                        <p:strVal val="visible"/>
                                      </p:to>
                                    </p:set>
                                    <p:anim calcmode="lin" valueType="num">
                                      <p:cBhvr>
                                        <p:cTn id="109" dur="500" fill="hold"/>
                                        <p:tgtEl>
                                          <p:spTgt spid="47"/>
                                        </p:tgtEl>
                                        <p:attrNameLst>
                                          <p:attrName>ppt_w</p:attrName>
                                        </p:attrNameLst>
                                      </p:cBhvr>
                                      <p:tavLst>
                                        <p:tav tm="0">
                                          <p:val>
                                            <p:fltVal val="0"/>
                                          </p:val>
                                        </p:tav>
                                        <p:tav tm="100000">
                                          <p:val>
                                            <p:strVal val="#ppt_w"/>
                                          </p:val>
                                        </p:tav>
                                      </p:tavLst>
                                    </p:anim>
                                    <p:anim calcmode="lin" valueType="num">
                                      <p:cBhvr>
                                        <p:cTn id="110" dur="500" fill="hold"/>
                                        <p:tgtEl>
                                          <p:spTgt spid="47"/>
                                        </p:tgtEl>
                                        <p:attrNameLst>
                                          <p:attrName>ppt_h</p:attrName>
                                        </p:attrNameLst>
                                      </p:cBhvr>
                                      <p:tavLst>
                                        <p:tav tm="0">
                                          <p:val>
                                            <p:fltVal val="0"/>
                                          </p:val>
                                        </p:tav>
                                        <p:tav tm="100000">
                                          <p:val>
                                            <p:strVal val="#ppt_h"/>
                                          </p:val>
                                        </p:tav>
                                      </p:tavLst>
                                    </p:anim>
                                    <p:animEffect transition="in" filter="fade">
                                      <p:cBhvr>
                                        <p:cTn id="111" dur="500"/>
                                        <p:tgtEl>
                                          <p:spTgt spid="47"/>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anim calcmode="lin" valueType="num">
                                      <p:cBhvr>
                                        <p:cTn id="115" dur="500" fill="hold"/>
                                        <p:tgtEl>
                                          <p:spTgt spid="48"/>
                                        </p:tgtEl>
                                        <p:attrNameLst>
                                          <p:attrName>ppt_w</p:attrName>
                                        </p:attrNameLst>
                                      </p:cBhvr>
                                      <p:tavLst>
                                        <p:tav tm="0">
                                          <p:val>
                                            <p:fltVal val="0"/>
                                          </p:val>
                                        </p:tav>
                                        <p:tav tm="100000">
                                          <p:val>
                                            <p:strVal val="#ppt_w"/>
                                          </p:val>
                                        </p:tav>
                                      </p:tavLst>
                                    </p:anim>
                                    <p:anim calcmode="lin" valueType="num">
                                      <p:cBhvr>
                                        <p:cTn id="116" dur="500" fill="hold"/>
                                        <p:tgtEl>
                                          <p:spTgt spid="48"/>
                                        </p:tgtEl>
                                        <p:attrNameLst>
                                          <p:attrName>ppt_h</p:attrName>
                                        </p:attrNameLst>
                                      </p:cBhvr>
                                      <p:tavLst>
                                        <p:tav tm="0">
                                          <p:val>
                                            <p:fltVal val="0"/>
                                          </p:val>
                                        </p:tav>
                                        <p:tav tm="100000">
                                          <p:val>
                                            <p:strVal val="#ppt_h"/>
                                          </p:val>
                                        </p:tav>
                                      </p:tavLst>
                                    </p:anim>
                                    <p:animEffect transition="in" filter="fade">
                                      <p:cBhvr>
                                        <p:cTn id="117" dur="500"/>
                                        <p:tgtEl>
                                          <p:spTgt spid="48"/>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 calcmode="lin" valueType="num">
                                      <p:cBhvr>
                                        <p:cTn id="121" dur="500" fill="hold"/>
                                        <p:tgtEl>
                                          <p:spTgt spid="49"/>
                                        </p:tgtEl>
                                        <p:attrNameLst>
                                          <p:attrName>ppt_w</p:attrName>
                                        </p:attrNameLst>
                                      </p:cBhvr>
                                      <p:tavLst>
                                        <p:tav tm="0">
                                          <p:val>
                                            <p:fltVal val="0"/>
                                          </p:val>
                                        </p:tav>
                                        <p:tav tm="100000">
                                          <p:val>
                                            <p:strVal val="#ppt_w"/>
                                          </p:val>
                                        </p:tav>
                                      </p:tavLst>
                                    </p:anim>
                                    <p:anim calcmode="lin" valueType="num">
                                      <p:cBhvr>
                                        <p:cTn id="122" dur="500" fill="hold"/>
                                        <p:tgtEl>
                                          <p:spTgt spid="49"/>
                                        </p:tgtEl>
                                        <p:attrNameLst>
                                          <p:attrName>ppt_h</p:attrName>
                                        </p:attrNameLst>
                                      </p:cBhvr>
                                      <p:tavLst>
                                        <p:tav tm="0">
                                          <p:val>
                                            <p:fltVal val="0"/>
                                          </p:val>
                                        </p:tav>
                                        <p:tav tm="100000">
                                          <p:val>
                                            <p:strVal val="#ppt_h"/>
                                          </p:val>
                                        </p:tav>
                                      </p:tavLst>
                                    </p:anim>
                                    <p:animEffect transition="in" filter="fade">
                                      <p:cBhvr>
                                        <p:cTn id="123" dur="500"/>
                                        <p:tgtEl>
                                          <p:spTgt spid="49"/>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50"/>
                                        </p:tgtEl>
                                        <p:attrNameLst>
                                          <p:attrName>style.visibility</p:attrName>
                                        </p:attrNameLst>
                                      </p:cBhvr>
                                      <p:to>
                                        <p:strVal val="visible"/>
                                      </p:to>
                                    </p:set>
                                    <p:anim calcmode="lin" valueType="num">
                                      <p:cBhvr>
                                        <p:cTn id="127" dur="500" fill="hold"/>
                                        <p:tgtEl>
                                          <p:spTgt spid="50"/>
                                        </p:tgtEl>
                                        <p:attrNameLst>
                                          <p:attrName>ppt_w</p:attrName>
                                        </p:attrNameLst>
                                      </p:cBhvr>
                                      <p:tavLst>
                                        <p:tav tm="0">
                                          <p:val>
                                            <p:fltVal val="0"/>
                                          </p:val>
                                        </p:tav>
                                        <p:tav tm="100000">
                                          <p:val>
                                            <p:strVal val="#ppt_w"/>
                                          </p:val>
                                        </p:tav>
                                      </p:tavLst>
                                    </p:anim>
                                    <p:anim calcmode="lin" valueType="num">
                                      <p:cBhvr>
                                        <p:cTn id="128" dur="500" fill="hold"/>
                                        <p:tgtEl>
                                          <p:spTgt spid="50"/>
                                        </p:tgtEl>
                                        <p:attrNameLst>
                                          <p:attrName>ppt_h</p:attrName>
                                        </p:attrNameLst>
                                      </p:cBhvr>
                                      <p:tavLst>
                                        <p:tav tm="0">
                                          <p:val>
                                            <p:fltVal val="0"/>
                                          </p:val>
                                        </p:tav>
                                        <p:tav tm="100000">
                                          <p:val>
                                            <p:strVal val="#ppt_h"/>
                                          </p:val>
                                        </p:tav>
                                      </p:tavLst>
                                    </p:anim>
                                    <p:animEffect transition="in" filter="fade">
                                      <p:cBhvr>
                                        <p:cTn id="129" dur="500"/>
                                        <p:tgtEl>
                                          <p:spTgt spid="50"/>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51"/>
                                        </p:tgtEl>
                                        <p:attrNameLst>
                                          <p:attrName>style.visibility</p:attrName>
                                        </p:attrNameLst>
                                      </p:cBhvr>
                                      <p:to>
                                        <p:strVal val="visible"/>
                                      </p:to>
                                    </p:set>
                                    <p:anim calcmode="lin" valueType="num">
                                      <p:cBhvr>
                                        <p:cTn id="133" dur="500" fill="hold"/>
                                        <p:tgtEl>
                                          <p:spTgt spid="51"/>
                                        </p:tgtEl>
                                        <p:attrNameLst>
                                          <p:attrName>ppt_w</p:attrName>
                                        </p:attrNameLst>
                                      </p:cBhvr>
                                      <p:tavLst>
                                        <p:tav tm="0">
                                          <p:val>
                                            <p:fltVal val="0"/>
                                          </p:val>
                                        </p:tav>
                                        <p:tav tm="100000">
                                          <p:val>
                                            <p:strVal val="#ppt_w"/>
                                          </p:val>
                                        </p:tav>
                                      </p:tavLst>
                                    </p:anim>
                                    <p:anim calcmode="lin" valueType="num">
                                      <p:cBhvr>
                                        <p:cTn id="134" dur="500" fill="hold"/>
                                        <p:tgtEl>
                                          <p:spTgt spid="51"/>
                                        </p:tgtEl>
                                        <p:attrNameLst>
                                          <p:attrName>ppt_h</p:attrName>
                                        </p:attrNameLst>
                                      </p:cBhvr>
                                      <p:tavLst>
                                        <p:tav tm="0">
                                          <p:val>
                                            <p:fltVal val="0"/>
                                          </p:val>
                                        </p:tav>
                                        <p:tav tm="100000">
                                          <p:val>
                                            <p:strVal val="#ppt_h"/>
                                          </p:val>
                                        </p:tav>
                                      </p:tavLst>
                                    </p:anim>
                                    <p:animEffect transition="in" filter="fade">
                                      <p:cBhvr>
                                        <p:cTn id="1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5" grpId="0" animBg="1"/>
      <p:bldP spid="36" grpId="0" animBg="1"/>
      <p:bldP spid="37" grpId="0" animBg="1"/>
      <p:bldP spid="2" grpId="0" build="p"/>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prstGeom prst="rect">
            <a:avLst/>
          </a:prstGeom>
        </p:spPr>
        <p:txBody>
          <a:bodyPr/>
          <a:lstStyle/>
          <a:p>
            <a:pPr algn="r"/>
            <a:r>
              <a:rPr lang="ar-DZ" altLang="ko-KR" dirty="0">
                <a:solidFill>
                  <a:schemeClr val="accent1"/>
                </a:solidFill>
                <a:latin typeface="Al Tarikh" pitchFamily="2" charset="-78"/>
                <a:cs typeface="Al Tarikh" pitchFamily="2" charset="-78"/>
              </a:rPr>
              <a:t>أضف هنا</a:t>
            </a:r>
            <a:br>
              <a:rPr lang="ar-DZ" altLang="ko-KR" dirty="0">
                <a:solidFill>
                  <a:schemeClr val="accent1"/>
                </a:solidFill>
                <a:latin typeface="Al Tarikh" pitchFamily="2" charset="-78"/>
                <a:cs typeface="Al Tarikh" pitchFamily="2" charset="-78"/>
              </a:rPr>
            </a:br>
            <a:r>
              <a:rPr lang="ar-DZ" altLang="ko-KR" dirty="0">
                <a:solidFill>
                  <a:schemeClr val="accent1"/>
                </a:solidFill>
                <a:latin typeface="Al Tarikh" pitchFamily="2" charset="-78"/>
                <a:cs typeface="Al Tarikh" pitchFamily="2" charset="-78"/>
              </a:rPr>
              <a:t>عنوان</a:t>
            </a:r>
            <a:br>
              <a:rPr lang="ar-DZ" altLang="ko-KR" dirty="0">
                <a:solidFill>
                  <a:schemeClr val="accent1"/>
                </a:solidFill>
                <a:latin typeface="Al Tarikh" pitchFamily="2" charset="-78"/>
                <a:cs typeface="Al Tarikh" pitchFamily="2" charset="-78"/>
              </a:rPr>
            </a:br>
            <a:r>
              <a:rPr lang="ar-DZ" altLang="ko-KR" dirty="0">
                <a:solidFill>
                  <a:schemeClr val="accent1"/>
                </a:solidFill>
                <a:latin typeface="Al Tarikh" pitchFamily="2" charset="-78"/>
                <a:cs typeface="Al Tarikh" pitchFamily="2" charset="-78"/>
              </a:rPr>
              <a:t>فرعي</a:t>
            </a:r>
            <a:endParaRPr lang="ko-KR" altLang="en-US" dirty="0">
              <a:latin typeface="Al Tarikh" pitchFamily="2" charset="-78"/>
              <a:cs typeface="Al Tarikh" pitchFamily="2" charset="-78"/>
            </a:endParaRPr>
          </a:p>
        </p:txBody>
      </p:sp>
      <p:sp>
        <p:nvSpPr>
          <p:cNvPr id="37" name="TextBox 36"/>
          <p:cNvSpPr txBox="1"/>
          <p:nvPr/>
        </p:nvSpPr>
        <p:spPr>
          <a:xfrm>
            <a:off x="3889682" y="757285"/>
            <a:ext cx="1042273" cy="646331"/>
          </a:xfrm>
          <a:prstGeom prst="rect">
            <a:avLst/>
          </a:prstGeom>
          <a:noFill/>
        </p:spPr>
        <p:txBody>
          <a:bodyPr wrap="none" rtlCol="0">
            <a:spAutoFit/>
          </a:bodyPr>
          <a:lstStyle/>
          <a:p>
            <a:pPr algn="r"/>
            <a:r>
              <a:rPr lang="en-US" altLang="ko-KR" sz="3600" b="1" dirty="0">
                <a:solidFill>
                  <a:srgbClr val="FD2906"/>
                </a:solidFill>
                <a:latin typeface="Al Tarikh" pitchFamily="2" charset="-78"/>
                <a:cs typeface="Al Tarikh" pitchFamily="2" charset="-78"/>
              </a:rPr>
              <a:t>70%</a:t>
            </a:r>
            <a:endParaRPr lang="ko-KR" altLang="en-US" sz="3600" b="1" dirty="0">
              <a:solidFill>
                <a:srgbClr val="FD2906"/>
              </a:solidFill>
              <a:latin typeface="Al Tarikh" pitchFamily="2" charset="-78"/>
              <a:cs typeface="Al Tarikh" pitchFamily="2" charset="-78"/>
            </a:endParaRPr>
          </a:p>
        </p:txBody>
      </p:sp>
      <p:sp>
        <p:nvSpPr>
          <p:cNvPr id="39" name="TextBox 38"/>
          <p:cNvSpPr txBox="1"/>
          <p:nvPr/>
        </p:nvSpPr>
        <p:spPr>
          <a:xfrm>
            <a:off x="3907316" y="2133823"/>
            <a:ext cx="1024639" cy="646331"/>
          </a:xfrm>
          <a:prstGeom prst="rect">
            <a:avLst/>
          </a:prstGeom>
          <a:noFill/>
        </p:spPr>
        <p:txBody>
          <a:bodyPr wrap="none" rtlCol="0">
            <a:spAutoFit/>
          </a:bodyPr>
          <a:lstStyle/>
          <a:p>
            <a:pPr algn="r"/>
            <a:r>
              <a:rPr lang="en-US" altLang="ko-KR" sz="3600" b="1" dirty="0">
                <a:solidFill>
                  <a:srgbClr val="FD2906"/>
                </a:solidFill>
                <a:latin typeface="Al Tarikh" pitchFamily="2" charset="-78"/>
                <a:cs typeface="Al Tarikh" pitchFamily="2" charset="-78"/>
              </a:rPr>
              <a:t>80%</a:t>
            </a:r>
            <a:endParaRPr lang="ko-KR" altLang="en-US" sz="3600" b="1" dirty="0">
              <a:solidFill>
                <a:srgbClr val="FD2906"/>
              </a:solidFill>
              <a:latin typeface="Al Tarikh" pitchFamily="2" charset="-78"/>
              <a:cs typeface="Al Tarikh" pitchFamily="2" charset="-78"/>
            </a:endParaRPr>
          </a:p>
        </p:txBody>
      </p:sp>
      <p:sp>
        <p:nvSpPr>
          <p:cNvPr id="40" name="TextBox 39"/>
          <p:cNvSpPr txBox="1"/>
          <p:nvPr/>
        </p:nvSpPr>
        <p:spPr>
          <a:xfrm>
            <a:off x="3896094" y="3509595"/>
            <a:ext cx="1035861" cy="646331"/>
          </a:xfrm>
          <a:prstGeom prst="rect">
            <a:avLst/>
          </a:prstGeom>
          <a:noFill/>
        </p:spPr>
        <p:txBody>
          <a:bodyPr wrap="none" rtlCol="0">
            <a:spAutoFit/>
          </a:bodyPr>
          <a:lstStyle/>
          <a:p>
            <a:pPr algn="r"/>
            <a:r>
              <a:rPr lang="en-US" altLang="ko-KR" sz="3600" b="1" dirty="0">
                <a:solidFill>
                  <a:schemeClr val="bg1"/>
                </a:solidFill>
                <a:latin typeface="Al Tarikh" pitchFamily="2" charset="-78"/>
                <a:cs typeface="Al Tarikh" pitchFamily="2" charset="-78"/>
              </a:rPr>
              <a:t>50%</a:t>
            </a:r>
            <a:endParaRPr lang="ko-KR" altLang="en-US" sz="3600" b="1" dirty="0">
              <a:solidFill>
                <a:schemeClr val="bg1"/>
              </a:solidFill>
              <a:latin typeface="Al Tarikh" pitchFamily="2" charset="-78"/>
              <a:cs typeface="Al Tarikh" pitchFamily="2" charset="-78"/>
            </a:endParaRPr>
          </a:p>
        </p:txBody>
      </p:sp>
      <p:grpSp>
        <p:nvGrpSpPr>
          <p:cNvPr id="42" name="Group 3"/>
          <p:cNvGrpSpPr/>
          <p:nvPr/>
        </p:nvGrpSpPr>
        <p:grpSpPr>
          <a:xfrm>
            <a:off x="5347476" y="699542"/>
            <a:ext cx="2861700" cy="617384"/>
            <a:chOff x="5764394" y="3394105"/>
            <a:chExt cx="2861700" cy="617384"/>
          </a:xfrm>
        </p:grpSpPr>
        <p:sp>
          <p:nvSpPr>
            <p:cNvPr id="45" name="Round Same Side Corner Rectangle 20"/>
            <p:cNvSpPr/>
            <p:nvPr/>
          </p:nvSpPr>
          <p:spPr>
            <a:xfrm rot="10800000">
              <a:off x="5764394"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6" name="Round Same Side Corner Rectangle 20"/>
            <p:cNvSpPr/>
            <p:nvPr/>
          </p:nvSpPr>
          <p:spPr>
            <a:xfrm rot="10800000">
              <a:off x="6050203"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7" name="Round Same Side Corner Rectangle 20"/>
            <p:cNvSpPr/>
            <p:nvPr/>
          </p:nvSpPr>
          <p:spPr>
            <a:xfrm rot="10800000">
              <a:off x="6336012"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8" name="Round Same Side Corner Rectangle 20"/>
            <p:cNvSpPr/>
            <p:nvPr/>
          </p:nvSpPr>
          <p:spPr>
            <a:xfrm rot="10800000">
              <a:off x="6621821"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9" name="Round Same Side Corner Rectangle 20"/>
            <p:cNvSpPr/>
            <p:nvPr/>
          </p:nvSpPr>
          <p:spPr>
            <a:xfrm rot="10800000">
              <a:off x="6907630"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0" name="Round Same Side Corner Rectangle 20"/>
            <p:cNvSpPr/>
            <p:nvPr/>
          </p:nvSpPr>
          <p:spPr>
            <a:xfrm rot="10800000">
              <a:off x="7193439"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1" name="Round Same Side Corner Rectangle 20"/>
            <p:cNvSpPr/>
            <p:nvPr/>
          </p:nvSpPr>
          <p:spPr>
            <a:xfrm rot="10800000">
              <a:off x="7479248"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sp>
          <p:nvSpPr>
            <p:cNvPr id="52" name="Round Same Side Corner Rectangle 20"/>
            <p:cNvSpPr/>
            <p:nvPr/>
          </p:nvSpPr>
          <p:spPr>
            <a:xfrm rot="10800000">
              <a:off x="776505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53" name="Round Same Side Corner Rectangle 20"/>
            <p:cNvSpPr/>
            <p:nvPr/>
          </p:nvSpPr>
          <p:spPr>
            <a:xfrm rot="10800000">
              <a:off x="8050866"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54" name="Round Same Side Corner Rectangle 20"/>
            <p:cNvSpPr/>
            <p:nvPr/>
          </p:nvSpPr>
          <p:spPr>
            <a:xfrm rot="10800000">
              <a:off x="833667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55" name="Group 14"/>
          <p:cNvGrpSpPr/>
          <p:nvPr/>
        </p:nvGrpSpPr>
        <p:grpSpPr>
          <a:xfrm>
            <a:off x="5356970" y="2079755"/>
            <a:ext cx="2861700" cy="617384"/>
            <a:chOff x="5764394" y="3394105"/>
            <a:chExt cx="2861700" cy="617384"/>
          </a:xfrm>
        </p:grpSpPr>
        <p:sp>
          <p:nvSpPr>
            <p:cNvPr id="56" name="Round Same Side Corner Rectangle 20"/>
            <p:cNvSpPr/>
            <p:nvPr/>
          </p:nvSpPr>
          <p:spPr>
            <a:xfrm rot="10800000">
              <a:off x="5764394"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7" name="Round Same Side Corner Rectangle 20"/>
            <p:cNvSpPr/>
            <p:nvPr/>
          </p:nvSpPr>
          <p:spPr>
            <a:xfrm rot="10800000">
              <a:off x="6050203"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8" name="Round Same Side Corner Rectangle 20"/>
            <p:cNvSpPr/>
            <p:nvPr/>
          </p:nvSpPr>
          <p:spPr>
            <a:xfrm rot="10800000">
              <a:off x="6336012"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9" name="Round Same Side Corner Rectangle 20"/>
            <p:cNvSpPr/>
            <p:nvPr/>
          </p:nvSpPr>
          <p:spPr>
            <a:xfrm rot="10800000">
              <a:off x="6621821"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0" name="Round Same Side Corner Rectangle 20"/>
            <p:cNvSpPr/>
            <p:nvPr/>
          </p:nvSpPr>
          <p:spPr>
            <a:xfrm rot="10800000">
              <a:off x="6907630"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1" name="Round Same Side Corner Rectangle 20"/>
            <p:cNvSpPr/>
            <p:nvPr/>
          </p:nvSpPr>
          <p:spPr>
            <a:xfrm rot="10800000">
              <a:off x="7193439"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2" name="Round Same Side Corner Rectangle 20"/>
            <p:cNvSpPr/>
            <p:nvPr/>
          </p:nvSpPr>
          <p:spPr>
            <a:xfrm rot="10800000">
              <a:off x="7479248"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3" name="Round Same Side Corner Rectangle 20"/>
            <p:cNvSpPr/>
            <p:nvPr/>
          </p:nvSpPr>
          <p:spPr>
            <a:xfrm rot="10800000">
              <a:off x="776505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64" name="Round Same Side Corner Rectangle 20"/>
            <p:cNvSpPr/>
            <p:nvPr/>
          </p:nvSpPr>
          <p:spPr>
            <a:xfrm rot="10800000">
              <a:off x="8050866"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65" name="Round Same Side Corner Rectangle 20"/>
            <p:cNvSpPr/>
            <p:nvPr/>
          </p:nvSpPr>
          <p:spPr>
            <a:xfrm rot="10800000">
              <a:off x="833667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66" name="Group 25"/>
          <p:cNvGrpSpPr/>
          <p:nvPr/>
        </p:nvGrpSpPr>
        <p:grpSpPr>
          <a:xfrm>
            <a:off x="5366464" y="3459968"/>
            <a:ext cx="2861700" cy="617384"/>
            <a:chOff x="5764394" y="3394105"/>
            <a:chExt cx="2861700" cy="617384"/>
          </a:xfrm>
        </p:grpSpPr>
        <p:sp>
          <p:nvSpPr>
            <p:cNvPr id="67" name="Round Same Side Corner Rectangle 20"/>
            <p:cNvSpPr/>
            <p:nvPr/>
          </p:nvSpPr>
          <p:spPr>
            <a:xfrm rot="10800000">
              <a:off x="5764394"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8" name="Round Same Side Corner Rectangle 20"/>
            <p:cNvSpPr/>
            <p:nvPr/>
          </p:nvSpPr>
          <p:spPr>
            <a:xfrm rot="10800000">
              <a:off x="6050203"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69" name="Round Same Side Corner Rectangle 20"/>
            <p:cNvSpPr/>
            <p:nvPr/>
          </p:nvSpPr>
          <p:spPr>
            <a:xfrm rot="10800000">
              <a:off x="6336012"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0" name="Round Same Side Corner Rectangle 20"/>
            <p:cNvSpPr/>
            <p:nvPr/>
          </p:nvSpPr>
          <p:spPr>
            <a:xfrm rot="10800000">
              <a:off x="6621821"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1" name="Round Same Side Corner Rectangle 20"/>
            <p:cNvSpPr/>
            <p:nvPr/>
          </p:nvSpPr>
          <p:spPr>
            <a:xfrm rot="10800000">
              <a:off x="6907630"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2" name="Round Same Side Corner Rectangle 20"/>
            <p:cNvSpPr/>
            <p:nvPr/>
          </p:nvSpPr>
          <p:spPr>
            <a:xfrm rot="10800000">
              <a:off x="7193439"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3" name="Round Same Side Corner Rectangle 20"/>
            <p:cNvSpPr/>
            <p:nvPr/>
          </p:nvSpPr>
          <p:spPr>
            <a:xfrm rot="10800000">
              <a:off x="7479248"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4" name="Round Same Side Corner Rectangle 20"/>
            <p:cNvSpPr/>
            <p:nvPr/>
          </p:nvSpPr>
          <p:spPr>
            <a:xfrm rot="10800000">
              <a:off x="776505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75" name="Round Same Side Corner Rectangle 20"/>
            <p:cNvSpPr/>
            <p:nvPr/>
          </p:nvSpPr>
          <p:spPr>
            <a:xfrm rot="10800000">
              <a:off x="8050866"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76" name="Round Same Side Corner Rectangle 20"/>
            <p:cNvSpPr/>
            <p:nvPr/>
          </p:nvSpPr>
          <p:spPr>
            <a:xfrm rot="10800000">
              <a:off x="8336677" y="3394105"/>
              <a:ext cx="289417" cy="61738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sp>
        <p:nvSpPr>
          <p:cNvPr id="77" name="TextBox 40"/>
          <p:cNvSpPr txBox="1"/>
          <p:nvPr/>
        </p:nvSpPr>
        <p:spPr>
          <a:xfrm>
            <a:off x="5366463" y="1467508"/>
            <a:ext cx="2949953"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محتوى فريد.</a:t>
            </a:r>
            <a:endParaRPr lang="ko-KR" altLang="en-US" sz="1200" dirty="0">
              <a:solidFill>
                <a:schemeClr val="bg1"/>
              </a:solidFill>
              <a:latin typeface="Al Tarikh" pitchFamily="2" charset="-78"/>
              <a:cs typeface="Al Tarikh" pitchFamily="2" charset="-78"/>
            </a:endParaRPr>
          </a:p>
        </p:txBody>
      </p:sp>
      <p:sp>
        <p:nvSpPr>
          <p:cNvPr id="78" name="TextBox 42"/>
          <p:cNvSpPr txBox="1"/>
          <p:nvPr/>
        </p:nvSpPr>
        <p:spPr>
          <a:xfrm>
            <a:off x="5366463" y="2847721"/>
            <a:ext cx="2949953"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محتوى فريد.</a:t>
            </a:r>
            <a:endParaRPr lang="ko-KR" altLang="en-US" sz="1200" dirty="0">
              <a:solidFill>
                <a:schemeClr val="bg1"/>
              </a:solidFill>
              <a:latin typeface="Al Tarikh" pitchFamily="2" charset="-78"/>
              <a:cs typeface="Al Tarikh" pitchFamily="2" charset="-78"/>
            </a:endParaRPr>
          </a:p>
        </p:txBody>
      </p:sp>
      <p:sp>
        <p:nvSpPr>
          <p:cNvPr id="79" name="TextBox 43"/>
          <p:cNvSpPr txBox="1"/>
          <p:nvPr/>
        </p:nvSpPr>
        <p:spPr>
          <a:xfrm>
            <a:off x="5366463" y="4227934"/>
            <a:ext cx="2949953"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محتوى فريد.</a:t>
            </a:r>
            <a:endParaRPr lang="ko-KR" altLang="en-US" sz="12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1037145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p:cTn id="61" dur="500" fill="hold"/>
                                        <p:tgtEl>
                                          <p:spTgt spid="79"/>
                                        </p:tgtEl>
                                        <p:attrNameLst>
                                          <p:attrName>ppt_w</p:attrName>
                                        </p:attrNameLst>
                                      </p:cBhvr>
                                      <p:tavLst>
                                        <p:tav tm="0">
                                          <p:val>
                                            <p:fltVal val="0"/>
                                          </p:val>
                                        </p:tav>
                                        <p:tav tm="100000">
                                          <p:val>
                                            <p:strVal val="#ppt_w"/>
                                          </p:val>
                                        </p:tav>
                                      </p:tavLst>
                                    </p:anim>
                                    <p:anim calcmode="lin" valueType="num">
                                      <p:cBhvr>
                                        <p:cTn id="62" dur="500" fill="hold"/>
                                        <p:tgtEl>
                                          <p:spTgt spid="79"/>
                                        </p:tgtEl>
                                        <p:attrNameLst>
                                          <p:attrName>ppt_h</p:attrName>
                                        </p:attrNameLst>
                                      </p:cBhvr>
                                      <p:tavLst>
                                        <p:tav tm="0">
                                          <p:val>
                                            <p:fltVal val="0"/>
                                          </p:val>
                                        </p:tav>
                                        <p:tav tm="100000">
                                          <p:val>
                                            <p:strVal val="#ppt_h"/>
                                          </p:val>
                                        </p:tav>
                                      </p:tavLst>
                                    </p:anim>
                                    <p:animEffect transition="in" filter="fad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7" grpId="0"/>
      <p:bldP spid="39" grpId="0"/>
      <p:bldP spid="40" grpId="0"/>
      <p:bldP spid="77" grpId="0"/>
      <p:bldP spid="78" grpId="0"/>
      <p:bldP spid="7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r>
              <a:rPr lang="ar-DZ" altLang="ko-KR" dirty="0">
                <a:solidFill>
                  <a:schemeClr val="accent1"/>
                </a:solidFill>
                <a:latin typeface="Al Tarikh" pitchFamily="2" charset="-78"/>
                <a:cs typeface="Al Tarikh" pitchFamily="2" charset="-78"/>
              </a:rPr>
              <a:t>عنوان أساسي</a:t>
            </a:r>
            <a:endParaRPr lang="ko-KR" altLang="en-US" dirty="0">
              <a:latin typeface="Al Tarikh" pitchFamily="2" charset="-78"/>
              <a:cs typeface="Al Tarikh"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860039771"/>
              </p:ext>
            </p:extLst>
          </p:nvPr>
        </p:nvGraphicFramePr>
        <p:xfrm>
          <a:off x="720599" y="1162008"/>
          <a:ext cx="1872208" cy="3641990"/>
        </p:xfrm>
        <a:graphic>
          <a:graphicData uri="http://schemas.openxmlformats.org/drawingml/2006/table">
            <a:tbl>
              <a:tblPr firstRow="1" bandRow="1">
                <a:tableStyleId>{5940675A-B579-460E-94D1-54222C63F5DA}</a:tableStyleId>
              </a:tblPr>
              <a:tblGrid>
                <a:gridCol w="277191">
                  <a:extLst>
                    <a:ext uri="{9D8B030D-6E8A-4147-A177-3AD203B41FA5}">
                      <a16:colId xmlns:a16="http://schemas.microsoft.com/office/drawing/2014/main" val="20000"/>
                    </a:ext>
                  </a:extLst>
                </a:gridCol>
                <a:gridCol w="1339716">
                  <a:extLst>
                    <a:ext uri="{9D8B030D-6E8A-4147-A177-3AD203B41FA5}">
                      <a16:colId xmlns:a16="http://schemas.microsoft.com/office/drawing/2014/main" val="20001"/>
                    </a:ext>
                  </a:extLst>
                </a:gridCol>
                <a:gridCol w="255301">
                  <a:extLst>
                    <a:ext uri="{9D8B030D-6E8A-4147-A177-3AD203B41FA5}">
                      <a16:colId xmlns:a16="http://schemas.microsoft.com/office/drawing/2014/main" val="20002"/>
                    </a:ext>
                  </a:extLst>
                </a:gridCol>
              </a:tblGrid>
              <a:tr h="720080">
                <a:tc>
                  <a:txBody>
                    <a:bodyPr/>
                    <a:lstStyle/>
                    <a:p>
                      <a:pPr algn="ctr" latinLnBrk="1"/>
                      <a:endParaRPr lang="ko-KR" altLang="en-US" sz="800" dirty="0">
                        <a:solidFill>
                          <a:schemeClr val="bg1"/>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60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عنوان</a:t>
                      </a:r>
                      <a:endParaRPr lang="ko-KR" altLang="en-US"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978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2800" b="1" dirty="0">
                          <a:solidFill>
                            <a:srgbClr val="002060"/>
                          </a:solidFill>
                          <a:latin typeface="Ara Aqeeq Bold" panose="00000500000000000000" pitchFamily="2" charset="-78"/>
                          <a:cs typeface="Ara Aqeeq Bold" panose="00000500000000000000" pitchFamily="2" charset="-78"/>
                        </a:rPr>
                        <a:t>تكملة</a:t>
                      </a:r>
                      <a:endParaRPr lang="ko-KR" altLang="en-US" sz="2800" b="1" dirty="0">
                        <a:solidFill>
                          <a:srgbClr val="002060"/>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accent1"/>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8472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ar-DZ" altLang="ko-KR" sz="1200" dirty="0">
                          <a:solidFill>
                            <a:schemeClr val="tx1">
                              <a:lumMod val="75000"/>
                              <a:lumOff val="25000"/>
                            </a:schemeClr>
                          </a:solidFill>
                          <a:latin typeface="Ara Aqeeq Bold" panose="00000500000000000000" pitchFamily="2" charset="-78"/>
                          <a:cs typeface="Ara Aqeeq Bold" panose="00000500000000000000" pitchFamily="2" charset="-78"/>
                        </a:rPr>
                        <a:t>يمكنك ببساطة إقناع جمهورك وإضافة عنصر فريد</a:t>
                      </a:r>
                      <a:endParaRPr lang="ko-KR" altLang="en-US" sz="120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10388">
                <a:tc>
                  <a:txBody>
                    <a:bodyPr/>
                    <a:lstStyle/>
                    <a:p>
                      <a:pPr algn="ctr" latinLnBrk="1"/>
                      <a:endParaRPr lang="ko-KR" altLang="en-US" sz="800" b="1"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grpSp>
        <p:nvGrpSpPr>
          <p:cNvPr id="5" name="Group 4"/>
          <p:cNvGrpSpPr/>
          <p:nvPr/>
        </p:nvGrpSpPr>
        <p:grpSpPr>
          <a:xfrm>
            <a:off x="905203" y="4096998"/>
            <a:ext cx="1500336" cy="360040"/>
            <a:chOff x="2627784" y="3579862"/>
            <a:chExt cx="1656184" cy="360040"/>
          </a:xfrm>
          <a:solidFill>
            <a:srgbClr val="FD2906"/>
          </a:solidFill>
        </p:grpSpPr>
        <p:sp>
          <p:nvSpPr>
            <p:cNvPr id="3" name="Rounded Rectangle 2"/>
            <p:cNvSpPr/>
            <p:nvPr/>
          </p:nvSpPr>
          <p:spPr>
            <a:xfrm>
              <a:off x="2627784" y="3579862"/>
              <a:ext cx="1656184" cy="3600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Al Tarikh" pitchFamily="2" charset="-78"/>
                <a:cs typeface="Al Tarikh" pitchFamily="2" charset="-78"/>
              </a:endParaRPr>
            </a:p>
          </p:txBody>
        </p:sp>
        <p:sp>
          <p:nvSpPr>
            <p:cNvPr id="6" name="TextBox 5"/>
            <p:cNvSpPr txBox="1"/>
            <p:nvPr/>
          </p:nvSpPr>
          <p:spPr>
            <a:xfrm>
              <a:off x="2889105" y="3621383"/>
              <a:ext cx="1133543" cy="276999"/>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عنوان</a:t>
              </a:r>
              <a:endParaRPr lang="ko-KR" altLang="en-US" sz="1200" b="1" dirty="0">
                <a:solidFill>
                  <a:schemeClr val="bg1"/>
                </a:solidFill>
                <a:latin typeface="Al Tarikh" pitchFamily="2" charset="-78"/>
                <a:cs typeface="Al Tarikh" pitchFamily="2" charset="-78"/>
              </a:endParaRPr>
            </a:p>
          </p:txBody>
        </p:sp>
      </p:grpSp>
      <p:graphicFrame>
        <p:nvGraphicFramePr>
          <p:cNvPr id="8" name="Table 7"/>
          <p:cNvGraphicFramePr>
            <a:graphicFrameLocks noGrp="1"/>
          </p:cNvGraphicFramePr>
          <p:nvPr>
            <p:extLst>
              <p:ext uri="{D42A27DB-BD31-4B8C-83A1-F6EECF244321}">
                <p14:modId xmlns:p14="http://schemas.microsoft.com/office/powerpoint/2010/main" val="3607863427"/>
              </p:ext>
            </p:extLst>
          </p:nvPr>
        </p:nvGraphicFramePr>
        <p:xfrm>
          <a:off x="2665383" y="1162008"/>
          <a:ext cx="1872208" cy="3641990"/>
        </p:xfrm>
        <a:graphic>
          <a:graphicData uri="http://schemas.openxmlformats.org/drawingml/2006/table">
            <a:tbl>
              <a:tblPr firstRow="1" bandRow="1">
                <a:tableStyleId>{5940675A-B579-460E-94D1-54222C63F5DA}</a:tableStyleId>
              </a:tblPr>
              <a:tblGrid>
                <a:gridCol w="277191">
                  <a:extLst>
                    <a:ext uri="{9D8B030D-6E8A-4147-A177-3AD203B41FA5}">
                      <a16:colId xmlns:a16="http://schemas.microsoft.com/office/drawing/2014/main" val="20000"/>
                    </a:ext>
                  </a:extLst>
                </a:gridCol>
                <a:gridCol w="1339716">
                  <a:extLst>
                    <a:ext uri="{9D8B030D-6E8A-4147-A177-3AD203B41FA5}">
                      <a16:colId xmlns:a16="http://schemas.microsoft.com/office/drawing/2014/main" val="20001"/>
                    </a:ext>
                  </a:extLst>
                </a:gridCol>
                <a:gridCol w="255301">
                  <a:extLst>
                    <a:ext uri="{9D8B030D-6E8A-4147-A177-3AD203B41FA5}">
                      <a16:colId xmlns:a16="http://schemas.microsoft.com/office/drawing/2014/main" val="20002"/>
                    </a:ext>
                  </a:extLst>
                </a:gridCol>
              </a:tblGrid>
              <a:tr h="720080">
                <a:tc>
                  <a:txBody>
                    <a:bodyPr/>
                    <a:lstStyle/>
                    <a:p>
                      <a:pPr algn="ctr" latinLnBrk="1"/>
                      <a:endParaRPr lang="ko-KR" altLang="en-US" sz="800" dirty="0">
                        <a:solidFill>
                          <a:schemeClr val="bg1"/>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2700" cmpd="sng">
                      <a:noFill/>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60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عنوان</a:t>
                      </a:r>
                      <a:endParaRPr lang="ko-KR" altLang="en-US"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978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2800" b="1" dirty="0">
                          <a:solidFill>
                            <a:schemeClr val="accent4"/>
                          </a:solidFill>
                          <a:latin typeface="Ara Aqeeq Bold" panose="00000500000000000000" pitchFamily="2" charset="-78"/>
                          <a:cs typeface="Ara Aqeeq Bold" panose="00000500000000000000" pitchFamily="2" charset="-78"/>
                        </a:rPr>
                        <a:t>تكملة</a:t>
                      </a:r>
                      <a:endParaRPr lang="ko-KR" altLang="en-US" sz="2800" b="1" dirty="0">
                        <a:solidFill>
                          <a:schemeClr val="accent4"/>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accent2"/>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8472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ar-DZ" altLang="ko-KR" sz="1200" dirty="0">
                          <a:solidFill>
                            <a:schemeClr val="tx1">
                              <a:lumMod val="75000"/>
                              <a:lumOff val="25000"/>
                            </a:schemeClr>
                          </a:solidFill>
                          <a:latin typeface="Ara Aqeeq Bold" panose="00000500000000000000" pitchFamily="2" charset="-78"/>
                          <a:cs typeface="Ara Aqeeq Bold" panose="00000500000000000000" pitchFamily="2" charset="-78"/>
                        </a:rPr>
                        <a:t>يمكنك ببساطة إقناع جمهورك وإضافة عنصر فريد</a:t>
                      </a:r>
                      <a:endParaRPr lang="ko-KR" altLang="en-US" sz="120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10388">
                <a:tc>
                  <a:txBody>
                    <a:bodyPr/>
                    <a:lstStyle/>
                    <a:p>
                      <a:pPr algn="ctr" latinLnBrk="1"/>
                      <a:endParaRPr lang="ko-KR" altLang="en-US" sz="800" b="1"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solidFill>
                        <a:schemeClr val="accent2"/>
                      </a:solidFill>
                      <a:prstDash val="solid"/>
                      <a:round/>
                      <a:headEnd type="none" w="med" len="med"/>
                      <a:tailEnd type="none" w="med" len="med"/>
                    </a:lnL>
                    <a:lnR w="12700" cmpd="sng">
                      <a:noFill/>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2"/>
                      </a:solidFill>
                      <a:prstDash val="solid"/>
                      <a:round/>
                      <a:headEnd type="none" w="med" len="med"/>
                      <a:tailEnd type="none" w="med" len="med"/>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grpSp>
        <p:nvGrpSpPr>
          <p:cNvPr id="9" name="Group 8"/>
          <p:cNvGrpSpPr/>
          <p:nvPr/>
        </p:nvGrpSpPr>
        <p:grpSpPr>
          <a:xfrm>
            <a:off x="2849987" y="4096998"/>
            <a:ext cx="1500336" cy="360040"/>
            <a:chOff x="2627784" y="3579862"/>
            <a:chExt cx="1656184" cy="360040"/>
          </a:xfrm>
        </p:grpSpPr>
        <p:sp>
          <p:nvSpPr>
            <p:cNvPr id="10" name="Rounded Rectangle 9"/>
            <p:cNvSpPr/>
            <p:nvPr/>
          </p:nvSpPr>
          <p:spPr>
            <a:xfrm>
              <a:off x="2627784" y="3579862"/>
              <a:ext cx="1656184" cy="3600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sp>
          <p:nvSpPr>
            <p:cNvPr id="11" name="TextBox 10"/>
            <p:cNvSpPr txBox="1"/>
            <p:nvPr/>
          </p:nvSpPr>
          <p:spPr>
            <a:xfrm>
              <a:off x="2889105" y="3621383"/>
              <a:ext cx="1133543" cy="276999"/>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عنوان</a:t>
              </a:r>
              <a:endParaRPr lang="ko-KR" altLang="en-US" sz="1200" b="1" dirty="0">
                <a:solidFill>
                  <a:schemeClr val="bg1"/>
                </a:solidFill>
                <a:latin typeface="Al Tarikh" pitchFamily="2" charset="-78"/>
                <a:cs typeface="Al Tarikh" pitchFamily="2" charset="-78"/>
              </a:endParaRPr>
            </a:p>
          </p:txBody>
        </p:sp>
      </p:grpSp>
      <p:graphicFrame>
        <p:nvGraphicFramePr>
          <p:cNvPr id="12" name="Table 11"/>
          <p:cNvGraphicFramePr>
            <a:graphicFrameLocks noGrp="1"/>
          </p:cNvGraphicFramePr>
          <p:nvPr>
            <p:extLst>
              <p:ext uri="{D42A27DB-BD31-4B8C-83A1-F6EECF244321}">
                <p14:modId xmlns:p14="http://schemas.microsoft.com/office/powerpoint/2010/main" val="3526646538"/>
              </p:ext>
            </p:extLst>
          </p:nvPr>
        </p:nvGraphicFramePr>
        <p:xfrm>
          <a:off x="4610167" y="1162008"/>
          <a:ext cx="1872208" cy="3641990"/>
        </p:xfrm>
        <a:graphic>
          <a:graphicData uri="http://schemas.openxmlformats.org/drawingml/2006/table">
            <a:tbl>
              <a:tblPr firstRow="1" bandRow="1">
                <a:tableStyleId>{5940675A-B579-460E-94D1-54222C63F5DA}</a:tableStyleId>
              </a:tblPr>
              <a:tblGrid>
                <a:gridCol w="277191">
                  <a:extLst>
                    <a:ext uri="{9D8B030D-6E8A-4147-A177-3AD203B41FA5}">
                      <a16:colId xmlns:a16="http://schemas.microsoft.com/office/drawing/2014/main" val="20000"/>
                    </a:ext>
                  </a:extLst>
                </a:gridCol>
                <a:gridCol w="1339716">
                  <a:extLst>
                    <a:ext uri="{9D8B030D-6E8A-4147-A177-3AD203B41FA5}">
                      <a16:colId xmlns:a16="http://schemas.microsoft.com/office/drawing/2014/main" val="20001"/>
                    </a:ext>
                  </a:extLst>
                </a:gridCol>
                <a:gridCol w="255301">
                  <a:extLst>
                    <a:ext uri="{9D8B030D-6E8A-4147-A177-3AD203B41FA5}">
                      <a16:colId xmlns:a16="http://schemas.microsoft.com/office/drawing/2014/main" val="20002"/>
                    </a:ext>
                  </a:extLst>
                </a:gridCol>
              </a:tblGrid>
              <a:tr h="720080">
                <a:tc>
                  <a:txBody>
                    <a:bodyPr/>
                    <a:lstStyle/>
                    <a:p>
                      <a:pPr algn="ctr" latinLnBrk="1"/>
                      <a:endParaRPr lang="ko-KR" altLang="en-US" sz="800" dirty="0">
                        <a:solidFill>
                          <a:schemeClr val="bg1"/>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60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عنوان</a:t>
                      </a:r>
                      <a:endParaRPr lang="ko-KR" altLang="en-US"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978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2800" b="1" dirty="0">
                          <a:solidFill>
                            <a:schemeClr val="accent4"/>
                          </a:solidFill>
                          <a:latin typeface="Ara Aqeeq Bold" panose="00000500000000000000" pitchFamily="2" charset="-78"/>
                          <a:cs typeface="Ara Aqeeq Bold" panose="00000500000000000000" pitchFamily="2" charset="-78"/>
                        </a:rPr>
                        <a:t>تكملة</a:t>
                      </a:r>
                      <a:endParaRPr lang="ko-KR" altLang="en-US" sz="2800" b="1" dirty="0">
                        <a:solidFill>
                          <a:schemeClr val="accent4"/>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rgbClr val="FD2906"/>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8472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ar-DZ" altLang="ko-KR" sz="1200" dirty="0">
                          <a:solidFill>
                            <a:schemeClr val="tx1">
                              <a:lumMod val="75000"/>
                              <a:lumOff val="25000"/>
                            </a:schemeClr>
                          </a:solidFill>
                          <a:latin typeface="Ara Aqeeq Bold" panose="00000500000000000000" pitchFamily="2" charset="-78"/>
                          <a:cs typeface="Ara Aqeeq Bold" panose="00000500000000000000" pitchFamily="2" charset="-78"/>
                        </a:rPr>
                        <a:t>يمكنك ببساطة إقناع جمهورك وإضافة عنصر فريد</a:t>
                      </a:r>
                      <a:endParaRPr lang="ko-KR" altLang="en-US" sz="120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10388">
                <a:tc>
                  <a:txBody>
                    <a:bodyPr/>
                    <a:lstStyle/>
                    <a:p>
                      <a:pPr algn="ctr" latinLnBrk="1"/>
                      <a:endParaRPr lang="ko-KR" altLang="en-US" sz="800" b="1"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grpSp>
        <p:nvGrpSpPr>
          <p:cNvPr id="13" name="Group 12"/>
          <p:cNvGrpSpPr/>
          <p:nvPr/>
        </p:nvGrpSpPr>
        <p:grpSpPr>
          <a:xfrm>
            <a:off x="4794771" y="4096998"/>
            <a:ext cx="1500336" cy="360040"/>
            <a:chOff x="2627784" y="3579862"/>
            <a:chExt cx="1656184" cy="360040"/>
          </a:xfrm>
          <a:solidFill>
            <a:srgbClr val="FD2906"/>
          </a:solidFill>
        </p:grpSpPr>
        <p:sp>
          <p:nvSpPr>
            <p:cNvPr id="14" name="Rounded Rectangle 13"/>
            <p:cNvSpPr/>
            <p:nvPr/>
          </p:nvSpPr>
          <p:spPr>
            <a:xfrm>
              <a:off x="2627784" y="3579862"/>
              <a:ext cx="1656184" cy="36004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latin typeface="Al Tarikh" pitchFamily="2" charset="-78"/>
                <a:cs typeface="Al Tarikh" pitchFamily="2" charset="-78"/>
              </a:endParaRPr>
            </a:p>
          </p:txBody>
        </p:sp>
        <p:sp>
          <p:nvSpPr>
            <p:cNvPr id="15" name="TextBox 14"/>
            <p:cNvSpPr txBox="1"/>
            <p:nvPr/>
          </p:nvSpPr>
          <p:spPr>
            <a:xfrm>
              <a:off x="2889105" y="3621383"/>
              <a:ext cx="1133543" cy="276999"/>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عنوان</a:t>
              </a:r>
              <a:endParaRPr lang="ko-KR" altLang="en-US" sz="1200" b="1" dirty="0">
                <a:solidFill>
                  <a:schemeClr val="bg1"/>
                </a:solidFill>
                <a:latin typeface="Al Tarikh" pitchFamily="2" charset="-78"/>
                <a:cs typeface="Al Tarikh" pitchFamily="2" charset="-78"/>
              </a:endParaRPr>
            </a:p>
          </p:txBody>
        </p:sp>
      </p:grpSp>
      <p:graphicFrame>
        <p:nvGraphicFramePr>
          <p:cNvPr id="16" name="Table 15"/>
          <p:cNvGraphicFramePr>
            <a:graphicFrameLocks noGrp="1"/>
          </p:cNvGraphicFramePr>
          <p:nvPr>
            <p:extLst>
              <p:ext uri="{D42A27DB-BD31-4B8C-83A1-F6EECF244321}">
                <p14:modId xmlns:p14="http://schemas.microsoft.com/office/powerpoint/2010/main" val="2814552722"/>
              </p:ext>
            </p:extLst>
          </p:nvPr>
        </p:nvGraphicFramePr>
        <p:xfrm>
          <a:off x="6554951" y="1162008"/>
          <a:ext cx="1872208" cy="3641990"/>
        </p:xfrm>
        <a:graphic>
          <a:graphicData uri="http://schemas.openxmlformats.org/drawingml/2006/table">
            <a:tbl>
              <a:tblPr firstRow="1" bandRow="1">
                <a:tableStyleId>{5940675A-B579-460E-94D1-54222C63F5DA}</a:tableStyleId>
              </a:tblPr>
              <a:tblGrid>
                <a:gridCol w="277191">
                  <a:extLst>
                    <a:ext uri="{9D8B030D-6E8A-4147-A177-3AD203B41FA5}">
                      <a16:colId xmlns:a16="http://schemas.microsoft.com/office/drawing/2014/main" val="20000"/>
                    </a:ext>
                  </a:extLst>
                </a:gridCol>
                <a:gridCol w="1339716">
                  <a:extLst>
                    <a:ext uri="{9D8B030D-6E8A-4147-A177-3AD203B41FA5}">
                      <a16:colId xmlns:a16="http://schemas.microsoft.com/office/drawing/2014/main" val="20001"/>
                    </a:ext>
                  </a:extLst>
                </a:gridCol>
                <a:gridCol w="255301">
                  <a:extLst>
                    <a:ext uri="{9D8B030D-6E8A-4147-A177-3AD203B41FA5}">
                      <a16:colId xmlns:a16="http://schemas.microsoft.com/office/drawing/2014/main" val="20002"/>
                    </a:ext>
                  </a:extLst>
                </a:gridCol>
              </a:tblGrid>
              <a:tr h="720080">
                <a:tc>
                  <a:txBody>
                    <a:bodyPr/>
                    <a:lstStyle/>
                    <a:p>
                      <a:pPr algn="ctr" latinLnBrk="1"/>
                      <a:endParaRPr lang="ko-KR" altLang="en-US" sz="800" dirty="0">
                        <a:solidFill>
                          <a:schemeClr val="bg1"/>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bg1"/>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60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1" dirty="0">
                          <a:solidFill>
                            <a:schemeClr val="tx1">
                              <a:lumMod val="75000"/>
                              <a:lumOff val="25000"/>
                            </a:schemeClr>
                          </a:solidFill>
                          <a:latin typeface="Ara Aqeeq Bold" panose="00000500000000000000" pitchFamily="2" charset="-78"/>
                          <a:cs typeface="Ara Aqeeq Bold" panose="00000500000000000000" pitchFamily="2" charset="-78"/>
                        </a:rPr>
                        <a:t>أكتب</a:t>
                      </a:r>
                      <a:r>
                        <a:rPr lang="ar-DZ" altLang="ko-KR" sz="1200" b="1" baseline="0" dirty="0">
                          <a:solidFill>
                            <a:schemeClr val="tx1">
                              <a:lumMod val="75000"/>
                              <a:lumOff val="25000"/>
                            </a:schemeClr>
                          </a:solidFill>
                          <a:latin typeface="Ara Aqeeq Bold" panose="00000500000000000000" pitchFamily="2" charset="-78"/>
                          <a:cs typeface="Ara Aqeeq Bold" panose="00000500000000000000" pitchFamily="2" charset="-78"/>
                        </a:rPr>
                        <a:t> عنوان</a:t>
                      </a:r>
                      <a:endParaRPr lang="ko-KR" altLang="en-US" sz="1200" b="1"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978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2800" b="1" dirty="0">
                          <a:solidFill>
                            <a:schemeClr val="accent4"/>
                          </a:solidFill>
                          <a:latin typeface="Ara Aqeeq Bold" panose="00000500000000000000" pitchFamily="2" charset="-78"/>
                          <a:cs typeface="Ara Aqeeq Bold" panose="00000500000000000000" pitchFamily="2" charset="-78"/>
                        </a:rPr>
                        <a:t>تكملة</a:t>
                      </a:r>
                      <a:endParaRPr lang="ko-KR" altLang="en-US" sz="2800" b="1" dirty="0">
                        <a:solidFill>
                          <a:schemeClr val="accent4"/>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accent4"/>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84722">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ar-DZ" altLang="ko-KR" sz="1200" dirty="0">
                          <a:solidFill>
                            <a:schemeClr val="tx1">
                              <a:lumMod val="75000"/>
                              <a:lumOff val="25000"/>
                            </a:schemeClr>
                          </a:solidFill>
                          <a:latin typeface="Ara Aqeeq Bold" panose="00000500000000000000" pitchFamily="2" charset="-78"/>
                          <a:cs typeface="Ara Aqeeq Bold" panose="00000500000000000000" pitchFamily="2" charset="-78"/>
                        </a:rPr>
                        <a:t>يمكنك ببساطة إقناع جمهورك وإضافة عنصر فريد</a:t>
                      </a:r>
                      <a:endParaRPr lang="ko-KR" altLang="en-US" sz="120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10388">
                <a:tc>
                  <a:txBody>
                    <a:bodyPr/>
                    <a:lstStyle/>
                    <a:p>
                      <a:pPr algn="ctr" latinLnBrk="1"/>
                      <a:endParaRPr lang="ko-KR" altLang="en-US" sz="800" b="1"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600" b="1" dirty="0">
                        <a:solidFill>
                          <a:schemeClr val="tx1">
                            <a:lumMod val="75000"/>
                            <a:lumOff val="25000"/>
                          </a:schemeClr>
                        </a:solidFill>
                        <a:latin typeface="+mn-lt"/>
                        <a:cs typeface="Arial" pitchFamily="34" charset="0"/>
                      </a:endParaRPr>
                    </a:p>
                  </a:txBody>
                  <a:tcPr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52000">
                <a:tc>
                  <a:txBody>
                    <a:bodyPr/>
                    <a:lstStyle/>
                    <a:p>
                      <a:pPr algn="ctr" latinLnBrk="1"/>
                      <a:endParaRPr lang="ko-KR" altLang="en-US" sz="800" dirty="0">
                        <a:solidFill>
                          <a:schemeClr val="tx1">
                            <a:lumMod val="75000"/>
                            <a:lumOff val="25000"/>
                          </a:schemeClr>
                        </a:solidFill>
                        <a:latin typeface="+mn-lt"/>
                        <a:cs typeface="Arial" pitchFamily="34" charset="0"/>
                      </a:endParaRPr>
                    </a:p>
                  </a:txBody>
                  <a:tcPr anchor="ctr">
                    <a:lnL w="19050" cap="flat" cmpd="sng" algn="ctr">
                      <a:noFill/>
                      <a:prstDash val="solid"/>
                      <a:round/>
                      <a:headEnd type="none" w="med" len="med"/>
                      <a:tailEnd type="none" w="med" len="med"/>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grpSp>
        <p:nvGrpSpPr>
          <p:cNvPr id="17" name="Group 16"/>
          <p:cNvGrpSpPr/>
          <p:nvPr/>
        </p:nvGrpSpPr>
        <p:grpSpPr>
          <a:xfrm>
            <a:off x="6739555" y="4096998"/>
            <a:ext cx="1500336" cy="360040"/>
            <a:chOff x="2627784" y="3579862"/>
            <a:chExt cx="1656184" cy="360040"/>
          </a:xfrm>
          <a:solidFill>
            <a:srgbClr val="FD2906"/>
          </a:solidFill>
        </p:grpSpPr>
        <p:sp>
          <p:nvSpPr>
            <p:cNvPr id="18" name="Rounded Rectangle 17"/>
            <p:cNvSpPr/>
            <p:nvPr/>
          </p:nvSpPr>
          <p:spPr>
            <a:xfrm>
              <a:off x="2627784" y="3579862"/>
              <a:ext cx="1656184" cy="36004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Al Tarikh" pitchFamily="2" charset="-78"/>
                <a:cs typeface="Al Tarikh" pitchFamily="2" charset="-78"/>
              </a:endParaRPr>
            </a:p>
          </p:txBody>
        </p:sp>
        <p:sp>
          <p:nvSpPr>
            <p:cNvPr id="19" name="TextBox 18"/>
            <p:cNvSpPr txBox="1"/>
            <p:nvPr/>
          </p:nvSpPr>
          <p:spPr>
            <a:xfrm>
              <a:off x="2889105" y="3621383"/>
              <a:ext cx="1133543" cy="276999"/>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عنوان</a:t>
              </a:r>
              <a:endParaRPr lang="ko-KR" altLang="en-US" sz="1200" b="1" dirty="0">
                <a:solidFill>
                  <a:schemeClr val="bg1"/>
                </a:solidFill>
                <a:latin typeface="Al Tarikh" pitchFamily="2" charset="-78"/>
                <a:cs typeface="Al Tarikh" pitchFamily="2" charset="-78"/>
              </a:endParaRPr>
            </a:p>
          </p:txBody>
        </p:sp>
      </p:grpSp>
      <p:sp>
        <p:nvSpPr>
          <p:cNvPr id="24" name="Freeform 23"/>
          <p:cNvSpPr>
            <a:spLocks noChangeAspect="1"/>
          </p:cNvSpPr>
          <p:nvPr/>
        </p:nvSpPr>
        <p:spPr>
          <a:xfrm>
            <a:off x="3408010" y="1329020"/>
            <a:ext cx="437367" cy="437101"/>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5" name="Freeform 24"/>
          <p:cNvSpPr/>
          <p:nvPr/>
        </p:nvSpPr>
        <p:spPr>
          <a:xfrm>
            <a:off x="5314694" y="1394021"/>
            <a:ext cx="437367" cy="364248"/>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6" name="Freeform 25"/>
          <p:cNvSpPr/>
          <p:nvPr/>
        </p:nvSpPr>
        <p:spPr>
          <a:xfrm>
            <a:off x="7259478" y="1328887"/>
            <a:ext cx="437367" cy="437367"/>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7" name="Freeform 26"/>
          <p:cNvSpPr/>
          <p:nvPr/>
        </p:nvSpPr>
        <p:spPr>
          <a:xfrm>
            <a:off x="1392531" y="1398783"/>
            <a:ext cx="525682" cy="392825"/>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1957187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4" grpId="0" animBg="1"/>
      <p:bldP spid="25"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1" name="그룹 320">
            <a:extLst>
              <a:ext uri="{FF2B5EF4-FFF2-40B4-BE49-F238E27FC236}">
                <a16:creationId xmlns:a16="http://schemas.microsoft.com/office/drawing/2014/main" id="{3080AF3A-DDD4-435A-BB91-D6269A3E64D6}"/>
              </a:ext>
            </a:extLst>
          </p:cNvPr>
          <p:cNvGrpSpPr/>
          <p:nvPr/>
        </p:nvGrpSpPr>
        <p:grpSpPr>
          <a:xfrm>
            <a:off x="542251" y="2418114"/>
            <a:ext cx="4142449" cy="2416640"/>
            <a:chOff x="635000" y="1382713"/>
            <a:chExt cx="7869238" cy="4572000"/>
          </a:xfrm>
          <a:solidFill>
            <a:schemeClr val="bg1">
              <a:lumMod val="75000"/>
            </a:schemeClr>
          </a:solidFill>
        </p:grpSpPr>
        <p:sp>
          <p:nvSpPr>
            <p:cNvPr id="322" name="Freeform 8">
              <a:extLst>
                <a:ext uri="{FF2B5EF4-FFF2-40B4-BE49-F238E27FC236}">
                  <a16:creationId xmlns:a16="http://schemas.microsoft.com/office/drawing/2014/main" id="{3227A418-7024-4C03-9FB0-F856C8DDE987}"/>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23" name="Freeform 9">
              <a:extLst>
                <a:ext uri="{FF2B5EF4-FFF2-40B4-BE49-F238E27FC236}">
                  <a16:creationId xmlns:a16="http://schemas.microsoft.com/office/drawing/2014/main" id="{7660D955-7548-4975-B63F-417F45D33754}"/>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24" name="Freeform 10">
              <a:extLst>
                <a:ext uri="{FF2B5EF4-FFF2-40B4-BE49-F238E27FC236}">
                  <a16:creationId xmlns:a16="http://schemas.microsoft.com/office/drawing/2014/main" id="{DA31362D-27BA-456E-8001-4392FC1FFBDF}"/>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325" name="Freeform 11">
              <a:extLst>
                <a:ext uri="{FF2B5EF4-FFF2-40B4-BE49-F238E27FC236}">
                  <a16:creationId xmlns:a16="http://schemas.microsoft.com/office/drawing/2014/main" id="{0662A80F-2B1D-4E47-8598-A53B0665722D}"/>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grpSp>
      <p:sp>
        <p:nvSpPr>
          <p:cNvPr id="17" name="TextBox 16"/>
          <p:cNvSpPr txBox="1"/>
          <p:nvPr/>
        </p:nvSpPr>
        <p:spPr>
          <a:xfrm>
            <a:off x="107504" y="354132"/>
            <a:ext cx="3588874" cy="523220"/>
          </a:xfrm>
          <a:prstGeom prst="rect">
            <a:avLst/>
          </a:prstGeom>
          <a:noFill/>
        </p:spPr>
        <p:txBody>
          <a:bodyPr wrap="square" rtlCol="0">
            <a:spAutoFit/>
          </a:bodyPr>
          <a:lstStyle/>
          <a:p>
            <a:pPr algn="r"/>
            <a:r>
              <a:rPr lang="ar-DZ" altLang="ko-KR" sz="2800" b="1" dirty="0">
                <a:solidFill>
                  <a:schemeClr val="tx1">
                    <a:lumMod val="75000"/>
                    <a:lumOff val="25000"/>
                  </a:schemeClr>
                </a:solidFill>
                <a:latin typeface="Al Tarikh" pitchFamily="2" charset="-78"/>
                <a:cs typeface="Al Tarikh" pitchFamily="2" charset="-78"/>
              </a:rPr>
              <a:t>عرض تقديمي بسيط </a:t>
            </a:r>
            <a:r>
              <a:rPr lang="ar-DZ" altLang="ko-KR" sz="2800" b="1" dirty="0">
                <a:solidFill>
                  <a:srgbClr val="002060"/>
                </a:solidFill>
                <a:latin typeface="Al Tarikh" pitchFamily="2" charset="-78"/>
                <a:cs typeface="Al Tarikh" pitchFamily="2" charset="-78"/>
              </a:rPr>
              <a:t>لخريطة العالم</a:t>
            </a:r>
            <a:endParaRPr lang="ko-KR" altLang="en-US" sz="2800" b="1" dirty="0">
              <a:solidFill>
                <a:srgbClr val="002060"/>
              </a:solidFill>
              <a:latin typeface="Al Tarikh" pitchFamily="2" charset="-78"/>
              <a:cs typeface="Al Tarikh" pitchFamily="2" charset="-78"/>
            </a:endParaRPr>
          </a:p>
        </p:txBody>
      </p:sp>
      <p:sp>
        <p:nvSpPr>
          <p:cNvPr id="18" name="TextBox 17"/>
          <p:cNvSpPr txBox="1"/>
          <p:nvPr/>
        </p:nvSpPr>
        <p:spPr>
          <a:xfrm>
            <a:off x="827584" y="1478859"/>
            <a:ext cx="3800923"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6" name="Donut 35"/>
          <p:cNvSpPr/>
          <p:nvPr/>
        </p:nvSpPr>
        <p:spPr>
          <a:xfrm>
            <a:off x="2016641" y="2630253"/>
            <a:ext cx="243733" cy="243733"/>
          </a:xfrm>
          <a:prstGeom prst="donu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7" name="Donut 36"/>
          <p:cNvSpPr/>
          <p:nvPr/>
        </p:nvSpPr>
        <p:spPr>
          <a:xfrm>
            <a:off x="2435990" y="3661625"/>
            <a:ext cx="243733" cy="243733"/>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8" name="Donut 37"/>
          <p:cNvSpPr/>
          <p:nvPr/>
        </p:nvSpPr>
        <p:spPr>
          <a:xfrm>
            <a:off x="3518896" y="3088391"/>
            <a:ext cx="243733" cy="243733"/>
          </a:xfrm>
          <a:prstGeom prst="don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9" name="Donut 38"/>
          <p:cNvSpPr/>
          <p:nvPr/>
        </p:nvSpPr>
        <p:spPr>
          <a:xfrm>
            <a:off x="1796397" y="4134527"/>
            <a:ext cx="243733" cy="243733"/>
          </a:xfrm>
          <a:prstGeom prst="donu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pic>
        <p:nvPicPr>
          <p:cNvPr id="40" name="Picture 2" descr="E:\002-KIMS BUSINESS\007-02-Fullslidesppt-Contents\20161216\Stethoscope as symbol of medicine PowerPoint Templates\main-item-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2490" y="520093"/>
            <a:ext cx="983526" cy="729962"/>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Connector 40"/>
          <p:cNvCxnSpPr/>
          <p:nvPr/>
        </p:nvCxnSpPr>
        <p:spPr>
          <a:xfrm>
            <a:off x="469114" y="1321326"/>
            <a:ext cx="315285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3" name="Group 2"/>
          <p:cNvGrpSpPr/>
          <p:nvPr/>
        </p:nvGrpSpPr>
        <p:grpSpPr>
          <a:xfrm flipH="1">
            <a:off x="8172400" y="411510"/>
            <a:ext cx="864096" cy="4448022"/>
            <a:chOff x="4067944" y="-1055821"/>
            <a:chExt cx="1409422" cy="7255142"/>
          </a:xfrm>
        </p:grpSpPr>
        <p:sp>
          <p:nvSpPr>
            <p:cNvPr id="46" name="Rounded Rectangle 7"/>
            <p:cNvSpPr/>
            <p:nvPr/>
          </p:nvSpPr>
          <p:spPr>
            <a:xfrm>
              <a:off x="4067944" y="-1055821"/>
              <a:ext cx="1409422" cy="7255142"/>
            </a:xfrm>
            <a:custGeom>
              <a:avLst/>
              <a:gdLst/>
              <a:ahLst/>
              <a:cxnLst/>
              <a:rect l="l" t="t" r="r" b="b"/>
              <a:pathLst>
                <a:path w="1409422" h="7255142">
                  <a:moveTo>
                    <a:pt x="704711" y="0"/>
                  </a:moveTo>
                  <a:cubicBezTo>
                    <a:pt x="1072574" y="0"/>
                    <a:pt x="1370785" y="117434"/>
                    <a:pt x="1370785" y="262297"/>
                  </a:cubicBezTo>
                  <a:cubicBezTo>
                    <a:pt x="1370785" y="345582"/>
                    <a:pt x="1272215" y="419801"/>
                    <a:pt x="1118084" y="466488"/>
                  </a:cubicBezTo>
                  <a:lnTo>
                    <a:pt x="1070943" y="803115"/>
                  </a:lnTo>
                  <a:cubicBezTo>
                    <a:pt x="1274015" y="850812"/>
                    <a:pt x="1409422" y="938764"/>
                    <a:pt x="1409422" y="1039170"/>
                  </a:cubicBezTo>
                  <a:cubicBezTo>
                    <a:pt x="1409422" y="1130174"/>
                    <a:pt x="1298186" y="1210947"/>
                    <a:pt x="1126003" y="1260423"/>
                  </a:cubicBezTo>
                  <a:cubicBezTo>
                    <a:pt x="1126434" y="1261870"/>
                    <a:pt x="1126442" y="1263323"/>
                    <a:pt x="1126442" y="1264778"/>
                  </a:cubicBezTo>
                  <a:lnTo>
                    <a:pt x="1126442" y="5050212"/>
                  </a:lnTo>
                  <a:cubicBezTo>
                    <a:pt x="1126442" y="5214603"/>
                    <a:pt x="1024927" y="5355284"/>
                    <a:pt x="880490" y="5410505"/>
                  </a:cubicBezTo>
                  <a:cubicBezTo>
                    <a:pt x="887528" y="5422594"/>
                    <a:pt x="891019" y="5436683"/>
                    <a:pt x="891019" y="5451587"/>
                  </a:cubicBezTo>
                  <a:lnTo>
                    <a:pt x="891019" y="5480845"/>
                  </a:lnTo>
                  <a:cubicBezTo>
                    <a:pt x="891019" y="5532419"/>
                    <a:pt x="849210" y="5574228"/>
                    <a:pt x="797636" y="5574228"/>
                  </a:cubicBezTo>
                  <a:lnTo>
                    <a:pt x="764319" y="5574228"/>
                  </a:lnTo>
                  <a:cubicBezTo>
                    <a:pt x="760551" y="6069812"/>
                    <a:pt x="756761" y="6511449"/>
                    <a:pt x="752970" y="7020893"/>
                  </a:cubicBezTo>
                  <a:lnTo>
                    <a:pt x="671083" y="7255142"/>
                  </a:lnTo>
                  <a:cubicBezTo>
                    <a:pt x="676129" y="6635258"/>
                    <a:pt x="656834" y="6124906"/>
                    <a:pt x="646982" y="5574228"/>
                  </a:cubicBezTo>
                  <a:lnTo>
                    <a:pt x="611786" y="5574228"/>
                  </a:lnTo>
                  <a:cubicBezTo>
                    <a:pt x="560212" y="5574228"/>
                    <a:pt x="518403" y="5532419"/>
                    <a:pt x="518403" y="5480845"/>
                  </a:cubicBezTo>
                  <a:lnTo>
                    <a:pt x="518403" y="5451587"/>
                  </a:lnTo>
                  <a:cubicBezTo>
                    <a:pt x="518403" y="5436685"/>
                    <a:pt x="521894" y="5422598"/>
                    <a:pt x="528930" y="5410510"/>
                  </a:cubicBezTo>
                  <a:cubicBezTo>
                    <a:pt x="384495" y="5355282"/>
                    <a:pt x="282981" y="5214602"/>
                    <a:pt x="282981" y="5050212"/>
                  </a:cubicBezTo>
                  <a:lnTo>
                    <a:pt x="282981" y="1264778"/>
                  </a:lnTo>
                  <a:lnTo>
                    <a:pt x="283420" y="1260424"/>
                  </a:lnTo>
                  <a:cubicBezTo>
                    <a:pt x="111236" y="1210948"/>
                    <a:pt x="0" y="1130174"/>
                    <a:pt x="0" y="1039170"/>
                  </a:cubicBezTo>
                  <a:cubicBezTo>
                    <a:pt x="0" y="938764"/>
                    <a:pt x="135407" y="850812"/>
                    <a:pt x="338481" y="803115"/>
                  </a:cubicBezTo>
                  <a:lnTo>
                    <a:pt x="291339" y="466488"/>
                  </a:lnTo>
                  <a:cubicBezTo>
                    <a:pt x="137207" y="419801"/>
                    <a:pt x="38637" y="345582"/>
                    <a:pt x="38637" y="262297"/>
                  </a:cubicBezTo>
                  <a:cubicBezTo>
                    <a:pt x="38637" y="117434"/>
                    <a:pt x="336848" y="0"/>
                    <a:pt x="70471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8" name="Round Same Side Corner Rectangle 4"/>
            <p:cNvSpPr/>
            <p:nvPr/>
          </p:nvSpPr>
          <p:spPr>
            <a:xfrm rot="10800000">
              <a:off x="4433684" y="3365649"/>
              <a:ext cx="669600" cy="935428"/>
            </a:xfrm>
            <a:prstGeom prst="round2SameRect">
              <a:avLst>
                <a:gd name="adj1" fmla="val 5000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9" name="Round Same Side Corner Rectangle 5"/>
            <p:cNvSpPr/>
            <p:nvPr/>
          </p:nvSpPr>
          <p:spPr>
            <a:xfrm rot="10800000">
              <a:off x="4433684" y="2439935"/>
              <a:ext cx="669600" cy="935428"/>
            </a:xfrm>
            <a:prstGeom prst="round2SameRect">
              <a:avLst>
                <a:gd name="adj1" fmla="val 0"/>
                <a:gd name="adj2" fmla="val 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0" name="Round Same Side Corner Rectangle 6"/>
            <p:cNvSpPr/>
            <p:nvPr/>
          </p:nvSpPr>
          <p:spPr>
            <a:xfrm rot="10800000">
              <a:off x="4433684" y="1514219"/>
              <a:ext cx="669600" cy="935428"/>
            </a:xfrm>
            <a:prstGeom prst="round2SameRect">
              <a:avLst>
                <a:gd name="adj1" fmla="val 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Round Same Side Corner Rectangle 7"/>
            <p:cNvSpPr/>
            <p:nvPr/>
          </p:nvSpPr>
          <p:spPr>
            <a:xfrm rot="10800000">
              <a:off x="4433684" y="588503"/>
              <a:ext cx="669600" cy="935428"/>
            </a:xfrm>
            <a:prstGeom prst="round2Same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76" name="Group 23"/>
          <p:cNvGrpSpPr/>
          <p:nvPr/>
        </p:nvGrpSpPr>
        <p:grpSpPr>
          <a:xfrm>
            <a:off x="5011142" y="1250164"/>
            <a:ext cx="1793106" cy="673514"/>
            <a:chOff x="2113657" y="4283314"/>
            <a:chExt cx="3647460" cy="673514"/>
          </a:xfrm>
        </p:grpSpPr>
        <p:sp>
          <p:nvSpPr>
            <p:cNvPr id="77" name="TextBox 24"/>
            <p:cNvSpPr txBox="1"/>
            <p:nvPr/>
          </p:nvSpPr>
          <p:spPr>
            <a:xfrm>
              <a:off x="2113657" y="4495163"/>
              <a:ext cx="364745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78" name="TextBox 25"/>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accent1"/>
                  </a:solidFill>
                  <a:latin typeface="Al Tarikh" pitchFamily="2" charset="-78"/>
                  <a:cs typeface="Al Tarikh" pitchFamily="2" charset="-78"/>
                </a:rPr>
                <a:t>عنوان الفقرة</a:t>
              </a:r>
              <a:endParaRPr lang="ko-KR" altLang="en-US" sz="1200" b="1" dirty="0">
                <a:solidFill>
                  <a:schemeClr val="accent1"/>
                </a:solidFill>
                <a:latin typeface="Al Tarikh" pitchFamily="2" charset="-78"/>
                <a:cs typeface="Al Tarikh" pitchFamily="2" charset="-78"/>
              </a:endParaRPr>
            </a:p>
          </p:txBody>
        </p:sp>
      </p:grpSp>
      <p:grpSp>
        <p:nvGrpSpPr>
          <p:cNvPr id="79" name="Group 26"/>
          <p:cNvGrpSpPr/>
          <p:nvPr/>
        </p:nvGrpSpPr>
        <p:grpSpPr>
          <a:xfrm>
            <a:off x="5011142" y="2138263"/>
            <a:ext cx="1793106" cy="673514"/>
            <a:chOff x="2113657" y="4283314"/>
            <a:chExt cx="3647460" cy="673514"/>
          </a:xfrm>
        </p:grpSpPr>
        <p:sp>
          <p:nvSpPr>
            <p:cNvPr id="80" name="TextBox 27"/>
            <p:cNvSpPr txBox="1"/>
            <p:nvPr/>
          </p:nvSpPr>
          <p:spPr>
            <a:xfrm>
              <a:off x="2113657" y="4495163"/>
              <a:ext cx="364745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81" name="TextBox 28"/>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82" name="Group 29"/>
          <p:cNvGrpSpPr/>
          <p:nvPr/>
        </p:nvGrpSpPr>
        <p:grpSpPr>
          <a:xfrm>
            <a:off x="5011142" y="3026362"/>
            <a:ext cx="1793106" cy="673514"/>
            <a:chOff x="2113657" y="4283314"/>
            <a:chExt cx="3647460" cy="673514"/>
          </a:xfrm>
        </p:grpSpPr>
        <p:sp>
          <p:nvSpPr>
            <p:cNvPr id="83" name="TextBox 30"/>
            <p:cNvSpPr txBox="1"/>
            <p:nvPr/>
          </p:nvSpPr>
          <p:spPr>
            <a:xfrm>
              <a:off x="2113657" y="4495163"/>
              <a:ext cx="364745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84" name="TextBox 31"/>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85" name="Group 32"/>
          <p:cNvGrpSpPr/>
          <p:nvPr/>
        </p:nvGrpSpPr>
        <p:grpSpPr>
          <a:xfrm>
            <a:off x="5011142" y="3914460"/>
            <a:ext cx="1793106" cy="673514"/>
            <a:chOff x="2113657" y="4283314"/>
            <a:chExt cx="3647460" cy="673514"/>
          </a:xfrm>
        </p:grpSpPr>
        <p:sp>
          <p:nvSpPr>
            <p:cNvPr id="86" name="TextBox 33"/>
            <p:cNvSpPr txBox="1"/>
            <p:nvPr/>
          </p:nvSpPr>
          <p:spPr>
            <a:xfrm>
              <a:off x="2113657" y="4495163"/>
              <a:ext cx="364745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87" name="TextBox 34"/>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92" name="TextBox 8"/>
          <p:cNvSpPr txBox="1"/>
          <p:nvPr/>
        </p:nvSpPr>
        <p:spPr>
          <a:xfrm>
            <a:off x="6828177" y="1181295"/>
            <a:ext cx="723275" cy="523220"/>
          </a:xfrm>
          <a:prstGeom prst="rect">
            <a:avLst/>
          </a:prstGeom>
          <a:noFill/>
        </p:spPr>
        <p:txBody>
          <a:bodyPr wrap="none" rtlCol="0">
            <a:spAutoFit/>
          </a:bodyPr>
          <a:lstStyle/>
          <a:p>
            <a:r>
              <a:rPr lang="en-US" altLang="ko-KR" sz="2800" b="1" dirty="0">
                <a:solidFill>
                  <a:schemeClr val="accent1"/>
                </a:solidFill>
                <a:latin typeface="Al Tarikh" pitchFamily="2" charset="-78"/>
                <a:cs typeface="Al Tarikh" pitchFamily="2" charset="-78"/>
              </a:rPr>
              <a:t>40</a:t>
            </a:r>
            <a:r>
              <a:rPr lang="en-US" altLang="ko-KR" sz="1600" b="1" dirty="0">
                <a:solidFill>
                  <a:schemeClr val="accent1"/>
                </a:solidFill>
                <a:latin typeface="Al Tarikh" pitchFamily="2" charset="-78"/>
                <a:cs typeface="Al Tarikh" pitchFamily="2" charset="-78"/>
              </a:rPr>
              <a:t>%</a:t>
            </a:r>
            <a:endParaRPr lang="ko-KR" altLang="en-US" sz="1600" b="1" dirty="0">
              <a:solidFill>
                <a:schemeClr val="accent1"/>
              </a:solidFill>
              <a:latin typeface="Al Tarikh" pitchFamily="2" charset="-78"/>
              <a:cs typeface="Al Tarikh" pitchFamily="2" charset="-78"/>
            </a:endParaRPr>
          </a:p>
        </p:txBody>
      </p:sp>
      <p:sp>
        <p:nvSpPr>
          <p:cNvPr id="93" name="TextBox 9"/>
          <p:cNvSpPr txBox="1"/>
          <p:nvPr/>
        </p:nvSpPr>
        <p:spPr>
          <a:xfrm>
            <a:off x="6828177" y="2069394"/>
            <a:ext cx="708848"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30</a:t>
            </a:r>
            <a:r>
              <a:rPr lang="en-US" altLang="ko-KR" sz="1600" b="1" dirty="0">
                <a:solidFill>
                  <a:schemeClr val="tx1">
                    <a:lumMod val="75000"/>
                    <a:lumOff val="25000"/>
                  </a:schemeClr>
                </a:solidFill>
                <a:latin typeface="Al Tarikh" pitchFamily="2" charset="-78"/>
                <a:cs typeface="Al Tarikh" pitchFamily="2" charset="-78"/>
              </a:rPr>
              <a:t>%</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94" name="TextBox 10"/>
          <p:cNvSpPr txBox="1"/>
          <p:nvPr/>
        </p:nvSpPr>
        <p:spPr>
          <a:xfrm>
            <a:off x="6828177" y="2957493"/>
            <a:ext cx="708848"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20</a:t>
            </a:r>
            <a:r>
              <a:rPr lang="en-US" altLang="ko-KR" sz="1600" b="1" dirty="0">
                <a:solidFill>
                  <a:schemeClr val="tx1">
                    <a:lumMod val="75000"/>
                    <a:lumOff val="25000"/>
                  </a:schemeClr>
                </a:solidFill>
                <a:latin typeface="Al Tarikh" pitchFamily="2" charset="-78"/>
                <a:cs typeface="Al Tarikh" pitchFamily="2" charset="-78"/>
              </a:rPr>
              <a:t>%</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95" name="TextBox 11"/>
          <p:cNvSpPr txBox="1"/>
          <p:nvPr/>
        </p:nvSpPr>
        <p:spPr>
          <a:xfrm>
            <a:off x="6828177" y="3845591"/>
            <a:ext cx="668773" cy="523220"/>
          </a:xfrm>
          <a:prstGeom prst="rect">
            <a:avLst/>
          </a:prstGeom>
          <a:noFill/>
        </p:spPr>
        <p:txBody>
          <a:bodyPr wrap="none" rtlCol="0">
            <a:spAutoFit/>
          </a:bodyPr>
          <a:lstStyle/>
          <a:p>
            <a:r>
              <a:rPr lang="en-US" altLang="ko-KR" sz="2800" b="1" dirty="0">
                <a:solidFill>
                  <a:schemeClr val="tx1">
                    <a:lumMod val="75000"/>
                    <a:lumOff val="25000"/>
                  </a:schemeClr>
                </a:solidFill>
                <a:latin typeface="Al Tarikh" pitchFamily="2" charset="-78"/>
                <a:cs typeface="Al Tarikh" pitchFamily="2" charset="-78"/>
              </a:rPr>
              <a:t>10</a:t>
            </a:r>
            <a:r>
              <a:rPr lang="en-US" altLang="ko-KR" sz="1600" b="1" dirty="0">
                <a:solidFill>
                  <a:schemeClr val="tx1">
                    <a:lumMod val="75000"/>
                    <a:lumOff val="25000"/>
                  </a:schemeClr>
                </a:solidFill>
                <a:latin typeface="Al Tarikh" pitchFamily="2" charset="-78"/>
                <a:cs typeface="Al Tarikh" pitchFamily="2" charset="-78"/>
              </a:rPr>
              <a:t>%</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96" name="Freeform 41"/>
          <p:cNvSpPr>
            <a:spLocks noChangeAspect="1"/>
          </p:cNvSpPr>
          <p:nvPr/>
        </p:nvSpPr>
        <p:spPr>
          <a:xfrm>
            <a:off x="7640696" y="3887647"/>
            <a:ext cx="439376" cy="439109"/>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97" name="Freeform 43"/>
          <p:cNvSpPr/>
          <p:nvPr/>
        </p:nvSpPr>
        <p:spPr>
          <a:xfrm>
            <a:off x="7640696" y="2110754"/>
            <a:ext cx="439376" cy="439376"/>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8" name="Freeform 44"/>
          <p:cNvSpPr/>
          <p:nvPr/>
        </p:nvSpPr>
        <p:spPr>
          <a:xfrm>
            <a:off x="7684808" y="1199933"/>
            <a:ext cx="351152" cy="439376"/>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99" name="Freeform 46"/>
          <p:cNvSpPr/>
          <p:nvPr/>
        </p:nvSpPr>
        <p:spPr>
          <a:xfrm>
            <a:off x="7596336" y="3021575"/>
            <a:ext cx="528096" cy="394628"/>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7198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1"/>
                                        </p:tgtEl>
                                        <p:attrNameLst>
                                          <p:attrName>style.visibility</p:attrName>
                                        </p:attrNameLst>
                                      </p:cBhvr>
                                      <p:to>
                                        <p:strVal val="visible"/>
                                      </p:to>
                                    </p:set>
                                    <p:anim calcmode="lin" valueType="num">
                                      <p:cBhvr>
                                        <p:cTn id="7" dur="500" fill="hold"/>
                                        <p:tgtEl>
                                          <p:spTgt spid="321"/>
                                        </p:tgtEl>
                                        <p:attrNameLst>
                                          <p:attrName>ppt_w</p:attrName>
                                        </p:attrNameLst>
                                      </p:cBhvr>
                                      <p:tavLst>
                                        <p:tav tm="0">
                                          <p:val>
                                            <p:fltVal val="0"/>
                                          </p:val>
                                        </p:tav>
                                        <p:tav tm="100000">
                                          <p:val>
                                            <p:strVal val="#ppt_w"/>
                                          </p:val>
                                        </p:tav>
                                      </p:tavLst>
                                    </p:anim>
                                    <p:anim calcmode="lin" valueType="num">
                                      <p:cBhvr>
                                        <p:cTn id="8" dur="500" fill="hold"/>
                                        <p:tgtEl>
                                          <p:spTgt spid="321"/>
                                        </p:tgtEl>
                                        <p:attrNameLst>
                                          <p:attrName>ppt_h</p:attrName>
                                        </p:attrNameLst>
                                      </p:cBhvr>
                                      <p:tavLst>
                                        <p:tav tm="0">
                                          <p:val>
                                            <p:fltVal val="0"/>
                                          </p:val>
                                        </p:tav>
                                        <p:tav tm="100000">
                                          <p:val>
                                            <p:strVal val="#ppt_h"/>
                                          </p:val>
                                        </p:tav>
                                      </p:tavLst>
                                    </p:anim>
                                    <p:animEffect transition="in" filter="fade">
                                      <p:cBhvr>
                                        <p:cTn id="9" dur="500"/>
                                        <p:tgtEl>
                                          <p:spTgt spid="3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p:cTn id="73" dur="500" fill="hold"/>
                                        <p:tgtEl>
                                          <p:spTgt spid="79"/>
                                        </p:tgtEl>
                                        <p:attrNameLst>
                                          <p:attrName>ppt_w</p:attrName>
                                        </p:attrNameLst>
                                      </p:cBhvr>
                                      <p:tavLst>
                                        <p:tav tm="0">
                                          <p:val>
                                            <p:fltVal val="0"/>
                                          </p:val>
                                        </p:tav>
                                        <p:tav tm="100000">
                                          <p:val>
                                            <p:strVal val="#ppt_w"/>
                                          </p:val>
                                        </p:tav>
                                      </p:tavLst>
                                    </p:anim>
                                    <p:anim calcmode="lin" valueType="num">
                                      <p:cBhvr>
                                        <p:cTn id="74" dur="500" fill="hold"/>
                                        <p:tgtEl>
                                          <p:spTgt spid="79"/>
                                        </p:tgtEl>
                                        <p:attrNameLst>
                                          <p:attrName>ppt_h</p:attrName>
                                        </p:attrNameLst>
                                      </p:cBhvr>
                                      <p:tavLst>
                                        <p:tav tm="0">
                                          <p:val>
                                            <p:fltVal val="0"/>
                                          </p:val>
                                        </p:tav>
                                        <p:tav tm="100000">
                                          <p:val>
                                            <p:strVal val="#ppt_h"/>
                                          </p:val>
                                        </p:tav>
                                      </p:tavLst>
                                    </p:anim>
                                    <p:animEffect transition="in" filter="fade">
                                      <p:cBhvr>
                                        <p:cTn id="75" dur="500"/>
                                        <p:tgtEl>
                                          <p:spTgt spid="79"/>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 calcmode="lin" valueType="num">
                                      <p:cBhvr>
                                        <p:cTn id="79" dur="500" fill="hold"/>
                                        <p:tgtEl>
                                          <p:spTgt spid="82"/>
                                        </p:tgtEl>
                                        <p:attrNameLst>
                                          <p:attrName>ppt_w</p:attrName>
                                        </p:attrNameLst>
                                      </p:cBhvr>
                                      <p:tavLst>
                                        <p:tav tm="0">
                                          <p:val>
                                            <p:fltVal val="0"/>
                                          </p:val>
                                        </p:tav>
                                        <p:tav tm="100000">
                                          <p:val>
                                            <p:strVal val="#ppt_w"/>
                                          </p:val>
                                        </p:tav>
                                      </p:tavLst>
                                    </p:anim>
                                    <p:anim calcmode="lin" valueType="num">
                                      <p:cBhvr>
                                        <p:cTn id="80" dur="500" fill="hold"/>
                                        <p:tgtEl>
                                          <p:spTgt spid="82"/>
                                        </p:tgtEl>
                                        <p:attrNameLst>
                                          <p:attrName>ppt_h</p:attrName>
                                        </p:attrNameLst>
                                      </p:cBhvr>
                                      <p:tavLst>
                                        <p:tav tm="0">
                                          <p:val>
                                            <p:fltVal val="0"/>
                                          </p:val>
                                        </p:tav>
                                        <p:tav tm="100000">
                                          <p:val>
                                            <p:strVal val="#ppt_h"/>
                                          </p:val>
                                        </p:tav>
                                      </p:tavLst>
                                    </p:anim>
                                    <p:animEffect transition="in" filter="fade">
                                      <p:cBhvr>
                                        <p:cTn id="81" dur="500"/>
                                        <p:tgtEl>
                                          <p:spTgt spid="82"/>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85"/>
                                        </p:tgtEl>
                                        <p:attrNameLst>
                                          <p:attrName>style.visibility</p:attrName>
                                        </p:attrNameLst>
                                      </p:cBhvr>
                                      <p:to>
                                        <p:strVal val="visible"/>
                                      </p:to>
                                    </p:set>
                                    <p:anim calcmode="lin" valueType="num">
                                      <p:cBhvr>
                                        <p:cTn id="85" dur="500" fill="hold"/>
                                        <p:tgtEl>
                                          <p:spTgt spid="85"/>
                                        </p:tgtEl>
                                        <p:attrNameLst>
                                          <p:attrName>ppt_w</p:attrName>
                                        </p:attrNameLst>
                                      </p:cBhvr>
                                      <p:tavLst>
                                        <p:tav tm="0">
                                          <p:val>
                                            <p:fltVal val="0"/>
                                          </p:val>
                                        </p:tav>
                                        <p:tav tm="100000">
                                          <p:val>
                                            <p:strVal val="#ppt_w"/>
                                          </p:val>
                                        </p:tav>
                                      </p:tavLst>
                                    </p:anim>
                                    <p:anim calcmode="lin" valueType="num">
                                      <p:cBhvr>
                                        <p:cTn id="86" dur="500" fill="hold"/>
                                        <p:tgtEl>
                                          <p:spTgt spid="85"/>
                                        </p:tgtEl>
                                        <p:attrNameLst>
                                          <p:attrName>ppt_h</p:attrName>
                                        </p:attrNameLst>
                                      </p:cBhvr>
                                      <p:tavLst>
                                        <p:tav tm="0">
                                          <p:val>
                                            <p:fltVal val="0"/>
                                          </p:val>
                                        </p:tav>
                                        <p:tav tm="100000">
                                          <p:val>
                                            <p:strVal val="#ppt_h"/>
                                          </p:val>
                                        </p:tav>
                                      </p:tavLst>
                                    </p:anim>
                                    <p:animEffect transition="in" filter="fade">
                                      <p:cBhvr>
                                        <p:cTn id="87" dur="500"/>
                                        <p:tgtEl>
                                          <p:spTgt spid="8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500" fill="hold"/>
                                        <p:tgtEl>
                                          <p:spTgt spid="92"/>
                                        </p:tgtEl>
                                        <p:attrNameLst>
                                          <p:attrName>ppt_w</p:attrName>
                                        </p:attrNameLst>
                                      </p:cBhvr>
                                      <p:tavLst>
                                        <p:tav tm="0">
                                          <p:val>
                                            <p:fltVal val="0"/>
                                          </p:val>
                                        </p:tav>
                                        <p:tav tm="100000">
                                          <p:val>
                                            <p:strVal val="#ppt_w"/>
                                          </p:val>
                                        </p:tav>
                                      </p:tavLst>
                                    </p:anim>
                                    <p:anim calcmode="lin" valueType="num">
                                      <p:cBhvr>
                                        <p:cTn id="92" dur="500" fill="hold"/>
                                        <p:tgtEl>
                                          <p:spTgt spid="92"/>
                                        </p:tgtEl>
                                        <p:attrNameLst>
                                          <p:attrName>ppt_h</p:attrName>
                                        </p:attrNameLst>
                                      </p:cBhvr>
                                      <p:tavLst>
                                        <p:tav tm="0">
                                          <p:val>
                                            <p:fltVal val="0"/>
                                          </p:val>
                                        </p:tav>
                                        <p:tav tm="100000">
                                          <p:val>
                                            <p:strVal val="#ppt_h"/>
                                          </p:val>
                                        </p:tav>
                                      </p:tavLst>
                                    </p:anim>
                                    <p:animEffect transition="in" filter="fade">
                                      <p:cBhvr>
                                        <p:cTn id="93" dur="500"/>
                                        <p:tgtEl>
                                          <p:spTgt spid="92"/>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Effect transition="in" filter="fade">
                                      <p:cBhvr>
                                        <p:cTn id="99" dur="500"/>
                                        <p:tgtEl>
                                          <p:spTgt spid="9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500" fill="hold"/>
                                        <p:tgtEl>
                                          <p:spTgt spid="94"/>
                                        </p:tgtEl>
                                        <p:attrNameLst>
                                          <p:attrName>ppt_w</p:attrName>
                                        </p:attrNameLst>
                                      </p:cBhvr>
                                      <p:tavLst>
                                        <p:tav tm="0">
                                          <p:val>
                                            <p:fltVal val="0"/>
                                          </p:val>
                                        </p:tav>
                                        <p:tav tm="100000">
                                          <p:val>
                                            <p:strVal val="#ppt_w"/>
                                          </p:val>
                                        </p:tav>
                                      </p:tavLst>
                                    </p:anim>
                                    <p:anim calcmode="lin" valueType="num">
                                      <p:cBhvr>
                                        <p:cTn id="104" dur="500" fill="hold"/>
                                        <p:tgtEl>
                                          <p:spTgt spid="94"/>
                                        </p:tgtEl>
                                        <p:attrNameLst>
                                          <p:attrName>ppt_h</p:attrName>
                                        </p:attrNameLst>
                                      </p:cBhvr>
                                      <p:tavLst>
                                        <p:tav tm="0">
                                          <p:val>
                                            <p:fltVal val="0"/>
                                          </p:val>
                                        </p:tav>
                                        <p:tav tm="100000">
                                          <p:val>
                                            <p:strVal val="#ppt_h"/>
                                          </p:val>
                                        </p:tav>
                                      </p:tavLst>
                                    </p:anim>
                                    <p:animEffect transition="in" filter="fade">
                                      <p:cBhvr>
                                        <p:cTn id="105" dur="500"/>
                                        <p:tgtEl>
                                          <p:spTgt spid="94"/>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500" fill="hold"/>
                                        <p:tgtEl>
                                          <p:spTgt spid="95"/>
                                        </p:tgtEl>
                                        <p:attrNameLst>
                                          <p:attrName>ppt_w</p:attrName>
                                        </p:attrNameLst>
                                      </p:cBhvr>
                                      <p:tavLst>
                                        <p:tav tm="0">
                                          <p:val>
                                            <p:fltVal val="0"/>
                                          </p:val>
                                        </p:tav>
                                        <p:tav tm="100000">
                                          <p:val>
                                            <p:strVal val="#ppt_w"/>
                                          </p:val>
                                        </p:tav>
                                      </p:tavLst>
                                    </p:anim>
                                    <p:anim calcmode="lin" valueType="num">
                                      <p:cBhvr>
                                        <p:cTn id="110" dur="500" fill="hold"/>
                                        <p:tgtEl>
                                          <p:spTgt spid="95"/>
                                        </p:tgtEl>
                                        <p:attrNameLst>
                                          <p:attrName>ppt_h</p:attrName>
                                        </p:attrNameLst>
                                      </p:cBhvr>
                                      <p:tavLst>
                                        <p:tav tm="0">
                                          <p:val>
                                            <p:fltVal val="0"/>
                                          </p:val>
                                        </p:tav>
                                        <p:tav tm="100000">
                                          <p:val>
                                            <p:strVal val="#ppt_h"/>
                                          </p:val>
                                        </p:tav>
                                      </p:tavLst>
                                    </p:anim>
                                    <p:animEffect transition="in" filter="fade">
                                      <p:cBhvr>
                                        <p:cTn id="111" dur="500"/>
                                        <p:tgtEl>
                                          <p:spTgt spid="95"/>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500" fill="hold"/>
                                        <p:tgtEl>
                                          <p:spTgt spid="96"/>
                                        </p:tgtEl>
                                        <p:attrNameLst>
                                          <p:attrName>ppt_w</p:attrName>
                                        </p:attrNameLst>
                                      </p:cBhvr>
                                      <p:tavLst>
                                        <p:tav tm="0">
                                          <p:val>
                                            <p:fltVal val="0"/>
                                          </p:val>
                                        </p:tav>
                                        <p:tav tm="100000">
                                          <p:val>
                                            <p:strVal val="#ppt_w"/>
                                          </p:val>
                                        </p:tav>
                                      </p:tavLst>
                                    </p:anim>
                                    <p:anim calcmode="lin" valueType="num">
                                      <p:cBhvr>
                                        <p:cTn id="116" dur="500" fill="hold"/>
                                        <p:tgtEl>
                                          <p:spTgt spid="96"/>
                                        </p:tgtEl>
                                        <p:attrNameLst>
                                          <p:attrName>ppt_h</p:attrName>
                                        </p:attrNameLst>
                                      </p:cBhvr>
                                      <p:tavLst>
                                        <p:tav tm="0">
                                          <p:val>
                                            <p:fltVal val="0"/>
                                          </p:val>
                                        </p:tav>
                                        <p:tav tm="100000">
                                          <p:val>
                                            <p:strVal val="#ppt_h"/>
                                          </p:val>
                                        </p:tav>
                                      </p:tavLst>
                                    </p:anim>
                                    <p:animEffect transition="in" filter="fade">
                                      <p:cBhvr>
                                        <p:cTn id="117" dur="500"/>
                                        <p:tgtEl>
                                          <p:spTgt spid="96"/>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500" fill="hold"/>
                                        <p:tgtEl>
                                          <p:spTgt spid="97"/>
                                        </p:tgtEl>
                                        <p:attrNameLst>
                                          <p:attrName>ppt_w</p:attrName>
                                        </p:attrNameLst>
                                      </p:cBhvr>
                                      <p:tavLst>
                                        <p:tav tm="0">
                                          <p:val>
                                            <p:fltVal val="0"/>
                                          </p:val>
                                        </p:tav>
                                        <p:tav tm="100000">
                                          <p:val>
                                            <p:strVal val="#ppt_w"/>
                                          </p:val>
                                        </p:tav>
                                      </p:tavLst>
                                    </p:anim>
                                    <p:anim calcmode="lin" valueType="num">
                                      <p:cBhvr>
                                        <p:cTn id="122" dur="500" fill="hold"/>
                                        <p:tgtEl>
                                          <p:spTgt spid="97"/>
                                        </p:tgtEl>
                                        <p:attrNameLst>
                                          <p:attrName>ppt_h</p:attrName>
                                        </p:attrNameLst>
                                      </p:cBhvr>
                                      <p:tavLst>
                                        <p:tav tm="0">
                                          <p:val>
                                            <p:fltVal val="0"/>
                                          </p:val>
                                        </p:tav>
                                        <p:tav tm="100000">
                                          <p:val>
                                            <p:strVal val="#ppt_h"/>
                                          </p:val>
                                        </p:tav>
                                      </p:tavLst>
                                    </p:anim>
                                    <p:animEffect transition="in" filter="fade">
                                      <p:cBhvr>
                                        <p:cTn id="123" dur="500"/>
                                        <p:tgtEl>
                                          <p:spTgt spid="97"/>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500" fill="hold"/>
                                        <p:tgtEl>
                                          <p:spTgt spid="98"/>
                                        </p:tgtEl>
                                        <p:attrNameLst>
                                          <p:attrName>ppt_w</p:attrName>
                                        </p:attrNameLst>
                                      </p:cBhvr>
                                      <p:tavLst>
                                        <p:tav tm="0">
                                          <p:val>
                                            <p:fltVal val="0"/>
                                          </p:val>
                                        </p:tav>
                                        <p:tav tm="100000">
                                          <p:val>
                                            <p:strVal val="#ppt_w"/>
                                          </p:val>
                                        </p:tav>
                                      </p:tavLst>
                                    </p:anim>
                                    <p:anim calcmode="lin" valueType="num">
                                      <p:cBhvr>
                                        <p:cTn id="128" dur="500" fill="hold"/>
                                        <p:tgtEl>
                                          <p:spTgt spid="98"/>
                                        </p:tgtEl>
                                        <p:attrNameLst>
                                          <p:attrName>ppt_h</p:attrName>
                                        </p:attrNameLst>
                                      </p:cBhvr>
                                      <p:tavLst>
                                        <p:tav tm="0">
                                          <p:val>
                                            <p:fltVal val="0"/>
                                          </p:val>
                                        </p:tav>
                                        <p:tav tm="100000">
                                          <p:val>
                                            <p:strVal val="#ppt_h"/>
                                          </p:val>
                                        </p:tav>
                                      </p:tavLst>
                                    </p:anim>
                                    <p:animEffect transition="in" filter="fade">
                                      <p:cBhvr>
                                        <p:cTn id="129" dur="500"/>
                                        <p:tgtEl>
                                          <p:spTgt spid="98"/>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500" fill="hold"/>
                                        <p:tgtEl>
                                          <p:spTgt spid="99"/>
                                        </p:tgtEl>
                                        <p:attrNameLst>
                                          <p:attrName>ppt_w</p:attrName>
                                        </p:attrNameLst>
                                      </p:cBhvr>
                                      <p:tavLst>
                                        <p:tav tm="0">
                                          <p:val>
                                            <p:fltVal val="0"/>
                                          </p:val>
                                        </p:tav>
                                        <p:tav tm="100000">
                                          <p:val>
                                            <p:strVal val="#ppt_w"/>
                                          </p:val>
                                        </p:tav>
                                      </p:tavLst>
                                    </p:anim>
                                    <p:anim calcmode="lin" valueType="num">
                                      <p:cBhvr>
                                        <p:cTn id="134" dur="500" fill="hold"/>
                                        <p:tgtEl>
                                          <p:spTgt spid="99"/>
                                        </p:tgtEl>
                                        <p:attrNameLst>
                                          <p:attrName>ppt_h</p:attrName>
                                        </p:attrNameLst>
                                      </p:cBhvr>
                                      <p:tavLst>
                                        <p:tav tm="0">
                                          <p:val>
                                            <p:fltVal val="0"/>
                                          </p:val>
                                        </p:tav>
                                        <p:tav tm="100000">
                                          <p:val>
                                            <p:strVal val="#ppt_h"/>
                                          </p:val>
                                        </p:tav>
                                      </p:tavLst>
                                    </p:anim>
                                    <p:animEffect transition="in" filter="fade">
                                      <p:cBhvr>
                                        <p:cTn id="13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36" grpId="0" animBg="1"/>
      <p:bldP spid="37" grpId="0" animBg="1"/>
      <p:bldP spid="38" grpId="0" animBg="1"/>
      <p:bldP spid="39" grpId="0" animBg="1"/>
      <p:bldP spid="92" grpId="0"/>
      <p:bldP spid="93" grpId="0"/>
      <p:bldP spid="94" grpId="0"/>
      <p:bldP spid="95" grpId="0"/>
      <p:bldP spid="96" grpId="0" animBg="1"/>
      <p:bldP spid="97" grpId="0" animBg="1"/>
      <p:bldP spid="98" grpId="0" animBg="1"/>
      <p:bldP spid="9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3"/>
          <p:cNvSpPr txBox="1">
            <a:spLocks/>
          </p:cNvSpPr>
          <p:nvPr/>
        </p:nvSpPr>
        <p:spPr>
          <a:xfrm>
            <a:off x="300668" y="2574017"/>
            <a:ext cx="1584176" cy="155107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10000"/>
              </a:lnSpc>
              <a:buNone/>
            </a:pPr>
            <a:r>
              <a:rPr lang="ar-DZ" altLang="ko-KR" sz="2400" b="1" dirty="0">
                <a:solidFill>
                  <a:schemeClr val="tx1">
                    <a:lumMod val="75000"/>
                    <a:lumOff val="25000"/>
                  </a:schemeClr>
                </a:solidFill>
                <a:latin typeface="Al Tarikh" pitchFamily="2" charset="-78"/>
                <a:cs typeface="Al Tarikh" pitchFamily="2" charset="-78"/>
              </a:rPr>
              <a:t>أكتب هنا</a:t>
            </a:r>
            <a:br>
              <a:rPr lang="ar-DZ" altLang="ko-KR" sz="2400" b="1" dirty="0">
                <a:solidFill>
                  <a:schemeClr val="tx1">
                    <a:lumMod val="75000"/>
                    <a:lumOff val="25000"/>
                  </a:schemeClr>
                </a:solidFill>
                <a:latin typeface="Al Tarikh" pitchFamily="2" charset="-78"/>
                <a:cs typeface="Al Tarikh" pitchFamily="2" charset="-78"/>
              </a:rPr>
            </a:br>
            <a:r>
              <a:rPr lang="ar-DZ" altLang="ko-KR" sz="2400" b="1" dirty="0">
                <a:solidFill>
                  <a:srgbClr val="002060"/>
                </a:solidFill>
                <a:latin typeface="Al Tarikh" pitchFamily="2" charset="-78"/>
                <a:cs typeface="Al Tarikh" pitchFamily="2" charset="-78"/>
              </a:rPr>
              <a:t>نص</a:t>
            </a:r>
            <a:br>
              <a:rPr lang="ar-DZ" altLang="ko-KR" sz="2400" b="1" dirty="0">
                <a:solidFill>
                  <a:srgbClr val="002060"/>
                </a:solidFill>
                <a:latin typeface="Al Tarikh" pitchFamily="2" charset="-78"/>
                <a:cs typeface="Al Tarikh" pitchFamily="2" charset="-78"/>
              </a:rPr>
            </a:br>
            <a:r>
              <a:rPr lang="ar-DZ" altLang="ko-KR" sz="2400" b="1" dirty="0">
                <a:solidFill>
                  <a:srgbClr val="002060"/>
                </a:solidFill>
                <a:latin typeface="Al Tarikh" pitchFamily="2" charset="-78"/>
                <a:cs typeface="Al Tarikh" pitchFamily="2" charset="-78"/>
              </a:rPr>
              <a:t>فرعي</a:t>
            </a:r>
            <a:endParaRPr lang="en-US" altLang="ko-KR" sz="2400" b="1" dirty="0">
              <a:solidFill>
                <a:srgbClr val="002060"/>
              </a:solidFill>
              <a:latin typeface="Al Tarikh" pitchFamily="2" charset="-78"/>
              <a:cs typeface="Al Tarikh" pitchFamily="2" charset="-78"/>
            </a:endParaRPr>
          </a:p>
        </p:txBody>
      </p:sp>
      <p:sp>
        <p:nvSpPr>
          <p:cNvPr id="8" name="TextBox 7"/>
          <p:cNvSpPr txBox="1"/>
          <p:nvPr/>
        </p:nvSpPr>
        <p:spPr>
          <a:xfrm>
            <a:off x="5868144" y="294906"/>
            <a:ext cx="2808312" cy="646331"/>
          </a:xfrm>
          <a:prstGeom prst="rect">
            <a:avLst/>
          </a:prstGeom>
          <a:noFill/>
        </p:spPr>
        <p:txBody>
          <a:bodyPr wrap="square" rtlCol="0">
            <a:spAutoFit/>
          </a:bodyPr>
          <a:lstStyle/>
          <a:p>
            <a:pPr algn="r" rtl="1"/>
            <a:r>
              <a:rPr lang="ar-DZ" altLang="ko-KR" b="1" dirty="0">
                <a:solidFill>
                  <a:schemeClr val="tx1">
                    <a:lumMod val="75000"/>
                    <a:lumOff val="25000"/>
                  </a:schemeClr>
                </a:solidFill>
                <a:latin typeface="Al Tarikh" pitchFamily="2" charset="-78"/>
                <a:cs typeface="Al Tarikh" pitchFamily="2" charset="-78"/>
              </a:rPr>
              <a:t>عنوان </a:t>
            </a:r>
            <a:br>
              <a:rPr lang="ar-DZ" altLang="ko-KR" b="1" dirty="0">
                <a:solidFill>
                  <a:schemeClr val="tx1">
                    <a:lumMod val="75000"/>
                    <a:lumOff val="25000"/>
                  </a:schemeClr>
                </a:solidFill>
                <a:latin typeface="Al Tarikh" pitchFamily="2" charset="-78"/>
                <a:cs typeface="Al Tarikh" pitchFamily="2" charset="-78"/>
              </a:rPr>
            </a:br>
            <a:r>
              <a:rPr lang="ar-DZ" altLang="ko-KR" b="1" dirty="0">
                <a:solidFill>
                  <a:srgbClr val="002060"/>
                </a:solidFill>
                <a:latin typeface="Al Tarikh" pitchFamily="2" charset="-78"/>
                <a:cs typeface="Al Tarikh" pitchFamily="2" charset="-78"/>
              </a:rPr>
              <a:t>أساسي</a:t>
            </a:r>
            <a:endParaRPr lang="ko-KR" altLang="en-US" b="1" dirty="0">
              <a:solidFill>
                <a:srgbClr val="002060"/>
              </a:solidFill>
              <a:latin typeface="Al Tarikh" pitchFamily="2" charset="-78"/>
              <a:cs typeface="Al Tarikh" pitchFamily="2" charset="-78"/>
            </a:endParaRPr>
          </a:p>
        </p:txBody>
      </p:sp>
      <p:sp>
        <p:nvSpPr>
          <p:cNvPr id="9" name="TextBox 8"/>
          <p:cNvSpPr txBox="1"/>
          <p:nvPr/>
        </p:nvSpPr>
        <p:spPr>
          <a:xfrm>
            <a:off x="4765164" y="987574"/>
            <a:ext cx="3960440" cy="830997"/>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من السهل تغيير الألوان والصور والنص. احصل على عرض تقديمي بوربوينت حديث مصمم بشكل جميل.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0" name="TextBox 9"/>
          <p:cNvSpPr txBox="1"/>
          <p:nvPr/>
        </p:nvSpPr>
        <p:spPr>
          <a:xfrm>
            <a:off x="2051720" y="3075806"/>
            <a:ext cx="2304256" cy="1015663"/>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 name="그림 개체 틀 2">
            <a:extLst>
              <a:ext uri="{FF2B5EF4-FFF2-40B4-BE49-F238E27FC236}">
                <a16:creationId xmlns:a16="http://schemas.microsoft.com/office/drawing/2014/main" id="{C295E85E-4162-49E2-A5E6-AA8589F5242E}"/>
              </a:ext>
            </a:extLst>
          </p:cNvPr>
          <p:cNvSpPr>
            <a:spLocks noGrp="1"/>
          </p:cNvSpPr>
          <p:nvPr>
            <p:ph type="pic" idx="12"/>
          </p:nvPr>
        </p:nvSpPr>
        <p:spPr/>
      </p:sp>
      <p:sp>
        <p:nvSpPr>
          <p:cNvPr id="6" name="그림 개체 틀 5">
            <a:extLst>
              <a:ext uri="{FF2B5EF4-FFF2-40B4-BE49-F238E27FC236}">
                <a16:creationId xmlns:a16="http://schemas.microsoft.com/office/drawing/2014/main" id="{D7CD6B75-05E7-4B31-AE99-7D850A1ADC27}"/>
              </a:ext>
            </a:extLst>
          </p:cNvPr>
          <p:cNvSpPr>
            <a:spLocks noGrp="1"/>
          </p:cNvSpPr>
          <p:nvPr>
            <p:ph type="pic" idx="13"/>
          </p:nvPr>
        </p:nvSpPr>
        <p:spPr/>
      </p:sp>
    </p:spTree>
    <p:extLst>
      <p:ext uri="{BB962C8B-B14F-4D97-AF65-F5344CB8AC3E}">
        <p14:creationId xmlns:p14="http://schemas.microsoft.com/office/powerpoint/2010/main" val="1627217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rtl="1">
              <a:lnSpc>
                <a:spcPct val="110000"/>
              </a:lnSpc>
            </a:pPr>
            <a:r>
              <a:rPr lang="ar-DZ" altLang="ko-KR" b="1" dirty="0">
                <a:latin typeface="Al Tarikh" pitchFamily="2" charset="-78"/>
                <a:cs typeface="Al Tarikh" pitchFamily="2" charset="-78"/>
              </a:rPr>
              <a:t>أكتب هنا </a:t>
            </a:r>
            <a:r>
              <a:rPr lang="ar-DZ" altLang="ko-KR" b="1" dirty="0">
                <a:solidFill>
                  <a:srgbClr val="002060"/>
                </a:solidFill>
                <a:latin typeface="Al Tarikh" pitchFamily="2" charset="-78"/>
                <a:cs typeface="Al Tarikh" pitchFamily="2" charset="-78"/>
              </a:rPr>
              <a:t>عنوان</a:t>
            </a:r>
            <a:endParaRPr lang="en-US" altLang="ko-KR" b="1" dirty="0">
              <a:solidFill>
                <a:srgbClr val="002060"/>
              </a:solidFill>
              <a:latin typeface="Al Tarikh" pitchFamily="2" charset="-78"/>
              <a:cs typeface="Al Tarikh" pitchFamily="2" charset="-78"/>
            </a:endParaRPr>
          </a:p>
        </p:txBody>
      </p:sp>
      <p:grpSp>
        <p:nvGrpSpPr>
          <p:cNvPr id="14" name="Group 13"/>
          <p:cNvGrpSpPr/>
          <p:nvPr/>
        </p:nvGrpSpPr>
        <p:grpSpPr>
          <a:xfrm>
            <a:off x="1475656" y="817270"/>
            <a:ext cx="7056784" cy="3914720"/>
            <a:chOff x="1475656" y="817270"/>
            <a:chExt cx="7056784" cy="3914720"/>
          </a:xfrm>
        </p:grpSpPr>
        <p:cxnSp>
          <p:nvCxnSpPr>
            <p:cNvPr id="4" name="Straight Connector 3"/>
            <p:cNvCxnSpPr/>
            <p:nvPr/>
          </p:nvCxnSpPr>
          <p:spPr>
            <a:xfrm>
              <a:off x="2123728" y="817270"/>
              <a:ext cx="6408712"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532440" y="817270"/>
              <a:ext cx="0" cy="391472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475656" y="4731990"/>
              <a:ext cx="7056784"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129388" y="817270"/>
              <a:ext cx="0" cy="146644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2057380" y="2283718"/>
              <a:ext cx="144016" cy="144016"/>
            </a:xfrm>
            <a:prstGeom prst="ellipse">
              <a:avLst/>
            </a:prstGeom>
            <a:solidFill>
              <a:srgbClr val="FD29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3" name="Oval 12"/>
            <p:cNvSpPr/>
            <p:nvPr/>
          </p:nvSpPr>
          <p:spPr>
            <a:xfrm>
              <a:off x="1992394" y="2226352"/>
              <a:ext cx="273988" cy="27398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grpSp>
        <p:nvGrpSpPr>
          <p:cNvPr id="15" name="Group 14"/>
          <p:cNvGrpSpPr/>
          <p:nvPr/>
        </p:nvGrpSpPr>
        <p:grpSpPr>
          <a:xfrm>
            <a:off x="2667454" y="1260366"/>
            <a:ext cx="5321260" cy="2063557"/>
            <a:chOff x="2272433" y="1367989"/>
            <a:chExt cx="2659607" cy="2063557"/>
          </a:xfrm>
        </p:grpSpPr>
        <p:sp>
          <p:nvSpPr>
            <p:cNvPr id="16" name="TextBox 15"/>
            <p:cNvSpPr txBox="1"/>
            <p:nvPr/>
          </p:nvSpPr>
          <p:spPr>
            <a:xfrm>
              <a:off x="2272433" y="1367989"/>
              <a:ext cx="2659607" cy="307777"/>
            </a:xfrm>
            <a:prstGeom prst="rect">
              <a:avLst/>
            </a:prstGeom>
            <a:noFill/>
          </p:spPr>
          <p:txBody>
            <a:bodyPr wrap="square" rtlCol="0">
              <a:spAutoFit/>
            </a:bodyPr>
            <a:lstStyle/>
            <a:p>
              <a:pPr algn="ctr"/>
              <a:r>
                <a:rPr lang="ar-DZ" altLang="ko-KR" sz="1400" b="1" dirty="0">
                  <a:solidFill>
                    <a:srgbClr val="002060"/>
                  </a:solidFill>
                  <a:latin typeface="Al Tarikh" pitchFamily="2" charset="-78"/>
                  <a:cs typeface="Al Tarikh" pitchFamily="2" charset="-78"/>
                </a:rPr>
                <a:t>أكتب هنا نص فرعي</a:t>
              </a:r>
              <a:endParaRPr lang="ko-KR" altLang="en-US" sz="1400" b="1" dirty="0">
                <a:solidFill>
                  <a:srgbClr val="002060"/>
                </a:solidFill>
                <a:latin typeface="Al Tarikh" pitchFamily="2" charset="-78"/>
                <a:cs typeface="Al Tarikh" pitchFamily="2" charset="-78"/>
              </a:endParaRPr>
            </a:p>
          </p:txBody>
        </p:sp>
        <p:sp>
          <p:nvSpPr>
            <p:cNvPr id="17" name="TextBox 16"/>
            <p:cNvSpPr txBox="1"/>
            <p:nvPr/>
          </p:nvSpPr>
          <p:spPr>
            <a:xfrm>
              <a:off x="2272433" y="1677220"/>
              <a:ext cx="2659607" cy="1754326"/>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 آمل وأعتقد أن هذا النموذج سيوفر وقتك ومالك وسمعتك. يمكنك ببساطة إقناع جمهورك وإضافة لمسة فريدة وجاذبية لعروضك التقديمية. من السهل تغيير الألوان والصور والنص.</a:t>
              </a:r>
            </a:p>
            <a:p>
              <a:pPr algn="ctr"/>
              <a:endParaRPr lang="en-US" altLang="ko-KR" sz="1200" dirty="0">
                <a:solidFill>
                  <a:schemeClr val="tx1">
                    <a:lumMod val="75000"/>
                    <a:lumOff val="25000"/>
                  </a:schemeClr>
                </a:solidFill>
                <a:latin typeface="Al Tarikh" pitchFamily="2" charset="-78"/>
                <a:cs typeface="Al Tarikh" pitchFamily="2" charset="-78"/>
              </a:endParaRPr>
            </a:p>
            <a:p>
              <a:pPr algn="ct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 آمل وأعتقد أن هذا النموذج سيوفر وقتك ومالك وسمعتك. يمكنك ببساطة إقناع جمهورك وإضافة لمسة فريدة وجاذبية لعروضك التقديمية. يمكنك ببساطة إقناع جمهورك وإضافة لمسة فريدة وجاذبية لعروضك التقديمية. من السهل تغيير الألوان والصور والنص.</a:t>
              </a:r>
            </a:p>
            <a:p>
              <a:pPr algn="ctr"/>
              <a:endParaRPr lang="en-US" altLang="ko-KR" sz="1200" dirty="0">
                <a:solidFill>
                  <a:schemeClr val="tx1">
                    <a:lumMod val="75000"/>
                    <a:lumOff val="25000"/>
                  </a:schemeClr>
                </a:solidFill>
                <a:latin typeface="Al Tarikh" pitchFamily="2" charset="-78"/>
                <a:cs typeface="Al Tarikh" pitchFamily="2" charset="-78"/>
              </a:endParaRPr>
            </a:p>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587369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DZ" altLang="ko-KR" dirty="0">
                <a:latin typeface="Al Tarikh" pitchFamily="2" charset="-78"/>
                <a:cs typeface="Al Tarikh" pitchFamily="2" charset="-78"/>
              </a:rPr>
              <a:t>شكرا لكم</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DZ" altLang="ko-KR" dirty="0">
                <a:latin typeface="Al Tarikh" pitchFamily="2" charset="-78"/>
                <a:cs typeface="Al Tarikh" pitchFamily="2" charset="-78"/>
              </a:rPr>
              <a:t>أكتب هنا نص فرعي</a:t>
            </a:r>
            <a:endParaRPr lang="en-US" altLang="ko-KR" dirty="0">
              <a:latin typeface="Al Tarikh" pitchFamily="2" charset="-78"/>
              <a:cs typeface="Al Tarikh" pitchFamily="2" charset="-78"/>
            </a:endParaRPr>
          </a:p>
        </p:txBody>
      </p:sp>
    </p:spTree>
    <p:extLst>
      <p:ext uri="{BB962C8B-B14F-4D97-AF65-F5344CB8AC3E}">
        <p14:creationId xmlns:p14="http://schemas.microsoft.com/office/powerpoint/2010/main" val="1458571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theme/theme1.xml><?xml version="1.0" encoding="utf-8"?>
<a:theme xmlns:a="http://schemas.openxmlformats.org/drawingml/2006/main" name="Cover and End Slide Master">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75000"/>
            <a:lumOff val="2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07">
      <a:dk1>
        <a:sysClr val="windowText" lastClr="000000"/>
      </a:dk1>
      <a:lt1>
        <a:sysClr val="window" lastClr="FFFFFF"/>
      </a:lt1>
      <a:dk2>
        <a:srgbClr val="1F497D"/>
      </a:dk2>
      <a:lt2>
        <a:srgbClr val="EEECE1"/>
      </a:lt2>
      <a:accent1>
        <a:srgbClr val="FD2906"/>
      </a:accent1>
      <a:accent2>
        <a:srgbClr val="FD2906"/>
      </a:accent2>
      <a:accent3>
        <a:srgbClr val="FD2906"/>
      </a:accent3>
      <a:accent4>
        <a:srgbClr val="FD2906"/>
      </a:accent4>
      <a:accent5>
        <a:srgbClr val="FD2906"/>
      </a:accent5>
      <a:accent6>
        <a:srgbClr val="FD2906"/>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2060</TotalTime>
  <Words>1520</Words>
  <Application>Microsoft Macintosh PowerPoint</Application>
  <PresentationFormat>On-screen Show (16:9)</PresentationFormat>
  <Paragraphs>302</Paragraphs>
  <Slides>29</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맑은 고딕</vt:lpstr>
      <vt:lpstr>Al Tarikh</vt:lpstr>
      <vt:lpstr>Ara Aqeeq Bold</vt:lpstr>
      <vt:lpstr>Arial</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PPTify.com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PPTify.com</dc:title>
  <dc:creator>PPTify.com</dc:creator>
  <cp:keywords>PPTify.com</cp:keywords>
  <cp:lastModifiedBy>Microsoft Office User</cp:lastModifiedBy>
  <cp:revision>202</cp:revision>
  <dcterms:created xsi:type="dcterms:W3CDTF">2016-12-05T23:26:54Z</dcterms:created>
  <dcterms:modified xsi:type="dcterms:W3CDTF">2022-08-13T11:55:35Z</dcterms:modified>
  <cp:category>PPTify.com</cp:category>
</cp:coreProperties>
</file>