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D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49"/>
  </p:normalViewPr>
  <p:slideViewPr>
    <p:cSldViewPr snapToGrid="0" snapToObjects="1">
      <p:cViewPr varScale="1">
        <p:scale>
          <a:sx n="102" d="100"/>
          <a:sy n="102" d="100"/>
        </p:scale>
        <p:origin x="41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1CA10-7D09-0B46-92CF-923D3677BF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DZ"/>
          </a:p>
        </p:txBody>
      </p:sp>
      <p:sp>
        <p:nvSpPr>
          <p:cNvPr id="3" name="Subtitle 2">
            <a:extLst>
              <a:ext uri="{FF2B5EF4-FFF2-40B4-BE49-F238E27FC236}">
                <a16:creationId xmlns:a16="http://schemas.microsoft.com/office/drawing/2014/main" id="{E22B2C29-3E63-F44B-B96A-41127863F6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DZ"/>
          </a:p>
        </p:txBody>
      </p:sp>
      <p:sp>
        <p:nvSpPr>
          <p:cNvPr id="4" name="Date Placeholder 3">
            <a:extLst>
              <a:ext uri="{FF2B5EF4-FFF2-40B4-BE49-F238E27FC236}">
                <a16:creationId xmlns:a16="http://schemas.microsoft.com/office/drawing/2014/main" id="{FD81C81F-B654-BD42-9CD9-0AD4F0178010}"/>
              </a:ext>
            </a:extLst>
          </p:cNvPr>
          <p:cNvSpPr>
            <a:spLocks noGrp="1"/>
          </p:cNvSpPr>
          <p:nvPr>
            <p:ph type="dt" sz="half" idx="10"/>
          </p:nvPr>
        </p:nvSpPr>
        <p:spPr/>
        <p:txBody>
          <a:bodyPr/>
          <a:lstStyle/>
          <a:p>
            <a:fld id="{98D5F47E-3568-CC46-9ED8-C56EC98754F9}" type="datetimeFigureOut">
              <a:rPr lang="en-DZ" smtClean="0"/>
              <a:t>11/8/2022</a:t>
            </a:fld>
            <a:endParaRPr lang="en-DZ"/>
          </a:p>
        </p:txBody>
      </p:sp>
      <p:sp>
        <p:nvSpPr>
          <p:cNvPr id="5" name="Footer Placeholder 4">
            <a:extLst>
              <a:ext uri="{FF2B5EF4-FFF2-40B4-BE49-F238E27FC236}">
                <a16:creationId xmlns:a16="http://schemas.microsoft.com/office/drawing/2014/main" id="{2A9A61EF-C4F9-E540-A501-8D82A594CB64}"/>
              </a:ext>
            </a:extLst>
          </p:cNvPr>
          <p:cNvSpPr>
            <a:spLocks noGrp="1"/>
          </p:cNvSpPr>
          <p:nvPr>
            <p:ph type="ftr" sz="quarter" idx="11"/>
          </p:nvPr>
        </p:nvSpPr>
        <p:spPr/>
        <p:txBody>
          <a:bodyPr/>
          <a:lstStyle/>
          <a:p>
            <a:endParaRPr lang="en-DZ"/>
          </a:p>
        </p:txBody>
      </p:sp>
      <p:sp>
        <p:nvSpPr>
          <p:cNvPr id="6" name="Slide Number Placeholder 5">
            <a:extLst>
              <a:ext uri="{FF2B5EF4-FFF2-40B4-BE49-F238E27FC236}">
                <a16:creationId xmlns:a16="http://schemas.microsoft.com/office/drawing/2014/main" id="{16F80F3E-564E-3147-BEB3-12EEFB894701}"/>
              </a:ext>
            </a:extLst>
          </p:cNvPr>
          <p:cNvSpPr>
            <a:spLocks noGrp="1"/>
          </p:cNvSpPr>
          <p:nvPr>
            <p:ph type="sldNum" sz="quarter" idx="12"/>
          </p:nvPr>
        </p:nvSpPr>
        <p:spPr/>
        <p:txBody>
          <a:bodyPr/>
          <a:lstStyle/>
          <a:p>
            <a:fld id="{6404C8DD-046B-2F4A-BF38-20C0028C81C0}" type="slidenum">
              <a:rPr lang="en-DZ" smtClean="0"/>
              <a:t>‹#›</a:t>
            </a:fld>
            <a:endParaRPr lang="en-DZ"/>
          </a:p>
        </p:txBody>
      </p:sp>
    </p:spTree>
    <p:extLst>
      <p:ext uri="{BB962C8B-B14F-4D97-AF65-F5344CB8AC3E}">
        <p14:creationId xmlns:p14="http://schemas.microsoft.com/office/powerpoint/2010/main" val="1960608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49BC1-8B9D-4640-923F-AFF56B904C06}"/>
              </a:ext>
            </a:extLst>
          </p:cNvPr>
          <p:cNvSpPr>
            <a:spLocks noGrp="1"/>
          </p:cNvSpPr>
          <p:nvPr>
            <p:ph type="title"/>
          </p:nvPr>
        </p:nvSpPr>
        <p:spPr/>
        <p:txBody>
          <a:bodyPr/>
          <a:lstStyle/>
          <a:p>
            <a:r>
              <a:rPr lang="en-US"/>
              <a:t>Click to edit Master title style</a:t>
            </a:r>
            <a:endParaRPr lang="en-DZ"/>
          </a:p>
        </p:txBody>
      </p:sp>
      <p:sp>
        <p:nvSpPr>
          <p:cNvPr id="3" name="Content Placeholder 2">
            <a:extLst>
              <a:ext uri="{FF2B5EF4-FFF2-40B4-BE49-F238E27FC236}">
                <a16:creationId xmlns:a16="http://schemas.microsoft.com/office/drawing/2014/main" id="{AEC82792-EFA0-AB40-A840-3298D4F56A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Z"/>
          </a:p>
        </p:txBody>
      </p:sp>
      <p:sp>
        <p:nvSpPr>
          <p:cNvPr id="4" name="Date Placeholder 3">
            <a:extLst>
              <a:ext uri="{FF2B5EF4-FFF2-40B4-BE49-F238E27FC236}">
                <a16:creationId xmlns:a16="http://schemas.microsoft.com/office/drawing/2014/main" id="{C4C8074F-F838-0B43-8791-EA5C5251F782}"/>
              </a:ext>
            </a:extLst>
          </p:cNvPr>
          <p:cNvSpPr>
            <a:spLocks noGrp="1"/>
          </p:cNvSpPr>
          <p:nvPr>
            <p:ph type="dt" sz="half" idx="10"/>
          </p:nvPr>
        </p:nvSpPr>
        <p:spPr/>
        <p:txBody>
          <a:bodyPr/>
          <a:lstStyle/>
          <a:p>
            <a:fld id="{98D5F47E-3568-CC46-9ED8-C56EC98754F9}" type="datetimeFigureOut">
              <a:rPr lang="en-DZ" smtClean="0"/>
              <a:t>11/8/2022</a:t>
            </a:fld>
            <a:endParaRPr lang="en-DZ"/>
          </a:p>
        </p:txBody>
      </p:sp>
      <p:sp>
        <p:nvSpPr>
          <p:cNvPr id="5" name="Footer Placeholder 4">
            <a:extLst>
              <a:ext uri="{FF2B5EF4-FFF2-40B4-BE49-F238E27FC236}">
                <a16:creationId xmlns:a16="http://schemas.microsoft.com/office/drawing/2014/main" id="{CFBD264A-D8A0-974A-9F46-58B44E324B38}"/>
              </a:ext>
            </a:extLst>
          </p:cNvPr>
          <p:cNvSpPr>
            <a:spLocks noGrp="1"/>
          </p:cNvSpPr>
          <p:nvPr>
            <p:ph type="ftr" sz="quarter" idx="11"/>
          </p:nvPr>
        </p:nvSpPr>
        <p:spPr/>
        <p:txBody>
          <a:bodyPr/>
          <a:lstStyle/>
          <a:p>
            <a:endParaRPr lang="en-DZ"/>
          </a:p>
        </p:txBody>
      </p:sp>
      <p:sp>
        <p:nvSpPr>
          <p:cNvPr id="6" name="Slide Number Placeholder 5">
            <a:extLst>
              <a:ext uri="{FF2B5EF4-FFF2-40B4-BE49-F238E27FC236}">
                <a16:creationId xmlns:a16="http://schemas.microsoft.com/office/drawing/2014/main" id="{1BBAD06A-755C-1941-98A3-EDFC51AC6060}"/>
              </a:ext>
            </a:extLst>
          </p:cNvPr>
          <p:cNvSpPr>
            <a:spLocks noGrp="1"/>
          </p:cNvSpPr>
          <p:nvPr>
            <p:ph type="sldNum" sz="quarter" idx="12"/>
          </p:nvPr>
        </p:nvSpPr>
        <p:spPr/>
        <p:txBody>
          <a:bodyPr/>
          <a:lstStyle/>
          <a:p>
            <a:fld id="{6404C8DD-046B-2F4A-BF38-20C0028C81C0}" type="slidenum">
              <a:rPr lang="en-DZ" smtClean="0"/>
              <a:t>‹#›</a:t>
            </a:fld>
            <a:endParaRPr lang="en-DZ"/>
          </a:p>
        </p:txBody>
      </p:sp>
    </p:spTree>
    <p:extLst>
      <p:ext uri="{BB962C8B-B14F-4D97-AF65-F5344CB8AC3E}">
        <p14:creationId xmlns:p14="http://schemas.microsoft.com/office/powerpoint/2010/main" val="886612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8E66C-9BB2-C041-ACF7-DF1C2E2779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DZ"/>
          </a:p>
        </p:txBody>
      </p:sp>
      <p:sp>
        <p:nvSpPr>
          <p:cNvPr id="3" name="Text Placeholder 2">
            <a:extLst>
              <a:ext uri="{FF2B5EF4-FFF2-40B4-BE49-F238E27FC236}">
                <a16:creationId xmlns:a16="http://schemas.microsoft.com/office/drawing/2014/main" id="{BFFEB89F-8393-414E-9C73-F7D57A4037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FEDB76-4E5D-5E45-83FE-34A790AC75E2}"/>
              </a:ext>
            </a:extLst>
          </p:cNvPr>
          <p:cNvSpPr>
            <a:spLocks noGrp="1"/>
          </p:cNvSpPr>
          <p:nvPr>
            <p:ph type="dt" sz="half" idx="10"/>
          </p:nvPr>
        </p:nvSpPr>
        <p:spPr/>
        <p:txBody>
          <a:bodyPr/>
          <a:lstStyle/>
          <a:p>
            <a:fld id="{98D5F47E-3568-CC46-9ED8-C56EC98754F9}" type="datetimeFigureOut">
              <a:rPr lang="en-DZ" smtClean="0"/>
              <a:t>11/8/2022</a:t>
            </a:fld>
            <a:endParaRPr lang="en-DZ"/>
          </a:p>
        </p:txBody>
      </p:sp>
      <p:sp>
        <p:nvSpPr>
          <p:cNvPr id="5" name="Footer Placeholder 4">
            <a:extLst>
              <a:ext uri="{FF2B5EF4-FFF2-40B4-BE49-F238E27FC236}">
                <a16:creationId xmlns:a16="http://schemas.microsoft.com/office/drawing/2014/main" id="{1E36BBA3-28E2-B743-A5CB-85D2F701AB43}"/>
              </a:ext>
            </a:extLst>
          </p:cNvPr>
          <p:cNvSpPr>
            <a:spLocks noGrp="1"/>
          </p:cNvSpPr>
          <p:nvPr>
            <p:ph type="ftr" sz="quarter" idx="11"/>
          </p:nvPr>
        </p:nvSpPr>
        <p:spPr/>
        <p:txBody>
          <a:bodyPr/>
          <a:lstStyle/>
          <a:p>
            <a:endParaRPr lang="en-DZ"/>
          </a:p>
        </p:txBody>
      </p:sp>
      <p:sp>
        <p:nvSpPr>
          <p:cNvPr id="6" name="Slide Number Placeholder 5">
            <a:extLst>
              <a:ext uri="{FF2B5EF4-FFF2-40B4-BE49-F238E27FC236}">
                <a16:creationId xmlns:a16="http://schemas.microsoft.com/office/drawing/2014/main" id="{5555E2E5-B7FA-C64D-9317-B99D526C0A5D}"/>
              </a:ext>
            </a:extLst>
          </p:cNvPr>
          <p:cNvSpPr>
            <a:spLocks noGrp="1"/>
          </p:cNvSpPr>
          <p:nvPr>
            <p:ph type="sldNum" sz="quarter" idx="12"/>
          </p:nvPr>
        </p:nvSpPr>
        <p:spPr/>
        <p:txBody>
          <a:bodyPr/>
          <a:lstStyle/>
          <a:p>
            <a:fld id="{6404C8DD-046B-2F4A-BF38-20C0028C81C0}" type="slidenum">
              <a:rPr lang="en-DZ" smtClean="0"/>
              <a:t>‹#›</a:t>
            </a:fld>
            <a:endParaRPr lang="en-DZ"/>
          </a:p>
        </p:txBody>
      </p:sp>
    </p:spTree>
    <p:extLst>
      <p:ext uri="{BB962C8B-B14F-4D97-AF65-F5344CB8AC3E}">
        <p14:creationId xmlns:p14="http://schemas.microsoft.com/office/powerpoint/2010/main" val="3126007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0547C-F4A7-9542-99D5-987813657288}"/>
              </a:ext>
            </a:extLst>
          </p:cNvPr>
          <p:cNvSpPr>
            <a:spLocks noGrp="1"/>
          </p:cNvSpPr>
          <p:nvPr>
            <p:ph type="title"/>
          </p:nvPr>
        </p:nvSpPr>
        <p:spPr/>
        <p:txBody>
          <a:bodyPr/>
          <a:lstStyle/>
          <a:p>
            <a:r>
              <a:rPr lang="en-US"/>
              <a:t>Click to edit Master title style</a:t>
            </a:r>
            <a:endParaRPr lang="en-DZ"/>
          </a:p>
        </p:txBody>
      </p:sp>
      <p:sp>
        <p:nvSpPr>
          <p:cNvPr id="3" name="Content Placeholder 2">
            <a:extLst>
              <a:ext uri="{FF2B5EF4-FFF2-40B4-BE49-F238E27FC236}">
                <a16:creationId xmlns:a16="http://schemas.microsoft.com/office/drawing/2014/main" id="{F007B3E8-DAC2-2142-AFB8-BCF9FF5B93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Z"/>
          </a:p>
        </p:txBody>
      </p:sp>
      <p:sp>
        <p:nvSpPr>
          <p:cNvPr id="4" name="Content Placeholder 3">
            <a:extLst>
              <a:ext uri="{FF2B5EF4-FFF2-40B4-BE49-F238E27FC236}">
                <a16:creationId xmlns:a16="http://schemas.microsoft.com/office/drawing/2014/main" id="{15CB8010-247A-A549-8F26-A749B6EA0E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Z"/>
          </a:p>
        </p:txBody>
      </p:sp>
      <p:sp>
        <p:nvSpPr>
          <p:cNvPr id="5" name="Date Placeholder 4">
            <a:extLst>
              <a:ext uri="{FF2B5EF4-FFF2-40B4-BE49-F238E27FC236}">
                <a16:creationId xmlns:a16="http://schemas.microsoft.com/office/drawing/2014/main" id="{4EEAD442-859E-9B42-817A-5FDFD34229D6}"/>
              </a:ext>
            </a:extLst>
          </p:cNvPr>
          <p:cNvSpPr>
            <a:spLocks noGrp="1"/>
          </p:cNvSpPr>
          <p:nvPr>
            <p:ph type="dt" sz="half" idx="10"/>
          </p:nvPr>
        </p:nvSpPr>
        <p:spPr/>
        <p:txBody>
          <a:bodyPr/>
          <a:lstStyle/>
          <a:p>
            <a:fld id="{98D5F47E-3568-CC46-9ED8-C56EC98754F9}" type="datetimeFigureOut">
              <a:rPr lang="en-DZ" smtClean="0"/>
              <a:t>11/8/2022</a:t>
            </a:fld>
            <a:endParaRPr lang="en-DZ"/>
          </a:p>
        </p:txBody>
      </p:sp>
      <p:sp>
        <p:nvSpPr>
          <p:cNvPr id="6" name="Footer Placeholder 5">
            <a:extLst>
              <a:ext uri="{FF2B5EF4-FFF2-40B4-BE49-F238E27FC236}">
                <a16:creationId xmlns:a16="http://schemas.microsoft.com/office/drawing/2014/main" id="{B37EBECB-80E0-9249-92EA-A4908E4E7EF0}"/>
              </a:ext>
            </a:extLst>
          </p:cNvPr>
          <p:cNvSpPr>
            <a:spLocks noGrp="1"/>
          </p:cNvSpPr>
          <p:nvPr>
            <p:ph type="ftr" sz="quarter" idx="11"/>
          </p:nvPr>
        </p:nvSpPr>
        <p:spPr/>
        <p:txBody>
          <a:bodyPr/>
          <a:lstStyle/>
          <a:p>
            <a:endParaRPr lang="en-DZ"/>
          </a:p>
        </p:txBody>
      </p:sp>
      <p:sp>
        <p:nvSpPr>
          <p:cNvPr id="7" name="Slide Number Placeholder 6">
            <a:extLst>
              <a:ext uri="{FF2B5EF4-FFF2-40B4-BE49-F238E27FC236}">
                <a16:creationId xmlns:a16="http://schemas.microsoft.com/office/drawing/2014/main" id="{6981A11A-3E50-8B4F-A17A-38495B804686}"/>
              </a:ext>
            </a:extLst>
          </p:cNvPr>
          <p:cNvSpPr>
            <a:spLocks noGrp="1"/>
          </p:cNvSpPr>
          <p:nvPr>
            <p:ph type="sldNum" sz="quarter" idx="12"/>
          </p:nvPr>
        </p:nvSpPr>
        <p:spPr/>
        <p:txBody>
          <a:bodyPr/>
          <a:lstStyle/>
          <a:p>
            <a:fld id="{6404C8DD-046B-2F4A-BF38-20C0028C81C0}" type="slidenum">
              <a:rPr lang="en-DZ" smtClean="0"/>
              <a:t>‹#›</a:t>
            </a:fld>
            <a:endParaRPr lang="en-DZ"/>
          </a:p>
        </p:txBody>
      </p:sp>
    </p:spTree>
    <p:extLst>
      <p:ext uri="{BB962C8B-B14F-4D97-AF65-F5344CB8AC3E}">
        <p14:creationId xmlns:p14="http://schemas.microsoft.com/office/powerpoint/2010/main" val="1636583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E03D4-637A-0348-85C6-A42E60A8B3B2}"/>
              </a:ext>
            </a:extLst>
          </p:cNvPr>
          <p:cNvSpPr>
            <a:spLocks noGrp="1"/>
          </p:cNvSpPr>
          <p:nvPr>
            <p:ph type="title"/>
          </p:nvPr>
        </p:nvSpPr>
        <p:spPr>
          <a:xfrm>
            <a:off x="839788" y="365125"/>
            <a:ext cx="10515600" cy="1325563"/>
          </a:xfrm>
        </p:spPr>
        <p:txBody>
          <a:bodyPr/>
          <a:lstStyle/>
          <a:p>
            <a:r>
              <a:rPr lang="en-US"/>
              <a:t>Click to edit Master title style</a:t>
            </a:r>
            <a:endParaRPr lang="en-DZ"/>
          </a:p>
        </p:txBody>
      </p:sp>
      <p:sp>
        <p:nvSpPr>
          <p:cNvPr id="3" name="Text Placeholder 2">
            <a:extLst>
              <a:ext uri="{FF2B5EF4-FFF2-40B4-BE49-F238E27FC236}">
                <a16:creationId xmlns:a16="http://schemas.microsoft.com/office/drawing/2014/main" id="{FADACD4A-CACB-B84B-A918-C3A66AE09E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C3FECA-88DC-9546-BDD8-154406E5A9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Z"/>
          </a:p>
        </p:txBody>
      </p:sp>
      <p:sp>
        <p:nvSpPr>
          <p:cNvPr id="5" name="Text Placeholder 4">
            <a:extLst>
              <a:ext uri="{FF2B5EF4-FFF2-40B4-BE49-F238E27FC236}">
                <a16:creationId xmlns:a16="http://schemas.microsoft.com/office/drawing/2014/main" id="{41B95221-812F-3946-99F0-42B9C32D22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382205-81DA-484C-B3B4-3521C951D0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Z"/>
          </a:p>
        </p:txBody>
      </p:sp>
      <p:sp>
        <p:nvSpPr>
          <p:cNvPr id="7" name="Date Placeholder 6">
            <a:extLst>
              <a:ext uri="{FF2B5EF4-FFF2-40B4-BE49-F238E27FC236}">
                <a16:creationId xmlns:a16="http://schemas.microsoft.com/office/drawing/2014/main" id="{9AE3C1B7-AA0D-C04B-9B39-57D374ACD45F}"/>
              </a:ext>
            </a:extLst>
          </p:cNvPr>
          <p:cNvSpPr>
            <a:spLocks noGrp="1"/>
          </p:cNvSpPr>
          <p:nvPr>
            <p:ph type="dt" sz="half" idx="10"/>
          </p:nvPr>
        </p:nvSpPr>
        <p:spPr/>
        <p:txBody>
          <a:bodyPr/>
          <a:lstStyle/>
          <a:p>
            <a:fld id="{98D5F47E-3568-CC46-9ED8-C56EC98754F9}" type="datetimeFigureOut">
              <a:rPr lang="en-DZ" smtClean="0"/>
              <a:t>11/8/2022</a:t>
            </a:fld>
            <a:endParaRPr lang="en-DZ"/>
          </a:p>
        </p:txBody>
      </p:sp>
      <p:sp>
        <p:nvSpPr>
          <p:cNvPr id="8" name="Footer Placeholder 7">
            <a:extLst>
              <a:ext uri="{FF2B5EF4-FFF2-40B4-BE49-F238E27FC236}">
                <a16:creationId xmlns:a16="http://schemas.microsoft.com/office/drawing/2014/main" id="{776DD214-DB8C-A543-B828-6783560816C9}"/>
              </a:ext>
            </a:extLst>
          </p:cNvPr>
          <p:cNvSpPr>
            <a:spLocks noGrp="1"/>
          </p:cNvSpPr>
          <p:nvPr>
            <p:ph type="ftr" sz="quarter" idx="11"/>
          </p:nvPr>
        </p:nvSpPr>
        <p:spPr/>
        <p:txBody>
          <a:bodyPr/>
          <a:lstStyle/>
          <a:p>
            <a:endParaRPr lang="en-DZ"/>
          </a:p>
        </p:txBody>
      </p:sp>
      <p:sp>
        <p:nvSpPr>
          <p:cNvPr id="9" name="Slide Number Placeholder 8">
            <a:extLst>
              <a:ext uri="{FF2B5EF4-FFF2-40B4-BE49-F238E27FC236}">
                <a16:creationId xmlns:a16="http://schemas.microsoft.com/office/drawing/2014/main" id="{2EF25E91-6CCD-6141-8DE2-8D0241AB1CB8}"/>
              </a:ext>
            </a:extLst>
          </p:cNvPr>
          <p:cNvSpPr>
            <a:spLocks noGrp="1"/>
          </p:cNvSpPr>
          <p:nvPr>
            <p:ph type="sldNum" sz="quarter" idx="12"/>
          </p:nvPr>
        </p:nvSpPr>
        <p:spPr/>
        <p:txBody>
          <a:bodyPr/>
          <a:lstStyle/>
          <a:p>
            <a:fld id="{6404C8DD-046B-2F4A-BF38-20C0028C81C0}" type="slidenum">
              <a:rPr lang="en-DZ" smtClean="0"/>
              <a:t>‹#›</a:t>
            </a:fld>
            <a:endParaRPr lang="en-DZ"/>
          </a:p>
        </p:txBody>
      </p:sp>
    </p:spTree>
    <p:extLst>
      <p:ext uri="{BB962C8B-B14F-4D97-AF65-F5344CB8AC3E}">
        <p14:creationId xmlns:p14="http://schemas.microsoft.com/office/powerpoint/2010/main" val="340564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56DF1-75D7-7346-AE8E-BEAAA00F80BA}"/>
              </a:ext>
            </a:extLst>
          </p:cNvPr>
          <p:cNvSpPr>
            <a:spLocks noGrp="1"/>
          </p:cNvSpPr>
          <p:nvPr>
            <p:ph type="title"/>
          </p:nvPr>
        </p:nvSpPr>
        <p:spPr/>
        <p:txBody>
          <a:bodyPr/>
          <a:lstStyle/>
          <a:p>
            <a:r>
              <a:rPr lang="en-US"/>
              <a:t>Click to edit Master title style</a:t>
            </a:r>
            <a:endParaRPr lang="en-DZ"/>
          </a:p>
        </p:txBody>
      </p:sp>
      <p:sp>
        <p:nvSpPr>
          <p:cNvPr id="3" name="Date Placeholder 2">
            <a:extLst>
              <a:ext uri="{FF2B5EF4-FFF2-40B4-BE49-F238E27FC236}">
                <a16:creationId xmlns:a16="http://schemas.microsoft.com/office/drawing/2014/main" id="{BD013BF5-DED4-F745-950C-618870563906}"/>
              </a:ext>
            </a:extLst>
          </p:cNvPr>
          <p:cNvSpPr>
            <a:spLocks noGrp="1"/>
          </p:cNvSpPr>
          <p:nvPr>
            <p:ph type="dt" sz="half" idx="10"/>
          </p:nvPr>
        </p:nvSpPr>
        <p:spPr/>
        <p:txBody>
          <a:bodyPr/>
          <a:lstStyle/>
          <a:p>
            <a:fld id="{98D5F47E-3568-CC46-9ED8-C56EC98754F9}" type="datetimeFigureOut">
              <a:rPr lang="en-DZ" smtClean="0"/>
              <a:t>11/8/2022</a:t>
            </a:fld>
            <a:endParaRPr lang="en-DZ"/>
          </a:p>
        </p:txBody>
      </p:sp>
      <p:sp>
        <p:nvSpPr>
          <p:cNvPr id="4" name="Footer Placeholder 3">
            <a:extLst>
              <a:ext uri="{FF2B5EF4-FFF2-40B4-BE49-F238E27FC236}">
                <a16:creationId xmlns:a16="http://schemas.microsoft.com/office/drawing/2014/main" id="{1008DBBB-EC3C-084F-A77A-F66FE04F5B5B}"/>
              </a:ext>
            </a:extLst>
          </p:cNvPr>
          <p:cNvSpPr>
            <a:spLocks noGrp="1"/>
          </p:cNvSpPr>
          <p:nvPr>
            <p:ph type="ftr" sz="quarter" idx="11"/>
          </p:nvPr>
        </p:nvSpPr>
        <p:spPr/>
        <p:txBody>
          <a:bodyPr/>
          <a:lstStyle/>
          <a:p>
            <a:endParaRPr lang="en-DZ"/>
          </a:p>
        </p:txBody>
      </p:sp>
      <p:sp>
        <p:nvSpPr>
          <p:cNvPr id="5" name="Slide Number Placeholder 4">
            <a:extLst>
              <a:ext uri="{FF2B5EF4-FFF2-40B4-BE49-F238E27FC236}">
                <a16:creationId xmlns:a16="http://schemas.microsoft.com/office/drawing/2014/main" id="{77922EC9-439A-4C4E-A310-CDF2165C8EEE}"/>
              </a:ext>
            </a:extLst>
          </p:cNvPr>
          <p:cNvSpPr>
            <a:spLocks noGrp="1"/>
          </p:cNvSpPr>
          <p:nvPr>
            <p:ph type="sldNum" sz="quarter" idx="12"/>
          </p:nvPr>
        </p:nvSpPr>
        <p:spPr/>
        <p:txBody>
          <a:bodyPr/>
          <a:lstStyle/>
          <a:p>
            <a:fld id="{6404C8DD-046B-2F4A-BF38-20C0028C81C0}" type="slidenum">
              <a:rPr lang="en-DZ" smtClean="0"/>
              <a:t>‹#›</a:t>
            </a:fld>
            <a:endParaRPr lang="en-DZ"/>
          </a:p>
        </p:txBody>
      </p:sp>
    </p:spTree>
    <p:extLst>
      <p:ext uri="{BB962C8B-B14F-4D97-AF65-F5344CB8AC3E}">
        <p14:creationId xmlns:p14="http://schemas.microsoft.com/office/powerpoint/2010/main" val="703739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7050C5-09B5-CF4C-BB7D-5F664F9E89FB}"/>
              </a:ext>
            </a:extLst>
          </p:cNvPr>
          <p:cNvSpPr>
            <a:spLocks noGrp="1"/>
          </p:cNvSpPr>
          <p:nvPr>
            <p:ph type="dt" sz="half" idx="10"/>
          </p:nvPr>
        </p:nvSpPr>
        <p:spPr/>
        <p:txBody>
          <a:bodyPr/>
          <a:lstStyle/>
          <a:p>
            <a:fld id="{98D5F47E-3568-CC46-9ED8-C56EC98754F9}" type="datetimeFigureOut">
              <a:rPr lang="en-DZ" smtClean="0"/>
              <a:t>11/8/2022</a:t>
            </a:fld>
            <a:endParaRPr lang="en-DZ"/>
          </a:p>
        </p:txBody>
      </p:sp>
      <p:sp>
        <p:nvSpPr>
          <p:cNvPr id="3" name="Footer Placeholder 2">
            <a:extLst>
              <a:ext uri="{FF2B5EF4-FFF2-40B4-BE49-F238E27FC236}">
                <a16:creationId xmlns:a16="http://schemas.microsoft.com/office/drawing/2014/main" id="{ECC02A73-3E7E-9C40-A181-C6C5B9F8734E}"/>
              </a:ext>
            </a:extLst>
          </p:cNvPr>
          <p:cNvSpPr>
            <a:spLocks noGrp="1"/>
          </p:cNvSpPr>
          <p:nvPr>
            <p:ph type="ftr" sz="quarter" idx="11"/>
          </p:nvPr>
        </p:nvSpPr>
        <p:spPr/>
        <p:txBody>
          <a:bodyPr/>
          <a:lstStyle/>
          <a:p>
            <a:endParaRPr lang="en-DZ"/>
          </a:p>
        </p:txBody>
      </p:sp>
      <p:sp>
        <p:nvSpPr>
          <p:cNvPr id="4" name="Slide Number Placeholder 3">
            <a:extLst>
              <a:ext uri="{FF2B5EF4-FFF2-40B4-BE49-F238E27FC236}">
                <a16:creationId xmlns:a16="http://schemas.microsoft.com/office/drawing/2014/main" id="{88F9F1A7-A04C-6D42-B3D6-103F50F8FF42}"/>
              </a:ext>
            </a:extLst>
          </p:cNvPr>
          <p:cNvSpPr>
            <a:spLocks noGrp="1"/>
          </p:cNvSpPr>
          <p:nvPr>
            <p:ph type="sldNum" sz="quarter" idx="12"/>
          </p:nvPr>
        </p:nvSpPr>
        <p:spPr/>
        <p:txBody>
          <a:bodyPr/>
          <a:lstStyle/>
          <a:p>
            <a:fld id="{6404C8DD-046B-2F4A-BF38-20C0028C81C0}" type="slidenum">
              <a:rPr lang="en-DZ" smtClean="0"/>
              <a:t>‹#›</a:t>
            </a:fld>
            <a:endParaRPr lang="en-DZ"/>
          </a:p>
        </p:txBody>
      </p:sp>
    </p:spTree>
    <p:extLst>
      <p:ext uri="{BB962C8B-B14F-4D97-AF65-F5344CB8AC3E}">
        <p14:creationId xmlns:p14="http://schemas.microsoft.com/office/powerpoint/2010/main" val="846381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30CAE-C53F-4E42-BB6C-DAF3C61BA6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DZ"/>
          </a:p>
        </p:txBody>
      </p:sp>
      <p:sp>
        <p:nvSpPr>
          <p:cNvPr id="3" name="Content Placeholder 2">
            <a:extLst>
              <a:ext uri="{FF2B5EF4-FFF2-40B4-BE49-F238E27FC236}">
                <a16:creationId xmlns:a16="http://schemas.microsoft.com/office/drawing/2014/main" id="{2F5565B0-1040-B143-A885-F1C86DD2E3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Z"/>
          </a:p>
        </p:txBody>
      </p:sp>
      <p:sp>
        <p:nvSpPr>
          <p:cNvPr id="4" name="Text Placeholder 3">
            <a:extLst>
              <a:ext uri="{FF2B5EF4-FFF2-40B4-BE49-F238E27FC236}">
                <a16:creationId xmlns:a16="http://schemas.microsoft.com/office/drawing/2014/main" id="{C525A165-C60E-5544-B91E-2A28C238C2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74FA21-2366-3F4D-B0AE-960ED9A4CE92}"/>
              </a:ext>
            </a:extLst>
          </p:cNvPr>
          <p:cNvSpPr>
            <a:spLocks noGrp="1"/>
          </p:cNvSpPr>
          <p:nvPr>
            <p:ph type="dt" sz="half" idx="10"/>
          </p:nvPr>
        </p:nvSpPr>
        <p:spPr/>
        <p:txBody>
          <a:bodyPr/>
          <a:lstStyle/>
          <a:p>
            <a:fld id="{98D5F47E-3568-CC46-9ED8-C56EC98754F9}" type="datetimeFigureOut">
              <a:rPr lang="en-DZ" smtClean="0"/>
              <a:t>11/8/2022</a:t>
            </a:fld>
            <a:endParaRPr lang="en-DZ"/>
          </a:p>
        </p:txBody>
      </p:sp>
      <p:sp>
        <p:nvSpPr>
          <p:cNvPr id="6" name="Footer Placeholder 5">
            <a:extLst>
              <a:ext uri="{FF2B5EF4-FFF2-40B4-BE49-F238E27FC236}">
                <a16:creationId xmlns:a16="http://schemas.microsoft.com/office/drawing/2014/main" id="{3AAD0A0F-0317-0C4D-BAB9-2A7003F81AA4}"/>
              </a:ext>
            </a:extLst>
          </p:cNvPr>
          <p:cNvSpPr>
            <a:spLocks noGrp="1"/>
          </p:cNvSpPr>
          <p:nvPr>
            <p:ph type="ftr" sz="quarter" idx="11"/>
          </p:nvPr>
        </p:nvSpPr>
        <p:spPr/>
        <p:txBody>
          <a:bodyPr/>
          <a:lstStyle/>
          <a:p>
            <a:endParaRPr lang="en-DZ"/>
          </a:p>
        </p:txBody>
      </p:sp>
      <p:sp>
        <p:nvSpPr>
          <p:cNvPr id="7" name="Slide Number Placeholder 6">
            <a:extLst>
              <a:ext uri="{FF2B5EF4-FFF2-40B4-BE49-F238E27FC236}">
                <a16:creationId xmlns:a16="http://schemas.microsoft.com/office/drawing/2014/main" id="{07A6A5F5-D57F-1947-B558-75F16A943DB7}"/>
              </a:ext>
            </a:extLst>
          </p:cNvPr>
          <p:cNvSpPr>
            <a:spLocks noGrp="1"/>
          </p:cNvSpPr>
          <p:nvPr>
            <p:ph type="sldNum" sz="quarter" idx="12"/>
          </p:nvPr>
        </p:nvSpPr>
        <p:spPr/>
        <p:txBody>
          <a:bodyPr/>
          <a:lstStyle/>
          <a:p>
            <a:fld id="{6404C8DD-046B-2F4A-BF38-20C0028C81C0}" type="slidenum">
              <a:rPr lang="en-DZ" smtClean="0"/>
              <a:t>‹#›</a:t>
            </a:fld>
            <a:endParaRPr lang="en-DZ"/>
          </a:p>
        </p:txBody>
      </p:sp>
    </p:spTree>
    <p:extLst>
      <p:ext uri="{BB962C8B-B14F-4D97-AF65-F5344CB8AC3E}">
        <p14:creationId xmlns:p14="http://schemas.microsoft.com/office/powerpoint/2010/main" val="318064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7D3F2-27E0-F645-A691-B2FAB21006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DZ"/>
          </a:p>
        </p:txBody>
      </p:sp>
      <p:sp>
        <p:nvSpPr>
          <p:cNvPr id="3" name="Picture Placeholder 2">
            <a:extLst>
              <a:ext uri="{FF2B5EF4-FFF2-40B4-BE49-F238E27FC236}">
                <a16:creationId xmlns:a16="http://schemas.microsoft.com/office/drawing/2014/main" id="{12D3A30D-0AF0-E545-A98B-789AC837AC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DZ"/>
          </a:p>
        </p:txBody>
      </p:sp>
      <p:sp>
        <p:nvSpPr>
          <p:cNvPr id="4" name="Text Placeholder 3">
            <a:extLst>
              <a:ext uri="{FF2B5EF4-FFF2-40B4-BE49-F238E27FC236}">
                <a16:creationId xmlns:a16="http://schemas.microsoft.com/office/drawing/2014/main" id="{F7848B6A-A975-BC43-847C-860E43997E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912E65-710F-EE42-A05F-A58C4A62C428}"/>
              </a:ext>
            </a:extLst>
          </p:cNvPr>
          <p:cNvSpPr>
            <a:spLocks noGrp="1"/>
          </p:cNvSpPr>
          <p:nvPr>
            <p:ph type="dt" sz="half" idx="10"/>
          </p:nvPr>
        </p:nvSpPr>
        <p:spPr/>
        <p:txBody>
          <a:bodyPr/>
          <a:lstStyle/>
          <a:p>
            <a:fld id="{98D5F47E-3568-CC46-9ED8-C56EC98754F9}" type="datetimeFigureOut">
              <a:rPr lang="en-DZ" smtClean="0"/>
              <a:t>11/8/2022</a:t>
            </a:fld>
            <a:endParaRPr lang="en-DZ"/>
          </a:p>
        </p:txBody>
      </p:sp>
      <p:sp>
        <p:nvSpPr>
          <p:cNvPr id="6" name="Footer Placeholder 5">
            <a:extLst>
              <a:ext uri="{FF2B5EF4-FFF2-40B4-BE49-F238E27FC236}">
                <a16:creationId xmlns:a16="http://schemas.microsoft.com/office/drawing/2014/main" id="{CB1E6235-6321-884F-9956-EFDB33893FD7}"/>
              </a:ext>
            </a:extLst>
          </p:cNvPr>
          <p:cNvSpPr>
            <a:spLocks noGrp="1"/>
          </p:cNvSpPr>
          <p:nvPr>
            <p:ph type="ftr" sz="quarter" idx="11"/>
          </p:nvPr>
        </p:nvSpPr>
        <p:spPr/>
        <p:txBody>
          <a:bodyPr/>
          <a:lstStyle/>
          <a:p>
            <a:endParaRPr lang="en-DZ"/>
          </a:p>
        </p:txBody>
      </p:sp>
      <p:sp>
        <p:nvSpPr>
          <p:cNvPr id="7" name="Slide Number Placeholder 6">
            <a:extLst>
              <a:ext uri="{FF2B5EF4-FFF2-40B4-BE49-F238E27FC236}">
                <a16:creationId xmlns:a16="http://schemas.microsoft.com/office/drawing/2014/main" id="{6D912229-100C-0B45-9376-A3A81A6FB552}"/>
              </a:ext>
            </a:extLst>
          </p:cNvPr>
          <p:cNvSpPr>
            <a:spLocks noGrp="1"/>
          </p:cNvSpPr>
          <p:nvPr>
            <p:ph type="sldNum" sz="quarter" idx="12"/>
          </p:nvPr>
        </p:nvSpPr>
        <p:spPr/>
        <p:txBody>
          <a:bodyPr/>
          <a:lstStyle/>
          <a:p>
            <a:fld id="{6404C8DD-046B-2F4A-BF38-20C0028C81C0}" type="slidenum">
              <a:rPr lang="en-DZ" smtClean="0"/>
              <a:t>‹#›</a:t>
            </a:fld>
            <a:endParaRPr lang="en-DZ"/>
          </a:p>
        </p:txBody>
      </p:sp>
    </p:spTree>
    <p:extLst>
      <p:ext uri="{BB962C8B-B14F-4D97-AF65-F5344CB8AC3E}">
        <p14:creationId xmlns:p14="http://schemas.microsoft.com/office/powerpoint/2010/main" val="167411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8432A-E372-0740-B045-B19716F18034}"/>
              </a:ext>
            </a:extLst>
          </p:cNvPr>
          <p:cNvSpPr>
            <a:spLocks noGrp="1"/>
          </p:cNvSpPr>
          <p:nvPr>
            <p:ph type="title"/>
          </p:nvPr>
        </p:nvSpPr>
        <p:spPr/>
        <p:txBody>
          <a:bodyPr/>
          <a:lstStyle/>
          <a:p>
            <a:r>
              <a:rPr lang="en-US"/>
              <a:t>Click to edit Master title style</a:t>
            </a:r>
            <a:endParaRPr lang="en-DZ"/>
          </a:p>
        </p:txBody>
      </p:sp>
      <p:sp>
        <p:nvSpPr>
          <p:cNvPr id="3" name="Vertical Text Placeholder 2">
            <a:extLst>
              <a:ext uri="{FF2B5EF4-FFF2-40B4-BE49-F238E27FC236}">
                <a16:creationId xmlns:a16="http://schemas.microsoft.com/office/drawing/2014/main" id="{96C8C606-52FB-4546-AA3C-3172999713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Z"/>
          </a:p>
        </p:txBody>
      </p:sp>
      <p:sp>
        <p:nvSpPr>
          <p:cNvPr id="4" name="Date Placeholder 3">
            <a:extLst>
              <a:ext uri="{FF2B5EF4-FFF2-40B4-BE49-F238E27FC236}">
                <a16:creationId xmlns:a16="http://schemas.microsoft.com/office/drawing/2014/main" id="{4C1628EA-5EFC-7447-A4D9-FC61F30E7E1E}"/>
              </a:ext>
            </a:extLst>
          </p:cNvPr>
          <p:cNvSpPr>
            <a:spLocks noGrp="1"/>
          </p:cNvSpPr>
          <p:nvPr>
            <p:ph type="dt" sz="half" idx="10"/>
          </p:nvPr>
        </p:nvSpPr>
        <p:spPr/>
        <p:txBody>
          <a:bodyPr/>
          <a:lstStyle/>
          <a:p>
            <a:fld id="{98D5F47E-3568-CC46-9ED8-C56EC98754F9}" type="datetimeFigureOut">
              <a:rPr lang="en-DZ" smtClean="0"/>
              <a:t>11/8/2022</a:t>
            </a:fld>
            <a:endParaRPr lang="en-DZ"/>
          </a:p>
        </p:txBody>
      </p:sp>
      <p:sp>
        <p:nvSpPr>
          <p:cNvPr id="5" name="Footer Placeholder 4">
            <a:extLst>
              <a:ext uri="{FF2B5EF4-FFF2-40B4-BE49-F238E27FC236}">
                <a16:creationId xmlns:a16="http://schemas.microsoft.com/office/drawing/2014/main" id="{C5FE33BD-295C-9F44-BA24-AAFF43CBAE63}"/>
              </a:ext>
            </a:extLst>
          </p:cNvPr>
          <p:cNvSpPr>
            <a:spLocks noGrp="1"/>
          </p:cNvSpPr>
          <p:nvPr>
            <p:ph type="ftr" sz="quarter" idx="11"/>
          </p:nvPr>
        </p:nvSpPr>
        <p:spPr/>
        <p:txBody>
          <a:bodyPr/>
          <a:lstStyle/>
          <a:p>
            <a:endParaRPr lang="en-DZ"/>
          </a:p>
        </p:txBody>
      </p:sp>
      <p:sp>
        <p:nvSpPr>
          <p:cNvPr id="6" name="Slide Number Placeholder 5">
            <a:extLst>
              <a:ext uri="{FF2B5EF4-FFF2-40B4-BE49-F238E27FC236}">
                <a16:creationId xmlns:a16="http://schemas.microsoft.com/office/drawing/2014/main" id="{9A462863-2EB7-CC44-9908-1A84ADBDB0BC}"/>
              </a:ext>
            </a:extLst>
          </p:cNvPr>
          <p:cNvSpPr>
            <a:spLocks noGrp="1"/>
          </p:cNvSpPr>
          <p:nvPr>
            <p:ph type="sldNum" sz="quarter" idx="12"/>
          </p:nvPr>
        </p:nvSpPr>
        <p:spPr/>
        <p:txBody>
          <a:bodyPr/>
          <a:lstStyle/>
          <a:p>
            <a:fld id="{6404C8DD-046B-2F4A-BF38-20C0028C81C0}" type="slidenum">
              <a:rPr lang="en-DZ" smtClean="0"/>
              <a:t>‹#›</a:t>
            </a:fld>
            <a:endParaRPr lang="en-DZ"/>
          </a:p>
        </p:txBody>
      </p:sp>
    </p:spTree>
    <p:extLst>
      <p:ext uri="{BB962C8B-B14F-4D97-AF65-F5344CB8AC3E}">
        <p14:creationId xmlns:p14="http://schemas.microsoft.com/office/powerpoint/2010/main" val="1159410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EA1748-A558-B94E-A5C0-EFC96E0E9B3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DZ"/>
          </a:p>
        </p:txBody>
      </p:sp>
      <p:sp>
        <p:nvSpPr>
          <p:cNvPr id="3" name="Vertical Text Placeholder 2">
            <a:extLst>
              <a:ext uri="{FF2B5EF4-FFF2-40B4-BE49-F238E27FC236}">
                <a16:creationId xmlns:a16="http://schemas.microsoft.com/office/drawing/2014/main" id="{747095C0-354C-EE4C-A1CD-77A97F3744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Z"/>
          </a:p>
        </p:txBody>
      </p:sp>
      <p:sp>
        <p:nvSpPr>
          <p:cNvPr id="4" name="Date Placeholder 3">
            <a:extLst>
              <a:ext uri="{FF2B5EF4-FFF2-40B4-BE49-F238E27FC236}">
                <a16:creationId xmlns:a16="http://schemas.microsoft.com/office/drawing/2014/main" id="{E300C556-6447-2647-A709-6001E0A1FA0C}"/>
              </a:ext>
            </a:extLst>
          </p:cNvPr>
          <p:cNvSpPr>
            <a:spLocks noGrp="1"/>
          </p:cNvSpPr>
          <p:nvPr>
            <p:ph type="dt" sz="half" idx="10"/>
          </p:nvPr>
        </p:nvSpPr>
        <p:spPr/>
        <p:txBody>
          <a:bodyPr/>
          <a:lstStyle/>
          <a:p>
            <a:fld id="{98D5F47E-3568-CC46-9ED8-C56EC98754F9}" type="datetimeFigureOut">
              <a:rPr lang="en-DZ" smtClean="0"/>
              <a:t>11/8/2022</a:t>
            </a:fld>
            <a:endParaRPr lang="en-DZ"/>
          </a:p>
        </p:txBody>
      </p:sp>
      <p:sp>
        <p:nvSpPr>
          <p:cNvPr id="5" name="Footer Placeholder 4">
            <a:extLst>
              <a:ext uri="{FF2B5EF4-FFF2-40B4-BE49-F238E27FC236}">
                <a16:creationId xmlns:a16="http://schemas.microsoft.com/office/drawing/2014/main" id="{665BB43B-F7ED-3A4C-85A2-0F8015D9D8F8}"/>
              </a:ext>
            </a:extLst>
          </p:cNvPr>
          <p:cNvSpPr>
            <a:spLocks noGrp="1"/>
          </p:cNvSpPr>
          <p:nvPr>
            <p:ph type="ftr" sz="quarter" idx="11"/>
          </p:nvPr>
        </p:nvSpPr>
        <p:spPr/>
        <p:txBody>
          <a:bodyPr/>
          <a:lstStyle/>
          <a:p>
            <a:endParaRPr lang="en-DZ"/>
          </a:p>
        </p:txBody>
      </p:sp>
      <p:sp>
        <p:nvSpPr>
          <p:cNvPr id="6" name="Slide Number Placeholder 5">
            <a:extLst>
              <a:ext uri="{FF2B5EF4-FFF2-40B4-BE49-F238E27FC236}">
                <a16:creationId xmlns:a16="http://schemas.microsoft.com/office/drawing/2014/main" id="{58EBF181-2FE2-EC46-8DF2-F378A3A7A856}"/>
              </a:ext>
            </a:extLst>
          </p:cNvPr>
          <p:cNvSpPr>
            <a:spLocks noGrp="1"/>
          </p:cNvSpPr>
          <p:nvPr>
            <p:ph type="sldNum" sz="quarter" idx="12"/>
          </p:nvPr>
        </p:nvSpPr>
        <p:spPr/>
        <p:txBody>
          <a:bodyPr/>
          <a:lstStyle/>
          <a:p>
            <a:fld id="{6404C8DD-046B-2F4A-BF38-20C0028C81C0}" type="slidenum">
              <a:rPr lang="en-DZ" smtClean="0"/>
              <a:t>‹#›</a:t>
            </a:fld>
            <a:endParaRPr lang="en-DZ"/>
          </a:p>
        </p:txBody>
      </p:sp>
    </p:spTree>
    <p:extLst>
      <p:ext uri="{BB962C8B-B14F-4D97-AF65-F5344CB8AC3E}">
        <p14:creationId xmlns:p14="http://schemas.microsoft.com/office/powerpoint/2010/main" val="2197046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9000"/>
            <a:lum/>
          </a:blip>
          <a:srcRect/>
          <a:stretch>
            <a:fillRect t="-12000" b="-12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8FE77B-BD9E-574A-95B9-E050E9866C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DZ"/>
          </a:p>
        </p:txBody>
      </p:sp>
      <p:sp>
        <p:nvSpPr>
          <p:cNvPr id="3" name="Text Placeholder 2">
            <a:extLst>
              <a:ext uri="{FF2B5EF4-FFF2-40B4-BE49-F238E27FC236}">
                <a16:creationId xmlns:a16="http://schemas.microsoft.com/office/drawing/2014/main" id="{70D4D0A9-16F6-FE4D-9BD4-A6D58D0EDB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Z"/>
          </a:p>
        </p:txBody>
      </p:sp>
      <p:sp>
        <p:nvSpPr>
          <p:cNvPr id="4" name="Date Placeholder 3">
            <a:extLst>
              <a:ext uri="{FF2B5EF4-FFF2-40B4-BE49-F238E27FC236}">
                <a16:creationId xmlns:a16="http://schemas.microsoft.com/office/drawing/2014/main" id="{7D5A438B-A766-F841-86BB-4D7CAA5227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D5F47E-3568-CC46-9ED8-C56EC98754F9}" type="datetimeFigureOut">
              <a:rPr lang="en-DZ" smtClean="0"/>
              <a:t>11/8/2022</a:t>
            </a:fld>
            <a:endParaRPr lang="en-DZ"/>
          </a:p>
        </p:txBody>
      </p:sp>
      <p:sp>
        <p:nvSpPr>
          <p:cNvPr id="5" name="Footer Placeholder 4">
            <a:extLst>
              <a:ext uri="{FF2B5EF4-FFF2-40B4-BE49-F238E27FC236}">
                <a16:creationId xmlns:a16="http://schemas.microsoft.com/office/drawing/2014/main" id="{90E9DA2E-CCDE-FB41-9F6D-458A53BE00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DZ"/>
          </a:p>
        </p:txBody>
      </p:sp>
      <p:sp>
        <p:nvSpPr>
          <p:cNvPr id="6" name="Slide Number Placeholder 5">
            <a:extLst>
              <a:ext uri="{FF2B5EF4-FFF2-40B4-BE49-F238E27FC236}">
                <a16:creationId xmlns:a16="http://schemas.microsoft.com/office/drawing/2014/main" id="{B3A3B370-A341-7A44-A46D-37F7681D0E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04C8DD-046B-2F4A-BF38-20C0028C81C0}" type="slidenum">
              <a:rPr lang="en-DZ" smtClean="0"/>
              <a:t>‹#›</a:t>
            </a:fld>
            <a:endParaRPr lang="en-DZ"/>
          </a:p>
        </p:txBody>
      </p:sp>
    </p:spTree>
    <p:extLst>
      <p:ext uri="{BB962C8B-B14F-4D97-AF65-F5344CB8AC3E}">
        <p14:creationId xmlns:p14="http://schemas.microsoft.com/office/powerpoint/2010/main" val="3979599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F840A50-0B13-A342-B951-52CC7D5D217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0" y="590550"/>
            <a:ext cx="5638800" cy="5676900"/>
          </a:xfrm>
          <a:prstGeom prst="rect">
            <a:avLst/>
          </a:prstGeom>
        </p:spPr>
      </p:pic>
      <p:sp>
        <p:nvSpPr>
          <p:cNvPr id="6" name="TextBox 5">
            <a:extLst>
              <a:ext uri="{FF2B5EF4-FFF2-40B4-BE49-F238E27FC236}">
                <a16:creationId xmlns:a16="http://schemas.microsoft.com/office/drawing/2014/main" id="{84939E12-2F84-BC47-973C-D2252DC36809}"/>
              </a:ext>
            </a:extLst>
          </p:cNvPr>
          <p:cNvSpPr txBox="1"/>
          <p:nvPr/>
        </p:nvSpPr>
        <p:spPr>
          <a:xfrm>
            <a:off x="5418665" y="1794934"/>
            <a:ext cx="5977467" cy="2554545"/>
          </a:xfrm>
          <a:prstGeom prst="rect">
            <a:avLst/>
          </a:prstGeom>
          <a:noFill/>
        </p:spPr>
        <p:txBody>
          <a:bodyPr wrap="square" rtlCol="0">
            <a:spAutoFit/>
          </a:bodyPr>
          <a:lstStyle/>
          <a:p>
            <a:pPr marL="0" algn="ctr" defTabSz="914400" rtl="0" eaLnBrk="1" latinLnBrk="0" hangingPunct="1"/>
            <a:r>
              <a:rPr lang="ar-SA" sz="8000" b="1" dirty="0">
                <a:latin typeface="Al Tarikh" pitchFamily="2" charset="-78"/>
                <a:cs typeface="Al Tarikh" pitchFamily="2" charset="-78"/>
              </a:rPr>
              <a:t>عرض بوربوينت عن القرآن الكريم</a:t>
            </a:r>
            <a:endParaRPr lang="en-DZ" sz="8000" b="1" dirty="0">
              <a:latin typeface="Al Tarikh" pitchFamily="2" charset="-78"/>
              <a:cs typeface="Al Tarikh" pitchFamily="2" charset="-78"/>
            </a:endParaRPr>
          </a:p>
        </p:txBody>
      </p:sp>
      <p:sp>
        <p:nvSpPr>
          <p:cNvPr id="7" name="TextBox 6">
            <a:extLst>
              <a:ext uri="{FF2B5EF4-FFF2-40B4-BE49-F238E27FC236}">
                <a16:creationId xmlns:a16="http://schemas.microsoft.com/office/drawing/2014/main" id="{98470D79-A1B2-0C45-B5A5-9681C8FCC40F}"/>
              </a:ext>
            </a:extLst>
          </p:cNvPr>
          <p:cNvSpPr txBox="1"/>
          <p:nvPr/>
        </p:nvSpPr>
        <p:spPr>
          <a:xfrm>
            <a:off x="5875866" y="4501879"/>
            <a:ext cx="5063067" cy="369332"/>
          </a:xfrm>
          <a:prstGeom prst="rect">
            <a:avLst/>
          </a:prstGeom>
          <a:noFill/>
        </p:spPr>
        <p:txBody>
          <a:bodyPr wrap="square" rtlCol="0">
            <a:spAutoFit/>
          </a:bodyPr>
          <a:lstStyle/>
          <a:p>
            <a:pPr marL="0" algn="r" defTabSz="914400" rtl="1" eaLnBrk="1" latinLnBrk="0" hangingPunct="1"/>
            <a:r>
              <a:rPr lang="ar-SA" dirty="0">
                <a:latin typeface="Al Tarikh" pitchFamily="2" charset="-78"/>
                <a:cs typeface="Al Tarikh" pitchFamily="2" charset="-78"/>
              </a:rPr>
              <a:t>أكتب هنا نص بسيط وسهل القراءة كمقدمة بسيطة لهذا العرض التقدمي الاحترافي</a:t>
            </a:r>
            <a:endParaRPr lang="en-DZ" dirty="0">
              <a:latin typeface="Al Tarikh" pitchFamily="2" charset="-78"/>
              <a:cs typeface="Al Tarikh" pitchFamily="2" charset="-78"/>
            </a:endParaRPr>
          </a:p>
        </p:txBody>
      </p:sp>
    </p:spTree>
    <p:extLst>
      <p:ext uri="{BB962C8B-B14F-4D97-AF65-F5344CB8AC3E}">
        <p14:creationId xmlns:p14="http://schemas.microsoft.com/office/powerpoint/2010/main" val="28315829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ppt_y</p:attrName>
                                        </p:attrNameLst>
                                      </p:cBhvr>
                                      <p:tavLst>
                                        <p:tav tm="0">
                                          <p:val>
                                            <p:strVal val="#ppt_y+#ppt_h*1.125000"/>
                                          </p:val>
                                        </p:tav>
                                        <p:tav tm="100000">
                                          <p:val>
                                            <p:strVal val="#ppt_y"/>
                                          </p:val>
                                        </p:tav>
                                      </p:tavLst>
                                    </p:anim>
                                    <p:animEffect transition="in" filter="wipe(up)">
                                      <p:cBhvr>
                                        <p:cTn id="12" dur="500"/>
                                        <p:tgtEl>
                                          <p:spTgt spid="6"/>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ppt_y</p:attrName>
                                        </p:attrNameLst>
                                      </p:cBhvr>
                                      <p:tavLst>
                                        <p:tav tm="0">
                                          <p:val>
                                            <p:strVal val="#ppt_y+#ppt_h*1.125000"/>
                                          </p:val>
                                        </p:tav>
                                        <p:tav tm="100000">
                                          <p:val>
                                            <p:strVal val="#ppt_y"/>
                                          </p:val>
                                        </p:tav>
                                      </p:tavLst>
                                    </p:anim>
                                    <p:animEffect transition="in" filter="wipe(up)">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5B1960-1F2B-AB45-82C9-E7AFBA4C013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rot="21227764" flipH="1">
            <a:off x="546319" y="1865413"/>
            <a:ext cx="3526146" cy="4381499"/>
          </a:xfrm>
          <a:prstGeom prst="rect">
            <a:avLst/>
          </a:prstGeom>
        </p:spPr>
      </p:pic>
      <p:sp>
        <p:nvSpPr>
          <p:cNvPr id="8" name="TextBox 7">
            <a:extLst>
              <a:ext uri="{FF2B5EF4-FFF2-40B4-BE49-F238E27FC236}">
                <a16:creationId xmlns:a16="http://schemas.microsoft.com/office/drawing/2014/main" id="{16287545-3013-A04B-BBB5-5ABBFC4BDAA5}"/>
              </a:ext>
            </a:extLst>
          </p:cNvPr>
          <p:cNvSpPr txBox="1"/>
          <p:nvPr/>
        </p:nvSpPr>
        <p:spPr>
          <a:xfrm>
            <a:off x="5418665" y="1219395"/>
            <a:ext cx="5977467" cy="1323439"/>
          </a:xfrm>
          <a:prstGeom prst="rect">
            <a:avLst/>
          </a:prstGeom>
          <a:noFill/>
        </p:spPr>
        <p:txBody>
          <a:bodyPr wrap="square" rtlCol="0">
            <a:spAutoFit/>
          </a:bodyPr>
          <a:lstStyle/>
          <a:p>
            <a:pPr marL="0" algn="ctr" defTabSz="914400" rtl="0" eaLnBrk="1" latinLnBrk="0" hangingPunct="1"/>
            <a:r>
              <a:rPr lang="ar-SA" sz="8000" b="1" dirty="0">
                <a:latin typeface="Al Tarikh" pitchFamily="2" charset="-78"/>
                <a:cs typeface="Al Tarikh" pitchFamily="2" charset="-78"/>
              </a:rPr>
              <a:t>مقدمة</a:t>
            </a:r>
            <a:endParaRPr lang="en-DZ" sz="8000" b="1" dirty="0">
              <a:latin typeface="Al Tarikh" pitchFamily="2" charset="-78"/>
              <a:cs typeface="Al Tarikh" pitchFamily="2" charset="-78"/>
            </a:endParaRPr>
          </a:p>
        </p:txBody>
      </p:sp>
      <p:sp>
        <p:nvSpPr>
          <p:cNvPr id="9" name="TextBox 8">
            <a:extLst>
              <a:ext uri="{FF2B5EF4-FFF2-40B4-BE49-F238E27FC236}">
                <a16:creationId xmlns:a16="http://schemas.microsoft.com/office/drawing/2014/main" id="{603E71C2-4474-3E4A-BED2-9545148F664A}"/>
              </a:ext>
            </a:extLst>
          </p:cNvPr>
          <p:cNvSpPr txBox="1"/>
          <p:nvPr/>
        </p:nvSpPr>
        <p:spPr>
          <a:xfrm>
            <a:off x="4298888" y="2348003"/>
            <a:ext cx="7382934" cy="3416320"/>
          </a:xfrm>
          <a:prstGeom prst="rect">
            <a:avLst/>
          </a:prstGeom>
          <a:noFill/>
        </p:spPr>
        <p:txBody>
          <a:bodyPr wrap="square" rtlCol="0">
            <a:spAutoFit/>
          </a:bodyPr>
          <a:lstStyle/>
          <a:p>
            <a:pPr algn="r" rtl="1"/>
            <a:r>
              <a:rPr lang="ar-SA" sz="2400" dirty="0">
                <a:latin typeface="Al Tarikh" pitchFamily="2" charset="-78"/>
                <a:cs typeface="Al Tarikh" pitchFamily="2" charset="-78"/>
              </a:rPr>
              <a:t>أكتب هنا نص بسيط وسهل القراءة كمقدمة بسيطة لهذا العرض التقدمي الاحترافي أكتب هنا نص بسيط وسهل القراءة كمقدمة بسيطة لهذا العرض التقدمي الاحترافي أكتب هنا نص بسيط وسهل القراءة كمقدمة بسيطة لهذا العرض التقدمي الاحترافي أكتب هنا نص بسيط وسهل القراءة كمقدمة بسيطة لهذا العرض التقدمي الاحترافي أكتب هنا نص بسيط وسهل القراءة كمقدمة بسيطة لهذا العرض التقدمي الاحترافي أكتب هنا نص بسيط وسهل القراءة كمقدمة بسيطة لهذا العرض التقدمي الاحترافي أكتب هنا نص بسيط وسهل القراءة كمقدمة بسيطة لهذا العرض التقدمي الاحترافي أكتب هنا نص بسيط وسهل القراءة كمقدمة بسيطة لهذا العرض التقدمي الاحترافي</a:t>
            </a:r>
            <a:endParaRPr lang="en-DZ" sz="2400" dirty="0">
              <a:latin typeface="Al Tarikh" pitchFamily="2" charset="-78"/>
              <a:cs typeface="Al Tarikh" pitchFamily="2" charset="-78"/>
            </a:endParaRPr>
          </a:p>
          <a:p>
            <a:pPr algn="r" rtl="1"/>
            <a:endParaRPr lang="en-DZ" sz="2400" dirty="0">
              <a:latin typeface="Al Tarikh" pitchFamily="2" charset="-78"/>
              <a:cs typeface="Al Tarikh" pitchFamily="2" charset="-78"/>
            </a:endParaRPr>
          </a:p>
        </p:txBody>
      </p:sp>
    </p:spTree>
    <p:extLst>
      <p:ext uri="{BB962C8B-B14F-4D97-AF65-F5344CB8AC3E}">
        <p14:creationId xmlns:p14="http://schemas.microsoft.com/office/powerpoint/2010/main" val="79657965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p:tgtEl>
                                          <p:spTgt spid="8"/>
                                        </p:tgtEl>
                                        <p:attrNameLst>
                                          <p:attrName>ppt_y</p:attrName>
                                        </p:attrNameLst>
                                      </p:cBhvr>
                                      <p:tavLst>
                                        <p:tav tm="0">
                                          <p:val>
                                            <p:strVal val="#ppt_y+#ppt_h*1.125000"/>
                                          </p:val>
                                        </p:tav>
                                        <p:tav tm="100000">
                                          <p:val>
                                            <p:strVal val="#ppt_y"/>
                                          </p:val>
                                        </p:tav>
                                      </p:tavLst>
                                    </p:anim>
                                    <p:animEffect transition="in" filter="wipe(up)">
                                      <p:cBhvr>
                                        <p:cTn id="12" dur="500"/>
                                        <p:tgtEl>
                                          <p:spTgt spid="8"/>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p:tgtEl>
                                          <p:spTgt spid="9"/>
                                        </p:tgtEl>
                                        <p:attrNameLst>
                                          <p:attrName>ppt_y</p:attrName>
                                        </p:attrNameLst>
                                      </p:cBhvr>
                                      <p:tavLst>
                                        <p:tav tm="0">
                                          <p:val>
                                            <p:strVal val="#ppt_y+#ppt_h*1.125000"/>
                                          </p:val>
                                        </p:tav>
                                        <p:tav tm="100000">
                                          <p:val>
                                            <p:strVal val="#ppt_y"/>
                                          </p:val>
                                        </p:tav>
                                      </p:tavLst>
                                    </p:anim>
                                    <p:animEffect transition="in" filter="wipe(up)">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A0DACEE-47CB-7D45-9EB6-A9FB323CE57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594" b="89841" l="9943" r="96066">
                        <a14:foregroundMark x1="43920" y1="23307" x2="55866" y2="22211"/>
                        <a14:foregroundMark x1="55866" y1="22211" x2="66094" y2="22211"/>
                        <a14:foregroundMark x1="66094" y1="22211" x2="72818" y2="22012"/>
                        <a14:foregroundMark x1="72818" y1="22012" x2="69170" y2="46315"/>
                        <a14:foregroundMark x1="69170" y1="46315" x2="61373" y2="50598"/>
                        <a14:foregroundMark x1="61373" y1="50598" x2="54435" y2="47510"/>
                        <a14:foregroundMark x1="54435" y1="47510" x2="45780" y2="36056"/>
                        <a14:foregroundMark x1="45780" y1="36056" x2="42775" y2="23307"/>
                        <a14:foregroundMark x1="47926" y1="34163" x2="64449" y2="38147"/>
                        <a14:foregroundMark x1="64449" y1="38147" x2="69599" y2="28586"/>
                        <a14:foregroundMark x1="69599" y1="28586" x2="76681" y2="21414"/>
                        <a14:foregroundMark x1="76681" y1="21414" x2="89986" y2="19223"/>
                        <a14:foregroundMark x1="89986" y1="19223" x2="92132" y2="10657"/>
                        <a14:foregroundMark x1="92132" y1="10657" x2="85551" y2="1992"/>
                        <a14:foregroundMark x1="85551" y1="1992" x2="35050" y2="697"/>
                        <a14:foregroundMark x1="35050" y1="697" x2="27969" y2="2888"/>
                        <a14:foregroundMark x1="27969" y1="2888" x2="27539" y2="14044"/>
                        <a14:foregroundMark x1="27539" y1="14044" x2="35908" y2="25100"/>
                        <a14:foregroundMark x1="35908" y1="25100" x2="48283" y2="32570"/>
                        <a14:foregroundMark x1="48283" y1="32570" x2="48283" y2="32570"/>
                        <a14:foregroundMark x1="49785" y1="28884" x2="46781" y2="39542"/>
                        <a14:foregroundMark x1="77253" y1="11653" x2="81760" y2="16833"/>
                        <a14:foregroundMark x1="81760" y1="16833" x2="82833" y2="17430"/>
                        <a14:foregroundMark x1="92132" y1="51693" x2="97425" y2="50100"/>
                        <a14:foregroundMark x1="97425" y1="50100" x2="98999" y2="697"/>
                        <a14:foregroundMark x1="98999" y1="697" x2="88412" y2="3586"/>
                        <a14:foregroundMark x1="88412" y1="3586" x2="83977" y2="9562"/>
                        <a14:foregroundMark x1="83977" y1="9562" x2="81474" y2="18227"/>
                        <a14:foregroundMark x1="81474" y1="18227" x2="81330" y2="33068"/>
                        <a14:foregroundMark x1="81330" y1="33068" x2="83047" y2="40339"/>
                        <a14:foregroundMark x1="83047" y1="40339" x2="92561" y2="51992"/>
                        <a14:foregroundMark x1="43491" y1="11355" x2="44921" y2="29980"/>
                        <a14:foregroundMark x1="44921" y1="29980" x2="48426" y2="39940"/>
                        <a14:foregroundMark x1="48426" y1="39940" x2="57439" y2="44522"/>
                        <a14:foregroundMark x1="57439" y1="44522" x2="64664" y2="43625"/>
                        <a14:foregroundMark x1="64664" y1="43625" x2="84049" y2="28386"/>
                        <a14:foregroundMark x1="84049" y1="28386" x2="78040" y2="16833"/>
                        <a14:foregroundMark x1="78040" y1="16833" x2="61803" y2="8665"/>
                        <a14:foregroundMark x1="61803" y1="8665" x2="46280" y2="7769"/>
                        <a14:foregroundMark x1="46280" y1="7769" x2="43348" y2="12151"/>
                        <a14:foregroundMark x1="43920" y1="13247" x2="45064" y2="35060"/>
                        <a14:foregroundMark x1="45064" y1="35060" x2="49142" y2="42729"/>
                        <a14:foregroundMark x1="49142" y1="42729" x2="58298" y2="42530"/>
                        <a14:foregroundMark x1="58298" y1="42530" x2="71316" y2="33068"/>
                        <a14:foregroundMark x1="71316" y1="33068" x2="80544" y2="22410"/>
                        <a14:foregroundMark x1="80544" y1="22410" x2="77969" y2="15637"/>
                        <a14:foregroundMark x1="77969" y1="15637" x2="58512" y2="9462"/>
                        <a14:foregroundMark x1="58512" y1="9462" x2="53004" y2="10060"/>
                        <a14:foregroundMark x1="53004" y1="10060" x2="42918" y2="14243"/>
                        <a14:foregroundMark x1="41059" y1="15339" x2="41273" y2="25896"/>
                        <a14:foregroundMark x1="41273" y1="25896" x2="45708" y2="30976"/>
                        <a14:foregroundMark x1="45708" y1="30976" x2="66881" y2="36155"/>
                        <a14:foregroundMark x1="66881" y1="36155" x2="74177" y2="42131"/>
                        <a14:foregroundMark x1="74177" y1="42131" x2="82189" y2="39044"/>
                        <a14:foregroundMark x1="82189" y1="39044" x2="96066" y2="6375"/>
                        <a14:foregroundMark x1="96066" y1="6375" x2="44492" y2="8367"/>
                        <a14:foregroundMark x1="44492" y1="8367" x2="39771" y2="25598"/>
                        <a14:foregroundMark x1="39771" y1="25598" x2="39127" y2="24602"/>
                        <a14:foregroundMark x1="42203" y1="4681" x2="42489" y2="15438"/>
                        <a14:foregroundMark x1="42489" y1="15438" x2="48784" y2="35259"/>
                        <a14:foregroundMark x1="48784" y1="35259" x2="53004" y2="40239"/>
                        <a14:foregroundMark x1="53004" y1="40239" x2="65236" y2="42331"/>
                        <a14:foregroundMark x1="65236" y1="42331" x2="95351" y2="40538"/>
                        <a14:foregroundMark x1="95351" y1="40538" x2="51931" y2="1594"/>
                        <a14:foregroundMark x1="51931" y1="1594" x2="40486" y2="6076"/>
                        <a14:foregroundMark x1="15451" y1="4482" x2="11445" y2="19124"/>
                        <a14:foregroundMark x1="11445" y1="19124" x2="13090" y2="30080"/>
                        <a14:foregroundMark x1="13090" y1="30080" x2="19814" y2="45817"/>
                        <a14:foregroundMark x1="19814" y1="45817" x2="25322" y2="50896"/>
                        <a14:foregroundMark x1="25322" y1="50896" x2="31116" y2="48904"/>
                        <a14:foregroundMark x1="31116" y1="48904" x2="34120" y2="39442"/>
                        <a14:foregroundMark x1="34120" y1="39442" x2="46638" y2="24303"/>
                        <a14:foregroundMark x1="46638" y1="24303" x2="62876" y2="36952"/>
                        <a14:foregroundMark x1="62876" y1="36952" x2="71030" y2="33566"/>
                        <a14:foregroundMark x1="71030" y1="33566" x2="76538" y2="24701"/>
                        <a14:foregroundMark x1="76538" y1="24701" x2="64592" y2="12550"/>
                        <a14:foregroundMark x1="64592" y1="12550" x2="31903" y2="11255"/>
                        <a14:foregroundMark x1="31903" y1="11255" x2="26037" y2="14442"/>
                        <a14:foregroundMark x1="26037" y1="14442" x2="19170" y2="7072"/>
                        <a14:foregroundMark x1="19170" y1="7072" x2="13877" y2="5378"/>
                        <a14:foregroundMark x1="13877" y1="5378" x2="14163" y2="5478"/>
                        <a14:foregroundMark x1="60873" y1="34761" x2="62017" y2="34960"/>
                        <a14:foregroundMark x1="50572" y1="58865" x2="56009" y2="83566"/>
                        <a14:foregroundMark x1="56009" y1="83566" x2="59728" y2="89641"/>
                        <a14:foregroundMark x1="59728" y1="89641" x2="66023" y2="88546"/>
                        <a14:foregroundMark x1="66023" y1="88546" x2="74464" y2="75896"/>
                        <a14:foregroundMark x1="74464" y1="75896" x2="73033" y2="66534"/>
                        <a14:foregroundMark x1="73033" y1="66534" x2="49642" y2="61056"/>
                        <a14:foregroundMark x1="53791" y1="36554" x2="72246" y2="30777"/>
                        <a14:foregroundMark x1="72246" y1="30777" x2="76753" y2="20817"/>
                        <a14:foregroundMark x1="76753" y1="20817" x2="70529" y2="11952"/>
                        <a14:foregroundMark x1="70529" y1="11952" x2="51502" y2="12450"/>
                        <a14:foregroundMark x1="51502" y1="12450" x2="46352" y2="25100"/>
                        <a14:foregroundMark x1="46352" y1="25100" x2="47997" y2="34462"/>
                        <a14:foregroundMark x1="47997" y1="34462" x2="54077" y2="34661"/>
                        <a14:foregroundMark x1="54077" y1="34661" x2="54793" y2="37948"/>
                        <a14:foregroundMark x1="46352" y1="8167" x2="55794" y2="25697"/>
                        <a14:foregroundMark x1="55794" y1="25697" x2="60801" y2="30777"/>
                        <a14:foregroundMark x1="60801" y1="30777" x2="69671" y2="30578"/>
                        <a14:foregroundMark x1="69671" y1="30578" x2="77182" y2="23506"/>
                        <a14:foregroundMark x1="77182" y1="23506" x2="75179" y2="15538"/>
                        <a14:foregroundMark x1="75179" y1="15538" x2="68884" y2="10657"/>
                        <a14:foregroundMark x1="68884" y1="10657" x2="49928" y2="16135"/>
                        <a14:foregroundMark x1="49928" y1="16135" x2="48641" y2="17430"/>
                        <a14:backgroundMark x1="73178" y1="19577" x2="74821" y2="19622"/>
                        <a14:backgroundMark x1="63948" y1="19323" x2="70412" y2="19501"/>
                        <a14:backgroundMark x1="71179" y1="24655" x2="67890" y2="29199"/>
                        <a14:backgroundMark x1="74821" y1="19622" x2="74194" y2="20488"/>
                        <a14:backgroundMark x1="53548" y1="18712" x2="61159" y2="18227"/>
                        <a14:backgroundMark x1="50215" y1="18924" x2="50615" y2="18899"/>
                        <a14:backgroundMark x1="61159" y1="18227" x2="64878" y2="20618"/>
                      </a14:backgroundRemoval>
                    </a14:imgEffect>
                  </a14:imgLayer>
                </a14:imgProps>
              </a:ext>
            </a:extLst>
          </a:blip>
          <a:stretch>
            <a:fillRect/>
          </a:stretch>
        </p:blipFill>
        <p:spPr>
          <a:xfrm flipH="1" flipV="1">
            <a:off x="0" y="3302000"/>
            <a:ext cx="4951482" cy="3556000"/>
          </a:xfrm>
          <a:prstGeom prst="rect">
            <a:avLst/>
          </a:prstGeom>
        </p:spPr>
      </p:pic>
      <p:sp>
        <p:nvSpPr>
          <p:cNvPr id="6" name="TextBox 5">
            <a:extLst>
              <a:ext uri="{FF2B5EF4-FFF2-40B4-BE49-F238E27FC236}">
                <a16:creationId xmlns:a16="http://schemas.microsoft.com/office/drawing/2014/main" id="{2D3495EF-BC9C-BE49-812E-90B18B874A7B}"/>
              </a:ext>
            </a:extLst>
          </p:cNvPr>
          <p:cNvSpPr txBox="1"/>
          <p:nvPr/>
        </p:nvSpPr>
        <p:spPr>
          <a:xfrm>
            <a:off x="5164667" y="1117797"/>
            <a:ext cx="6231465" cy="1323439"/>
          </a:xfrm>
          <a:prstGeom prst="rect">
            <a:avLst/>
          </a:prstGeom>
          <a:noFill/>
        </p:spPr>
        <p:txBody>
          <a:bodyPr wrap="square" rtlCol="0">
            <a:spAutoFit/>
          </a:bodyPr>
          <a:lstStyle/>
          <a:p>
            <a:pPr algn="ctr"/>
            <a:r>
              <a:rPr lang="ar-SA" sz="8000" b="1" dirty="0">
                <a:latin typeface="Al Tarikh" pitchFamily="2" charset="-78"/>
                <a:cs typeface="Al Tarikh" pitchFamily="2" charset="-78"/>
              </a:rPr>
              <a:t>تعريف القرآن الكريم</a:t>
            </a:r>
            <a:endParaRPr lang="en-DZ" sz="8000" b="1" dirty="0">
              <a:latin typeface="Al Tarikh" pitchFamily="2" charset="-78"/>
              <a:cs typeface="Al Tarikh" pitchFamily="2" charset="-78"/>
            </a:endParaRPr>
          </a:p>
        </p:txBody>
      </p:sp>
      <p:sp>
        <p:nvSpPr>
          <p:cNvPr id="7" name="TextBox 6">
            <a:extLst>
              <a:ext uri="{FF2B5EF4-FFF2-40B4-BE49-F238E27FC236}">
                <a16:creationId xmlns:a16="http://schemas.microsoft.com/office/drawing/2014/main" id="{FD2BBD93-9AB1-274B-97F7-EDCC03D9A5C4}"/>
              </a:ext>
            </a:extLst>
          </p:cNvPr>
          <p:cNvSpPr txBox="1"/>
          <p:nvPr/>
        </p:nvSpPr>
        <p:spPr>
          <a:xfrm>
            <a:off x="4298888" y="2348003"/>
            <a:ext cx="7382934" cy="3416320"/>
          </a:xfrm>
          <a:prstGeom prst="rect">
            <a:avLst/>
          </a:prstGeom>
          <a:noFill/>
        </p:spPr>
        <p:txBody>
          <a:bodyPr wrap="square" rtlCol="0">
            <a:spAutoFit/>
          </a:bodyPr>
          <a:lstStyle/>
          <a:p>
            <a:pPr algn="r" rtl="1"/>
            <a:r>
              <a:rPr lang="ar-SA" sz="2400" dirty="0">
                <a:latin typeface="Al Tarikh" pitchFamily="2" charset="-78"/>
                <a:cs typeface="Al Tarikh" pitchFamily="2" charset="-78"/>
              </a:rPr>
              <a:t>أكتب هنا تعريف للقران الكريم بطريقة احترافية يمكنك الاستعانة بمراجع إسلامية هذا النص كمثال فقط أكتب هنا تعريف للقران الكريم بطريقة احترافية يمكنك الاستعانة بمراجع إسلامية هذا النص كمثال فقط</a:t>
            </a:r>
            <a:endParaRPr lang="en-DZ" sz="2400" dirty="0">
              <a:latin typeface="Al Tarikh" pitchFamily="2" charset="-78"/>
              <a:cs typeface="Al Tarikh" pitchFamily="2" charset="-78"/>
            </a:endParaRPr>
          </a:p>
          <a:p>
            <a:pPr algn="r" rtl="1"/>
            <a:r>
              <a:rPr lang="ar-SA" sz="2400" dirty="0">
                <a:latin typeface="Al Tarikh" pitchFamily="2" charset="-78"/>
                <a:cs typeface="Al Tarikh" pitchFamily="2" charset="-78"/>
              </a:rPr>
              <a:t>أكتب هنا تعريف للقران الكريم بطريقة احترافية يمكنك الاستعانة بمراجع إسلامية هذا النص كمثال فقط أكتب هنا تعريف للقران الكريم بطريقة احترافية يمكنك الاستعانة بمراجع إسلامية هذا النص كمثال فقط</a:t>
            </a:r>
          </a:p>
          <a:p>
            <a:pPr algn="r" rtl="1"/>
            <a:r>
              <a:rPr lang="ar-SA" sz="2400" dirty="0">
                <a:latin typeface="Al Tarikh" pitchFamily="2" charset="-78"/>
                <a:cs typeface="Al Tarikh" pitchFamily="2" charset="-78"/>
              </a:rPr>
              <a:t>أكتب هنا تعريف للقران الكريم بطريقة احترافية يمكنك الاستعانة بمراجع إسلامية هذا النص كمثال فقط</a:t>
            </a:r>
            <a:endParaRPr lang="en-DZ" sz="2400" dirty="0">
              <a:latin typeface="Al Tarikh" pitchFamily="2" charset="-78"/>
              <a:cs typeface="Al Tarikh" pitchFamily="2" charset="-78"/>
            </a:endParaRPr>
          </a:p>
          <a:p>
            <a:pPr algn="r" rtl="1"/>
            <a:endParaRPr lang="en-DZ" sz="2400" dirty="0">
              <a:latin typeface="Al Tarikh" pitchFamily="2" charset="-78"/>
              <a:cs typeface="Al Tarikh" pitchFamily="2" charset="-78"/>
            </a:endParaRPr>
          </a:p>
        </p:txBody>
      </p:sp>
    </p:spTree>
    <p:extLst>
      <p:ext uri="{BB962C8B-B14F-4D97-AF65-F5344CB8AC3E}">
        <p14:creationId xmlns:p14="http://schemas.microsoft.com/office/powerpoint/2010/main" val="378794100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ppt_y</p:attrName>
                                        </p:attrNameLst>
                                      </p:cBhvr>
                                      <p:tavLst>
                                        <p:tav tm="0">
                                          <p:val>
                                            <p:strVal val="#ppt_y+#ppt_h*1.125000"/>
                                          </p:val>
                                        </p:tav>
                                        <p:tav tm="100000">
                                          <p:val>
                                            <p:strVal val="#ppt_y"/>
                                          </p:val>
                                        </p:tav>
                                      </p:tavLst>
                                    </p:anim>
                                    <p:animEffect transition="in" filter="wipe(up)">
                                      <p:cBhvr>
                                        <p:cTn id="12" dur="500"/>
                                        <p:tgtEl>
                                          <p:spTgt spid="6"/>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ppt_y</p:attrName>
                                        </p:attrNameLst>
                                      </p:cBhvr>
                                      <p:tavLst>
                                        <p:tav tm="0">
                                          <p:val>
                                            <p:strVal val="#ppt_y+#ppt_h*1.125000"/>
                                          </p:val>
                                        </p:tav>
                                        <p:tav tm="100000">
                                          <p:val>
                                            <p:strVal val="#ppt_y"/>
                                          </p:val>
                                        </p:tav>
                                      </p:tavLst>
                                    </p:anim>
                                    <p:animEffect transition="in" filter="wipe(up)">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AEE28D1-5BB2-FF41-ADF2-C415065E1662}"/>
              </a:ext>
            </a:extLst>
          </p:cNvPr>
          <p:cNvSpPr txBox="1"/>
          <p:nvPr/>
        </p:nvSpPr>
        <p:spPr>
          <a:xfrm>
            <a:off x="2782974" y="373518"/>
            <a:ext cx="6231465" cy="1015663"/>
          </a:xfrm>
          <a:prstGeom prst="rect">
            <a:avLst/>
          </a:prstGeom>
          <a:noFill/>
        </p:spPr>
        <p:txBody>
          <a:bodyPr wrap="square" rtlCol="0">
            <a:spAutoFit/>
          </a:bodyPr>
          <a:lstStyle/>
          <a:p>
            <a:pPr algn="ctr"/>
            <a:r>
              <a:rPr lang="ar-SA" sz="6000" b="1" dirty="0">
                <a:latin typeface="Al Tarikh" pitchFamily="2" charset="-78"/>
                <a:cs typeface="Al Tarikh" pitchFamily="2" charset="-78"/>
              </a:rPr>
              <a:t>أسماء القرآن الكريم</a:t>
            </a:r>
            <a:endParaRPr lang="en-DZ" sz="6000" b="1" dirty="0">
              <a:latin typeface="Al Tarikh" pitchFamily="2" charset="-78"/>
              <a:cs typeface="Al Tarikh" pitchFamily="2" charset="-78"/>
            </a:endParaRPr>
          </a:p>
        </p:txBody>
      </p:sp>
      <p:cxnSp>
        <p:nvCxnSpPr>
          <p:cNvPr id="8" name="Straight Connector 7">
            <a:extLst>
              <a:ext uri="{FF2B5EF4-FFF2-40B4-BE49-F238E27FC236}">
                <a16:creationId xmlns:a16="http://schemas.microsoft.com/office/drawing/2014/main" id="{EA712440-FCB7-FE4A-9FC2-042AD783FB79}"/>
              </a:ext>
            </a:extLst>
          </p:cNvPr>
          <p:cNvCxnSpPr>
            <a:cxnSpLocks/>
          </p:cNvCxnSpPr>
          <p:nvPr/>
        </p:nvCxnSpPr>
        <p:spPr>
          <a:xfrm flipV="1">
            <a:off x="7188200" y="2032000"/>
            <a:ext cx="1826239" cy="96485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5418F684-4926-E648-9A81-A6D14726C68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617" b="92793" l="3996" r="89857">
                        <a14:foregroundMark x1="78381" y1="67230" x2="85963" y2="58784"/>
                        <a14:foregroundMark x1="85963" y1="58784" x2="88832" y2="50901"/>
                        <a14:foregroundMark x1="88832" y1="50901" x2="85758" y2="27815"/>
                        <a14:foregroundMark x1="85758" y1="27815" x2="87398" y2="18468"/>
                        <a14:foregroundMark x1="87398" y1="18468" x2="80635" y2="8446"/>
                        <a14:foregroundMark x1="80635" y1="8446" x2="72336" y2="7658"/>
                        <a14:foregroundMark x1="72336" y1="7658" x2="43955" y2="12838"/>
                        <a14:foregroundMark x1="43955" y1="12838" x2="12193" y2="11824"/>
                        <a14:foregroundMark x1="12193" y1="11824" x2="5225" y2="19257"/>
                        <a14:foregroundMark x1="5225" y1="19257" x2="5635" y2="61261"/>
                        <a14:foregroundMark x1="5635" y1="61261" x2="10143" y2="69144"/>
                        <a14:foregroundMark x1="10143" y1="69144" x2="26332" y2="70946"/>
                        <a14:foregroundMark x1="26332" y1="70946" x2="56352" y2="65991"/>
                        <a14:foregroundMark x1="56352" y1="65991" x2="69467" y2="66329"/>
                        <a14:foregroundMark x1="69467" y1="66329" x2="76639" y2="70158"/>
                        <a14:foregroundMark x1="76639" y1="70158" x2="78689" y2="65428"/>
                        <a14:foregroundMark x1="3586" y1="3941" x2="11680" y2="5743"/>
                        <a14:foregroundMark x1="21717" y1="4167" x2="24098" y2="3793"/>
                        <a14:foregroundMark x1="11680" y1="5743" x2="21717" y2="4167"/>
                        <a14:foregroundMark x1="48584" y1="4248" x2="56148" y2="4842"/>
                        <a14:foregroundMark x1="56148" y1="4842" x2="65471" y2="4279"/>
                        <a14:foregroundMark x1="65471" y1="4279" x2="74693" y2="5631"/>
                        <a14:foregroundMark x1="74693" y1="5631" x2="85143" y2="4617"/>
                        <a14:foregroundMark x1="85143" y1="4617" x2="87705" y2="12950"/>
                        <a14:foregroundMark x1="87705" y1="12950" x2="75102" y2="49775"/>
                        <a14:foregroundMark x1="75102" y1="49775" x2="41189" y2="41779"/>
                        <a14:foregroundMark x1="41189" y1="41779" x2="4406" y2="11149"/>
                        <a14:foregroundMark x1="4406" y1="11149" x2="4098" y2="5068"/>
                        <a14:foregroundMark x1="56634" y1="75543" x2="56108" y2="86821"/>
                        <a14:foregroundMark x1="56865" y1="70608" x2="56809" y2="71799"/>
                        <a14:foregroundMark x1="56229" y1="88393" x2="61578" y2="94707"/>
                        <a14:foregroundMark x1="61578" y1="94707" x2="70697" y2="97635"/>
                        <a14:foregroundMark x1="70697" y1="97635" x2="79611" y2="90203"/>
                        <a14:foregroundMark x1="79611" y1="90203" x2="69262" y2="75000"/>
                        <a14:foregroundMark x1="69262" y1="75000" x2="63217" y2="68581"/>
                        <a14:foregroundMark x1="63217" y1="68581" x2="56045" y2="70270"/>
                        <a14:foregroundMark x1="64754" y1="86486" x2="72336" y2="90428"/>
                        <a14:foregroundMark x1="72336" y1="90428" x2="68750" y2="81982"/>
                        <a14:foregroundMark x1="68750" y1="81982" x2="61066" y2="83446"/>
                        <a14:foregroundMark x1="61066" y1="83446" x2="60963" y2="92005"/>
                        <a14:foregroundMark x1="60963" y1="92005" x2="68852" y2="92793"/>
                        <a14:foregroundMark x1="68852" y1="92793" x2="72951" y2="87725"/>
                        <a14:foregroundMark x1="23361" y1="4617" x2="41496" y2="5405"/>
                        <a14:backgroundMark x1="42317" y1="4025" x2="48566" y2="4279"/>
                        <a14:backgroundMark x1="48566" y1="4279" x2="42333" y2="3998"/>
                        <a14:backgroundMark x1="53279" y1="72748" x2="54611" y2="90090"/>
                        <a14:backgroundMark x1="54611" y1="90090" x2="56557" y2="72635"/>
                        <a14:backgroundMark x1="56557" y1="72635" x2="51434" y2="79505"/>
                        <a14:backgroundMark x1="51434" y1="79505" x2="53279" y2="88964"/>
                        <a14:backgroundMark x1="53279" y1="88964" x2="55430" y2="72748"/>
                        <a14:backgroundMark x1="72234" y1="72185" x2="72541" y2="73423"/>
                      </a14:backgroundRemoval>
                    </a14:imgEffect>
                  </a14:imgLayer>
                </a14:imgProps>
              </a:ext>
            </a:extLst>
          </a:blip>
          <a:stretch>
            <a:fillRect/>
          </a:stretch>
        </p:blipFill>
        <p:spPr>
          <a:xfrm>
            <a:off x="4784356" y="2692057"/>
            <a:ext cx="2623288" cy="2386762"/>
          </a:xfrm>
          <a:prstGeom prst="rect">
            <a:avLst/>
          </a:prstGeom>
        </p:spPr>
      </p:pic>
      <p:sp>
        <p:nvSpPr>
          <p:cNvPr id="10" name="TextBox 9">
            <a:extLst>
              <a:ext uri="{FF2B5EF4-FFF2-40B4-BE49-F238E27FC236}">
                <a16:creationId xmlns:a16="http://schemas.microsoft.com/office/drawing/2014/main" id="{C77E45D6-63C3-074A-847E-429F499C72C4}"/>
              </a:ext>
            </a:extLst>
          </p:cNvPr>
          <p:cNvSpPr txBox="1"/>
          <p:nvPr/>
        </p:nvSpPr>
        <p:spPr>
          <a:xfrm>
            <a:off x="9194800" y="1733490"/>
            <a:ext cx="1701800" cy="400110"/>
          </a:xfrm>
          <a:prstGeom prst="rect">
            <a:avLst/>
          </a:prstGeom>
          <a:noFill/>
        </p:spPr>
        <p:txBody>
          <a:bodyPr wrap="square" rtlCol="0">
            <a:spAutoFit/>
          </a:bodyPr>
          <a:lstStyle/>
          <a:p>
            <a:pPr marL="0" algn="ctr" defTabSz="914400" rtl="1" eaLnBrk="1" latinLnBrk="0" hangingPunct="1"/>
            <a:r>
              <a:rPr lang="ar-SA" sz="2000" b="1" dirty="0">
                <a:latin typeface="Al Tarikh" pitchFamily="2" charset="-78"/>
                <a:cs typeface="Al Tarikh" pitchFamily="2" charset="-78"/>
              </a:rPr>
              <a:t>القران الكريم</a:t>
            </a:r>
            <a:endParaRPr lang="en-DZ" sz="2000" b="1" dirty="0">
              <a:latin typeface="Al Tarikh" pitchFamily="2" charset="-78"/>
              <a:cs typeface="Al Tarikh" pitchFamily="2" charset="-78"/>
            </a:endParaRPr>
          </a:p>
        </p:txBody>
      </p:sp>
      <p:sp>
        <p:nvSpPr>
          <p:cNvPr id="11" name="TextBox 10">
            <a:extLst>
              <a:ext uri="{FF2B5EF4-FFF2-40B4-BE49-F238E27FC236}">
                <a16:creationId xmlns:a16="http://schemas.microsoft.com/office/drawing/2014/main" id="{EFF348FC-C925-0D46-AA11-AD63A536B6F4}"/>
              </a:ext>
            </a:extLst>
          </p:cNvPr>
          <p:cNvSpPr txBox="1"/>
          <p:nvPr/>
        </p:nvSpPr>
        <p:spPr>
          <a:xfrm>
            <a:off x="8851900" y="2133600"/>
            <a:ext cx="2044700" cy="923330"/>
          </a:xfrm>
          <a:prstGeom prst="rect">
            <a:avLst/>
          </a:prstGeom>
          <a:noFill/>
        </p:spPr>
        <p:txBody>
          <a:bodyPr wrap="square" rtlCol="0">
            <a:spAutoFit/>
          </a:bodyPr>
          <a:lstStyle/>
          <a:p>
            <a:pPr marL="0" algn="ctr" defTabSz="914400" rtl="1" eaLnBrk="1" latinLnBrk="0" hangingPunct="1"/>
            <a:r>
              <a:rPr lang="ar-SA" dirty="0">
                <a:latin typeface="Al Tarikh" pitchFamily="2" charset="-78"/>
                <a:cs typeface="Al Tarikh" pitchFamily="2" charset="-78"/>
              </a:rPr>
              <a:t>اكتب هنا وصف بسيط لهذا الاسم او دعمه بآيات او تعاريف او حتى تفسير</a:t>
            </a:r>
            <a:endParaRPr lang="en-DZ" dirty="0">
              <a:latin typeface="Al Tarikh" pitchFamily="2" charset="-78"/>
              <a:cs typeface="Al Tarikh" pitchFamily="2" charset="-78"/>
            </a:endParaRPr>
          </a:p>
        </p:txBody>
      </p:sp>
      <p:cxnSp>
        <p:nvCxnSpPr>
          <p:cNvPr id="13" name="Straight Connector 12">
            <a:extLst>
              <a:ext uri="{FF2B5EF4-FFF2-40B4-BE49-F238E27FC236}">
                <a16:creationId xmlns:a16="http://schemas.microsoft.com/office/drawing/2014/main" id="{495C687F-F9C2-6149-95B9-D7FF2F0E8EAF}"/>
              </a:ext>
            </a:extLst>
          </p:cNvPr>
          <p:cNvCxnSpPr>
            <a:cxnSpLocks/>
          </p:cNvCxnSpPr>
          <p:nvPr/>
        </p:nvCxnSpPr>
        <p:spPr>
          <a:xfrm flipV="1">
            <a:off x="7188199" y="3974321"/>
            <a:ext cx="1663701" cy="1245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78D2F85-9A22-5C44-9925-13125CC7B243}"/>
              </a:ext>
            </a:extLst>
          </p:cNvPr>
          <p:cNvSpPr txBox="1"/>
          <p:nvPr/>
        </p:nvSpPr>
        <p:spPr>
          <a:xfrm>
            <a:off x="9194800" y="3439622"/>
            <a:ext cx="1701800" cy="400110"/>
          </a:xfrm>
          <a:prstGeom prst="rect">
            <a:avLst/>
          </a:prstGeom>
          <a:noFill/>
        </p:spPr>
        <p:txBody>
          <a:bodyPr wrap="square" rtlCol="0">
            <a:spAutoFit/>
          </a:bodyPr>
          <a:lstStyle/>
          <a:p>
            <a:pPr marL="0" algn="ctr" defTabSz="914400" rtl="0" eaLnBrk="1" latinLnBrk="0" hangingPunct="1"/>
            <a:r>
              <a:rPr lang="ar-SA" sz="2000" b="1" dirty="0">
                <a:latin typeface="Al Tarikh" pitchFamily="2" charset="-78"/>
                <a:cs typeface="Al Tarikh" pitchFamily="2" charset="-78"/>
              </a:rPr>
              <a:t>الروح</a:t>
            </a:r>
            <a:endParaRPr lang="en-DZ" sz="2000" b="1" dirty="0">
              <a:latin typeface="Al Tarikh" pitchFamily="2" charset="-78"/>
              <a:cs typeface="Al Tarikh" pitchFamily="2" charset="-78"/>
            </a:endParaRPr>
          </a:p>
        </p:txBody>
      </p:sp>
      <p:sp>
        <p:nvSpPr>
          <p:cNvPr id="16" name="TextBox 15">
            <a:extLst>
              <a:ext uri="{FF2B5EF4-FFF2-40B4-BE49-F238E27FC236}">
                <a16:creationId xmlns:a16="http://schemas.microsoft.com/office/drawing/2014/main" id="{D8D7352C-C7D4-7C4B-8F9F-70D1D079CBB8}"/>
              </a:ext>
            </a:extLst>
          </p:cNvPr>
          <p:cNvSpPr txBox="1"/>
          <p:nvPr/>
        </p:nvSpPr>
        <p:spPr>
          <a:xfrm>
            <a:off x="8851900" y="3839732"/>
            <a:ext cx="2044700" cy="923330"/>
          </a:xfrm>
          <a:prstGeom prst="rect">
            <a:avLst/>
          </a:prstGeom>
          <a:noFill/>
        </p:spPr>
        <p:txBody>
          <a:bodyPr wrap="square" rtlCol="0">
            <a:spAutoFit/>
          </a:bodyPr>
          <a:lstStyle/>
          <a:p>
            <a:pPr marL="0" algn="ctr" defTabSz="914400" rtl="1" eaLnBrk="1" latinLnBrk="0" hangingPunct="1"/>
            <a:r>
              <a:rPr lang="ar-SA" dirty="0">
                <a:latin typeface="Al Tarikh" pitchFamily="2" charset="-78"/>
                <a:cs typeface="Al Tarikh" pitchFamily="2" charset="-78"/>
              </a:rPr>
              <a:t>اكتب هنا وصف بسيط لهذا الاسم او دعمه بآيات او تعاريف او حتى تفسير</a:t>
            </a:r>
            <a:endParaRPr lang="en-DZ" dirty="0">
              <a:latin typeface="Al Tarikh" pitchFamily="2" charset="-78"/>
              <a:cs typeface="Al Tarikh" pitchFamily="2" charset="-78"/>
            </a:endParaRPr>
          </a:p>
        </p:txBody>
      </p:sp>
      <p:cxnSp>
        <p:nvCxnSpPr>
          <p:cNvPr id="18" name="Straight Connector 17">
            <a:extLst>
              <a:ext uri="{FF2B5EF4-FFF2-40B4-BE49-F238E27FC236}">
                <a16:creationId xmlns:a16="http://schemas.microsoft.com/office/drawing/2014/main" id="{2D4F20B7-9217-6E4B-8DB3-D46F18CD348D}"/>
              </a:ext>
            </a:extLst>
          </p:cNvPr>
          <p:cNvCxnSpPr>
            <a:cxnSpLocks/>
          </p:cNvCxnSpPr>
          <p:nvPr/>
        </p:nvCxnSpPr>
        <p:spPr>
          <a:xfrm>
            <a:off x="6985000" y="4386883"/>
            <a:ext cx="1866900" cy="99898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A05DA83E-FF58-3749-A6F9-DDA1FC436B13}"/>
              </a:ext>
            </a:extLst>
          </p:cNvPr>
          <p:cNvSpPr txBox="1"/>
          <p:nvPr/>
        </p:nvSpPr>
        <p:spPr>
          <a:xfrm>
            <a:off x="9023595" y="5241960"/>
            <a:ext cx="1701800" cy="400110"/>
          </a:xfrm>
          <a:prstGeom prst="rect">
            <a:avLst/>
          </a:prstGeom>
          <a:noFill/>
        </p:spPr>
        <p:txBody>
          <a:bodyPr wrap="square" rtlCol="0">
            <a:spAutoFit/>
          </a:bodyPr>
          <a:lstStyle/>
          <a:p>
            <a:pPr marL="0" algn="ctr" defTabSz="914400" rtl="0" eaLnBrk="1" latinLnBrk="0" hangingPunct="1"/>
            <a:r>
              <a:rPr lang="ar-SA" sz="2000" b="1" dirty="0">
                <a:latin typeface="Al Tarikh" pitchFamily="2" charset="-78"/>
                <a:cs typeface="Al Tarikh" pitchFamily="2" charset="-78"/>
              </a:rPr>
              <a:t>الفرقان</a:t>
            </a:r>
            <a:endParaRPr lang="en-DZ" sz="2000" b="1" dirty="0">
              <a:latin typeface="Al Tarikh" pitchFamily="2" charset="-78"/>
              <a:cs typeface="Al Tarikh" pitchFamily="2" charset="-78"/>
            </a:endParaRPr>
          </a:p>
        </p:txBody>
      </p:sp>
      <p:sp>
        <p:nvSpPr>
          <p:cNvPr id="22" name="TextBox 21">
            <a:extLst>
              <a:ext uri="{FF2B5EF4-FFF2-40B4-BE49-F238E27FC236}">
                <a16:creationId xmlns:a16="http://schemas.microsoft.com/office/drawing/2014/main" id="{D585B2C6-F792-C241-8869-77E09F8F82A3}"/>
              </a:ext>
            </a:extLst>
          </p:cNvPr>
          <p:cNvSpPr txBox="1"/>
          <p:nvPr/>
        </p:nvSpPr>
        <p:spPr>
          <a:xfrm>
            <a:off x="8680695" y="5642070"/>
            <a:ext cx="2044700" cy="923330"/>
          </a:xfrm>
          <a:prstGeom prst="rect">
            <a:avLst/>
          </a:prstGeom>
          <a:noFill/>
        </p:spPr>
        <p:txBody>
          <a:bodyPr wrap="square" rtlCol="0">
            <a:spAutoFit/>
          </a:bodyPr>
          <a:lstStyle/>
          <a:p>
            <a:pPr marL="0" algn="ctr" defTabSz="914400" rtl="1" eaLnBrk="1" latinLnBrk="0" hangingPunct="1"/>
            <a:r>
              <a:rPr lang="ar-SA" dirty="0">
                <a:latin typeface="Al Tarikh" pitchFamily="2" charset="-78"/>
                <a:cs typeface="Al Tarikh" pitchFamily="2" charset="-78"/>
              </a:rPr>
              <a:t>اكتب هنا وصف بسيط لهذا الاسم او دعمه بآيات او تعاريف او حتى تفسير</a:t>
            </a:r>
            <a:endParaRPr lang="en-DZ" dirty="0">
              <a:latin typeface="Al Tarikh" pitchFamily="2" charset="-78"/>
              <a:cs typeface="Al Tarikh" pitchFamily="2" charset="-78"/>
            </a:endParaRPr>
          </a:p>
        </p:txBody>
      </p:sp>
      <p:cxnSp>
        <p:nvCxnSpPr>
          <p:cNvPr id="26" name="Straight Connector 25">
            <a:extLst>
              <a:ext uri="{FF2B5EF4-FFF2-40B4-BE49-F238E27FC236}">
                <a16:creationId xmlns:a16="http://schemas.microsoft.com/office/drawing/2014/main" id="{EC3B9EA9-B0CC-DC4B-8545-568177D24B04}"/>
              </a:ext>
            </a:extLst>
          </p:cNvPr>
          <p:cNvCxnSpPr>
            <a:cxnSpLocks/>
          </p:cNvCxnSpPr>
          <p:nvPr/>
        </p:nvCxnSpPr>
        <p:spPr>
          <a:xfrm>
            <a:off x="3238500" y="2133600"/>
            <a:ext cx="1545856" cy="92333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7632FCC4-CAA1-E941-B9CC-5B60DCF67175}"/>
              </a:ext>
            </a:extLst>
          </p:cNvPr>
          <p:cNvSpPr txBox="1"/>
          <p:nvPr/>
        </p:nvSpPr>
        <p:spPr>
          <a:xfrm>
            <a:off x="1625600" y="1676126"/>
            <a:ext cx="1701800" cy="400110"/>
          </a:xfrm>
          <a:prstGeom prst="rect">
            <a:avLst/>
          </a:prstGeom>
          <a:noFill/>
        </p:spPr>
        <p:txBody>
          <a:bodyPr wrap="square" rtlCol="0">
            <a:spAutoFit/>
          </a:bodyPr>
          <a:lstStyle/>
          <a:p>
            <a:pPr marL="0" algn="ctr" defTabSz="914400" rtl="1" eaLnBrk="1" latinLnBrk="0" hangingPunct="1"/>
            <a:r>
              <a:rPr lang="ar-SA" sz="2000" b="1" dirty="0">
                <a:latin typeface="Al Tarikh" pitchFamily="2" charset="-78"/>
                <a:cs typeface="Al Tarikh" pitchFamily="2" charset="-78"/>
              </a:rPr>
              <a:t>البيان</a:t>
            </a:r>
            <a:endParaRPr lang="en-DZ" sz="2000" b="1" dirty="0">
              <a:latin typeface="Al Tarikh" pitchFamily="2" charset="-78"/>
              <a:cs typeface="Al Tarikh" pitchFamily="2" charset="-78"/>
            </a:endParaRPr>
          </a:p>
        </p:txBody>
      </p:sp>
      <p:sp>
        <p:nvSpPr>
          <p:cNvPr id="30" name="TextBox 29">
            <a:extLst>
              <a:ext uri="{FF2B5EF4-FFF2-40B4-BE49-F238E27FC236}">
                <a16:creationId xmlns:a16="http://schemas.microsoft.com/office/drawing/2014/main" id="{85001764-057E-B640-9C82-6517898858F2}"/>
              </a:ext>
            </a:extLst>
          </p:cNvPr>
          <p:cNvSpPr txBox="1"/>
          <p:nvPr/>
        </p:nvSpPr>
        <p:spPr>
          <a:xfrm>
            <a:off x="1282700" y="2076236"/>
            <a:ext cx="2044700" cy="923330"/>
          </a:xfrm>
          <a:prstGeom prst="rect">
            <a:avLst/>
          </a:prstGeom>
          <a:noFill/>
        </p:spPr>
        <p:txBody>
          <a:bodyPr wrap="square" rtlCol="0">
            <a:spAutoFit/>
          </a:bodyPr>
          <a:lstStyle/>
          <a:p>
            <a:pPr marL="0" algn="ctr" defTabSz="914400" rtl="1" eaLnBrk="1" latinLnBrk="0" hangingPunct="1"/>
            <a:r>
              <a:rPr lang="ar-SA" dirty="0">
                <a:latin typeface="Al Tarikh" pitchFamily="2" charset="-78"/>
                <a:cs typeface="Al Tarikh" pitchFamily="2" charset="-78"/>
              </a:rPr>
              <a:t>اكتب هنا وصف بسيط لهذا الاسم او دعمه بآيات او تعاريف او حتى تفسير</a:t>
            </a:r>
            <a:endParaRPr lang="en-DZ" dirty="0">
              <a:latin typeface="Al Tarikh" pitchFamily="2" charset="-78"/>
              <a:cs typeface="Al Tarikh" pitchFamily="2" charset="-78"/>
            </a:endParaRPr>
          </a:p>
        </p:txBody>
      </p:sp>
      <p:cxnSp>
        <p:nvCxnSpPr>
          <p:cNvPr id="31" name="Straight Connector 30">
            <a:extLst>
              <a:ext uri="{FF2B5EF4-FFF2-40B4-BE49-F238E27FC236}">
                <a16:creationId xmlns:a16="http://schemas.microsoft.com/office/drawing/2014/main" id="{359C4833-63F7-D34C-922C-EAE9AC5C7924}"/>
              </a:ext>
            </a:extLst>
          </p:cNvPr>
          <p:cNvCxnSpPr>
            <a:cxnSpLocks/>
          </p:cNvCxnSpPr>
          <p:nvPr/>
        </p:nvCxnSpPr>
        <p:spPr>
          <a:xfrm flipV="1">
            <a:off x="3179577" y="4019534"/>
            <a:ext cx="1663701" cy="1245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3C2A0C5C-87BA-5F47-822B-342BCB55DCBA}"/>
              </a:ext>
            </a:extLst>
          </p:cNvPr>
          <p:cNvSpPr txBox="1"/>
          <p:nvPr/>
        </p:nvSpPr>
        <p:spPr>
          <a:xfrm>
            <a:off x="1540540" y="3726187"/>
            <a:ext cx="1701800" cy="400110"/>
          </a:xfrm>
          <a:prstGeom prst="rect">
            <a:avLst/>
          </a:prstGeom>
          <a:noFill/>
        </p:spPr>
        <p:txBody>
          <a:bodyPr wrap="square" rtlCol="0">
            <a:spAutoFit/>
          </a:bodyPr>
          <a:lstStyle/>
          <a:p>
            <a:pPr marL="0" algn="ctr" defTabSz="914400" rtl="0" eaLnBrk="1" latinLnBrk="0" hangingPunct="1"/>
            <a:r>
              <a:rPr lang="ar-SA" sz="2000" b="1" dirty="0">
                <a:latin typeface="Al Tarikh" pitchFamily="2" charset="-78"/>
                <a:cs typeface="Al Tarikh" pitchFamily="2" charset="-78"/>
              </a:rPr>
              <a:t>المجيد</a:t>
            </a:r>
            <a:endParaRPr lang="en-DZ" sz="2000" b="1" dirty="0">
              <a:latin typeface="Al Tarikh" pitchFamily="2" charset="-78"/>
              <a:cs typeface="Al Tarikh" pitchFamily="2" charset="-78"/>
            </a:endParaRPr>
          </a:p>
        </p:txBody>
      </p:sp>
      <p:sp>
        <p:nvSpPr>
          <p:cNvPr id="33" name="TextBox 32">
            <a:extLst>
              <a:ext uri="{FF2B5EF4-FFF2-40B4-BE49-F238E27FC236}">
                <a16:creationId xmlns:a16="http://schemas.microsoft.com/office/drawing/2014/main" id="{22CB0FC0-8F8B-C848-BB86-5F7901772D58}"/>
              </a:ext>
            </a:extLst>
          </p:cNvPr>
          <p:cNvSpPr txBox="1"/>
          <p:nvPr/>
        </p:nvSpPr>
        <p:spPr>
          <a:xfrm>
            <a:off x="1197640" y="4126297"/>
            <a:ext cx="2044700" cy="923330"/>
          </a:xfrm>
          <a:prstGeom prst="rect">
            <a:avLst/>
          </a:prstGeom>
          <a:noFill/>
        </p:spPr>
        <p:txBody>
          <a:bodyPr wrap="square" rtlCol="0">
            <a:spAutoFit/>
          </a:bodyPr>
          <a:lstStyle/>
          <a:p>
            <a:pPr marL="0" algn="ctr" defTabSz="914400" rtl="1" eaLnBrk="1" latinLnBrk="0" hangingPunct="1"/>
            <a:r>
              <a:rPr lang="ar-SA" dirty="0">
                <a:latin typeface="Al Tarikh" pitchFamily="2" charset="-78"/>
                <a:cs typeface="Al Tarikh" pitchFamily="2" charset="-78"/>
              </a:rPr>
              <a:t>اكتب هنا وصف بسيط لهذا الاسم او دعمه بآيات او تعاريف او حتى تفسير</a:t>
            </a:r>
            <a:endParaRPr lang="en-DZ" dirty="0">
              <a:latin typeface="Al Tarikh" pitchFamily="2" charset="-78"/>
              <a:cs typeface="Al Tarikh" pitchFamily="2" charset="-78"/>
            </a:endParaRPr>
          </a:p>
        </p:txBody>
      </p:sp>
      <p:cxnSp>
        <p:nvCxnSpPr>
          <p:cNvPr id="34" name="Straight Connector 33">
            <a:extLst>
              <a:ext uri="{FF2B5EF4-FFF2-40B4-BE49-F238E27FC236}">
                <a16:creationId xmlns:a16="http://schemas.microsoft.com/office/drawing/2014/main" id="{04698371-E641-184E-88F6-AD0822234F90}"/>
              </a:ext>
            </a:extLst>
          </p:cNvPr>
          <p:cNvCxnSpPr>
            <a:cxnSpLocks/>
          </p:cNvCxnSpPr>
          <p:nvPr/>
        </p:nvCxnSpPr>
        <p:spPr>
          <a:xfrm flipH="1">
            <a:off x="3511305" y="4386883"/>
            <a:ext cx="1565645" cy="116301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97C0AE3D-E738-2E40-822E-88F640C8C107}"/>
              </a:ext>
            </a:extLst>
          </p:cNvPr>
          <p:cNvSpPr txBox="1"/>
          <p:nvPr/>
        </p:nvSpPr>
        <p:spPr>
          <a:xfrm>
            <a:off x="2051568" y="5385868"/>
            <a:ext cx="1701800" cy="400110"/>
          </a:xfrm>
          <a:prstGeom prst="rect">
            <a:avLst/>
          </a:prstGeom>
          <a:noFill/>
        </p:spPr>
        <p:txBody>
          <a:bodyPr wrap="square" rtlCol="0">
            <a:spAutoFit/>
          </a:bodyPr>
          <a:lstStyle/>
          <a:p>
            <a:pPr marL="0" algn="ctr" defTabSz="914400" rtl="0" eaLnBrk="1" latinLnBrk="0" hangingPunct="1"/>
            <a:r>
              <a:rPr lang="ar-SA" sz="2000" b="1" dirty="0">
                <a:latin typeface="Al Tarikh" pitchFamily="2" charset="-78"/>
                <a:cs typeface="Al Tarikh" pitchFamily="2" charset="-78"/>
              </a:rPr>
              <a:t>النعمة</a:t>
            </a:r>
            <a:endParaRPr lang="en-DZ" sz="2000" b="1" dirty="0">
              <a:latin typeface="Al Tarikh" pitchFamily="2" charset="-78"/>
              <a:cs typeface="Al Tarikh" pitchFamily="2" charset="-78"/>
            </a:endParaRPr>
          </a:p>
        </p:txBody>
      </p:sp>
      <p:sp>
        <p:nvSpPr>
          <p:cNvPr id="37" name="TextBox 36">
            <a:extLst>
              <a:ext uri="{FF2B5EF4-FFF2-40B4-BE49-F238E27FC236}">
                <a16:creationId xmlns:a16="http://schemas.microsoft.com/office/drawing/2014/main" id="{D03AD67A-3CFF-994F-ADB7-A48C4E037ED4}"/>
              </a:ext>
            </a:extLst>
          </p:cNvPr>
          <p:cNvSpPr txBox="1"/>
          <p:nvPr/>
        </p:nvSpPr>
        <p:spPr>
          <a:xfrm>
            <a:off x="1479306" y="5785978"/>
            <a:ext cx="2044700" cy="923330"/>
          </a:xfrm>
          <a:prstGeom prst="rect">
            <a:avLst/>
          </a:prstGeom>
          <a:noFill/>
        </p:spPr>
        <p:txBody>
          <a:bodyPr wrap="square" rtlCol="0">
            <a:spAutoFit/>
          </a:bodyPr>
          <a:lstStyle/>
          <a:p>
            <a:pPr marL="0" algn="ctr" defTabSz="914400" rtl="1" eaLnBrk="1" latinLnBrk="0" hangingPunct="1"/>
            <a:r>
              <a:rPr lang="ar-SA" dirty="0">
                <a:latin typeface="Al Tarikh" pitchFamily="2" charset="-78"/>
                <a:cs typeface="Al Tarikh" pitchFamily="2" charset="-78"/>
              </a:rPr>
              <a:t>اكتب هنا وصف بسيط لهذا الاسم او دعمه بآيات او تعاريف او حتى تفسير</a:t>
            </a:r>
            <a:endParaRPr lang="en-DZ" dirty="0">
              <a:latin typeface="Al Tarikh" pitchFamily="2" charset="-78"/>
              <a:cs typeface="Al Tarikh" pitchFamily="2" charset="-78"/>
            </a:endParaRPr>
          </a:p>
        </p:txBody>
      </p:sp>
      <p:sp>
        <p:nvSpPr>
          <p:cNvPr id="40" name="TextBox 39">
            <a:extLst>
              <a:ext uri="{FF2B5EF4-FFF2-40B4-BE49-F238E27FC236}">
                <a16:creationId xmlns:a16="http://schemas.microsoft.com/office/drawing/2014/main" id="{544A193F-2B25-8B4E-8467-7E1035D046F6}"/>
              </a:ext>
            </a:extLst>
          </p:cNvPr>
          <p:cNvSpPr txBox="1"/>
          <p:nvPr/>
        </p:nvSpPr>
        <p:spPr>
          <a:xfrm>
            <a:off x="5073898" y="5338766"/>
            <a:ext cx="1701800" cy="400110"/>
          </a:xfrm>
          <a:prstGeom prst="rect">
            <a:avLst/>
          </a:prstGeom>
          <a:noFill/>
        </p:spPr>
        <p:txBody>
          <a:bodyPr wrap="square" rtlCol="0">
            <a:spAutoFit/>
          </a:bodyPr>
          <a:lstStyle/>
          <a:p>
            <a:pPr marL="0" algn="ctr" defTabSz="914400" rtl="0" eaLnBrk="1" latinLnBrk="0" hangingPunct="1"/>
            <a:r>
              <a:rPr lang="ar-SA" sz="2000" b="1" dirty="0">
                <a:latin typeface="Al Tarikh" pitchFamily="2" charset="-78"/>
                <a:cs typeface="Al Tarikh" pitchFamily="2" charset="-78"/>
              </a:rPr>
              <a:t>الموعظة</a:t>
            </a:r>
            <a:endParaRPr lang="en-DZ" sz="2000" b="1" dirty="0">
              <a:latin typeface="Al Tarikh" pitchFamily="2" charset="-78"/>
              <a:cs typeface="Al Tarikh" pitchFamily="2" charset="-78"/>
            </a:endParaRPr>
          </a:p>
        </p:txBody>
      </p:sp>
      <p:sp>
        <p:nvSpPr>
          <p:cNvPr id="41" name="TextBox 40">
            <a:extLst>
              <a:ext uri="{FF2B5EF4-FFF2-40B4-BE49-F238E27FC236}">
                <a16:creationId xmlns:a16="http://schemas.microsoft.com/office/drawing/2014/main" id="{5C1F0F3E-1671-8449-A7E3-22236D5B2EC4}"/>
              </a:ext>
            </a:extLst>
          </p:cNvPr>
          <p:cNvSpPr txBox="1"/>
          <p:nvPr/>
        </p:nvSpPr>
        <p:spPr>
          <a:xfrm>
            <a:off x="4940300" y="5738876"/>
            <a:ext cx="2044700" cy="923330"/>
          </a:xfrm>
          <a:prstGeom prst="rect">
            <a:avLst/>
          </a:prstGeom>
          <a:noFill/>
        </p:spPr>
        <p:txBody>
          <a:bodyPr wrap="square" rtlCol="0">
            <a:spAutoFit/>
          </a:bodyPr>
          <a:lstStyle/>
          <a:p>
            <a:pPr marL="0" algn="ctr" defTabSz="914400" rtl="1" eaLnBrk="1" latinLnBrk="0" hangingPunct="1"/>
            <a:r>
              <a:rPr lang="ar-SA" dirty="0">
                <a:latin typeface="Al Tarikh" pitchFamily="2" charset="-78"/>
                <a:cs typeface="Al Tarikh" pitchFamily="2" charset="-78"/>
              </a:rPr>
              <a:t>اكتب هنا وصف بسيط لهذا الاسم او دعمه بآيات او تعاريف او حتى تفسير</a:t>
            </a:r>
            <a:endParaRPr lang="en-DZ" dirty="0">
              <a:latin typeface="Al Tarikh" pitchFamily="2" charset="-78"/>
              <a:cs typeface="Al Tarikh" pitchFamily="2" charset="-78"/>
            </a:endParaRPr>
          </a:p>
        </p:txBody>
      </p:sp>
      <p:cxnSp>
        <p:nvCxnSpPr>
          <p:cNvPr id="42" name="Straight Connector 41">
            <a:extLst>
              <a:ext uri="{FF2B5EF4-FFF2-40B4-BE49-F238E27FC236}">
                <a16:creationId xmlns:a16="http://schemas.microsoft.com/office/drawing/2014/main" id="{BC21744B-323B-8F49-9BC3-17E0C512A41D}"/>
              </a:ext>
            </a:extLst>
          </p:cNvPr>
          <p:cNvCxnSpPr>
            <a:cxnSpLocks/>
          </p:cNvCxnSpPr>
          <p:nvPr/>
        </p:nvCxnSpPr>
        <p:spPr>
          <a:xfrm>
            <a:off x="5880100" y="4404671"/>
            <a:ext cx="18606" cy="83728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552933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par>
                                <p:cTn id="9" presetID="1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p:tgtEl>
                                          <p:spTgt spid="8"/>
                                        </p:tgtEl>
                                        <p:attrNameLst>
                                          <p:attrName>ppt_y</p:attrName>
                                        </p:attrNameLst>
                                      </p:cBhvr>
                                      <p:tavLst>
                                        <p:tav tm="0">
                                          <p:val>
                                            <p:strVal val="#ppt_y+#ppt_h*1.125000"/>
                                          </p:val>
                                        </p:tav>
                                        <p:tav tm="100000">
                                          <p:val>
                                            <p:strVal val="#ppt_y"/>
                                          </p:val>
                                        </p:tav>
                                      </p:tavLst>
                                    </p:anim>
                                    <p:animEffect transition="in" filter="wipe(up)">
                                      <p:cBhvr>
                                        <p:cTn id="12" dur="500"/>
                                        <p:tgtEl>
                                          <p:spTgt spid="8"/>
                                        </p:tgtEl>
                                      </p:cBhvr>
                                    </p:animEffect>
                                  </p:childTnLst>
                                </p:cTn>
                              </p:par>
                              <p:par>
                                <p:cTn id="13" presetID="1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p:tgtEl>
                                          <p:spTgt spid="5"/>
                                        </p:tgtEl>
                                        <p:attrNameLst>
                                          <p:attrName>ppt_y</p:attrName>
                                        </p:attrNameLst>
                                      </p:cBhvr>
                                      <p:tavLst>
                                        <p:tav tm="0">
                                          <p:val>
                                            <p:strVal val="#ppt_y+#ppt_h*1.125000"/>
                                          </p:val>
                                        </p:tav>
                                        <p:tav tm="100000">
                                          <p:val>
                                            <p:strVal val="#ppt_y"/>
                                          </p:val>
                                        </p:tav>
                                      </p:tavLst>
                                    </p:anim>
                                    <p:animEffect transition="in" filter="wipe(up)">
                                      <p:cBhvr>
                                        <p:cTn id="16" dur="500"/>
                                        <p:tgtEl>
                                          <p:spTgt spid="5"/>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p:tgtEl>
                                          <p:spTgt spid="10"/>
                                        </p:tgtEl>
                                        <p:attrNameLst>
                                          <p:attrName>ppt_y</p:attrName>
                                        </p:attrNameLst>
                                      </p:cBhvr>
                                      <p:tavLst>
                                        <p:tav tm="0">
                                          <p:val>
                                            <p:strVal val="#ppt_y+#ppt_h*1.125000"/>
                                          </p:val>
                                        </p:tav>
                                        <p:tav tm="100000">
                                          <p:val>
                                            <p:strVal val="#ppt_y"/>
                                          </p:val>
                                        </p:tav>
                                      </p:tavLst>
                                    </p:anim>
                                    <p:animEffect transition="in" filter="wipe(up)">
                                      <p:cBhvr>
                                        <p:cTn id="20" dur="500"/>
                                        <p:tgtEl>
                                          <p:spTgt spid="10"/>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p:tgtEl>
                                          <p:spTgt spid="11"/>
                                        </p:tgtEl>
                                        <p:attrNameLst>
                                          <p:attrName>ppt_y</p:attrName>
                                        </p:attrNameLst>
                                      </p:cBhvr>
                                      <p:tavLst>
                                        <p:tav tm="0">
                                          <p:val>
                                            <p:strVal val="#ppt_y+#ppt_h*1.125000"/>
                                          </p:val>
                                        </p:tav>
                                        <p:tav tm="100000">
                                          <p:val>
                                            <p:strVal val="#ppt_y"/>
                                          </p:val>
                                        </p:tav>
                                      </p:tavLst>
                                    </p:anim>
                                    <p:animEffect transition="in" filter="wipe(up)">
                                      <p:cBhvr>
                                        <p:cTn id="24" dur="500"/>
                                        <p:tgtEl>
                                          <p:spTgt spid="11"/>
                                        </p:tgtEl>
                                      </p:cBhvr>
                                    </p:animEffect>
                                  </p:childTnLst>
                                </p:cTn>
                              </p:par>
                              <p:par>
                                <p:cTn id="25" presetID="12" presetClass="entr" presetSubtype="4"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p:tgtEl>
                                          <p:spTgt spid="13"/>
                                        </p:tgtEl>
                                        <p:attrNameLst>
                                          <p:attrName>ppt_y</p:attrName>
                                        </p:attrNameLst>
                                      </p:cBhvr>
                                      <p:tavLst>
                                        <p:tav tm="0">
                                          <p:val>
                                            <p:strVal val="#ppt_y+#ppt_h*1.125000"/>
                                          </p:val>
                                        </p:tav>
                                        <p:tav tm="100000">
                                          <p:val>
                                            <p:strVal val="#ppt_y"/>
                                          </p:val>
                                        </p:tav>
                                      </p:tavLst>
                                    </p:anim>
                                    <p:animEffect transition="in" filter="wipe(up)">
                                      <p:cBhvr>
                                        <p:cTn id="28" dur="500"/>
                                        <p:tgtEl>
                                          <p:spTgt spid="13"/>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p:tgtEl>
                                          <p:spTgt spid="15"/>
                                        </p:tgtEl>
                                        <p:attrNameLst>
                                          <p:attrName>ppt_y</p:attrName>
                                        </p:attrNameLst>
                                      </p:cBhvr>
                                      <p:tavLst>
                                        <p:tav tm="0">
                                          <p:val>
                                            <p:strVal val="#ppt_y+#ppt_h*1.125000"/>
                                          </p:val>
                                        </p:tav>
                                        <p:tav tm="100000">
                                          <p:val>
                                            <p:strVal val="#ppt_y"/>
                                          </p:val>
                                        </p:tav>
                                      </p:tavLst>
                                    </p:anim>
                                    <p:animEffect transition="in" filter="wipe(up)">
                                      <p:cBhvr>
                                        <p:cTn id="32" dur="500"/>
                                        <p:tgtEl>
                                          <p:spTgt spid="15"/>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p:tgtEl>
                                          <p:spTgt spid="16"/>
                                        </p:tgtEl>
                                        <p:attrNameLst>
                                          <p:attrName>ppt_y</p:attrName>
                                        </p:attrNameLst>
                                      </p:cBhvr>
                                      <p:tavLst>
                                        <p:tav tm="0">
                                          <p:val>
                                            <p:strVal val="#ppt_y+#ppt_h*1.125000"/>
                                          </p:val>
                                        </p:tav>
                                        <p:tav tm="100000">
                                          <p:val>
                                            <p:strVal val="#ppt_y"/>
                                          </p:val>
                                        </p:tav>
                                      </p:tavLst>
                                    </p:anim>
                                    <p:animEffect transition="in" filter="wipe(up)">
                                      <p:cBhvr>
                                        <p:cTn id="36" dur="500"/>
                                        <p:tgtEl>
                                          <p:spTgt spid="16"/>
                                        </p:tgtEl>
                                      </p:cBhvr>
                                    </p:animEffect>
                                  </p:childTnLst>
                                </p:cTn>
                              </p:par>
                              <p:par>
                                <p:cTn id="37" presetID="12" presetClass="entr" presetSubtype="4"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p:tgtEl>
                                          <p:spTgt spid="18"/>
                                        </p:tgtEl>
                                        <p:attrNameLst>
                                          <p:attrName>ppt_y</p:attrName>
                                        </p:attrNameLst>
                                      </p:cBhvr>
                                      <p:tavLst>
                                        <p:tav tm="0">
                                          <p:val>
                                            <p:strVal val="#ppt_y+#ppt_h*1.125000"/>
                                          </p:val>
                                        </p:tav>
                                        <p:tav tm="100000">
                                          <p:val>
                                            <p:strVal val="#ppt_y"/>
                                          </p:val>
                                        </p:tav>
                                      </p:tavLst>
                                    </p:anim>
                                    <p:animEffect transition="in" filter="wipe(up)">
                                      <p:cBhvr>
                                        <p:cTn id="40" dur="500"/>
                                        <p:tgtEl>
                                          <p:spTgt spid="18"/>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p:tgtEl>
                                          <p:spTgt spid="21"/>
                                        </p:tgtEl>
                                        <p:attrNameLst>
                                          <p:attrName>ppt_y</p:attrName>
                                        </p:attrNameLst>
                                      </p:cBhvr>
                                      <p:tavLst>
                                        <p:tav tm="0">
                                          <p:val>
                                            <p:strVal val="#ppt_y+#ppt_h*1.125000"/>
                                          </p:val>
                                        </p:tav>
                                        <p:tav tm="100000">
                                          <p:val>
                                            <p:strVal val="#ppt_y"/>
                                          </p:val>
                                        </p:tav>
                                      </p:tavLst>
                                    </p:anim>
                                    <p:animEffect transition="in" filter="wipe(up)">
                                      <p:cBhvr>
                                        <p:cTn id="44" dur="500"/>
                                        <p:tgtEl>
                                          <p:spTgt spid="21"/>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p:tgtEl>
                                          <p:spTgt spid="22"/>
                                        </p:tgtEl>
                                        <p:attrNameLst>
                                          <p:attrName>ppt_y</p:attrName>
                                        </p:attrNameLst>
                                      </p:cBhvr>
                                      <p:tavLst>
                                        <p:tav tm="0">
                                          <p:val>
                                            <p:strVal val="#ppt_y+#ppt_h*1.125000"/>
                                          </p:val>
                                        </p:tav>
                                        <p:tav tm="100000">
                                          <p:val>
                                            <p:strVal val="#ppt_y"/>
                                          </p:val>
                                        </p:tav>
                                      </p:tavLst>
                                    </p:anim>
                                    <p:animEffect transition="in" filter="wipe(up)">
                                      <p:cBhvr>
                                        <p:cTn id="48" dur="500"/>
                                        <p:tgtEl>
                                          <p:spTgt spid="22"/>
                                        </p:tgtEl>
                                      </p:cBhvr>
                                    </p:animEffect>
                                  </p:childTnLst>
                                </p:cTn>
                              </p:par>
                              <p:par>
                                <p:cTn id="49" presetID="12" presetClass="entr" presetSubtype="4" fill="hold" nodeType="with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500"/>
                                        <p:tgtEl>
                                          <p:spTgt spid="26"/>
                                        </p:tgtEl>
                                        <p:attrNameLst>
                                          <p:attrName>ppt_y</p:attrName>
                                        </p:attrNameLst>
                                      </p:cBhvr>
                                      <p:tavLst>
                                        <p:tav tm="0">
                                          <p:val>
                                            <p:strVal val="#ppt_y+#ppt_h*1.125000"/>
                                          </p:val>
                                        </p:tav>
                                        <p:tav tm="100000">
                                          <p:val>
                                            <p:strVal val="#ppt_y"/>
                                          </p:val>
                                        </p:tav>
                                      </p:tavLst>
                                    </p:anim>
                                    <p:animEffect transition="in" filter="wipe(up)">
                                      <p:cBhvr>
                                        <p:cTn id="52" dur="500"/>
                                        <p:tgtEl>
                                          <p:spTgt spid="26"/>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500"/>
                                        <p:tgtEl>
                                          <p:spTgt spid="29"/>
                                        </p:tgtEl>
                                        <p:attrNameLst>
                                          <p:attrName>ppt_y</p:attrName>
                                        </p:attrNameLst>
                                      </p:cBhvr>
                                      <p:tavLst>
                                        <p:tav tm="0">
                                          <p:val>
                                            <p:strVal val="#ppt_y+#ppt_h*1.125000"/>
                                          </p:val>
                                        </p:tav>
                                        <p:tav tm="100000">
                                          <p:val>
                                            <p:strVal val="#ppt_y"/>
                                          </p:val>
                                        </p:tav>
                                      </p:tavLst>
                                    </p:anim>
                                    <p:animEffect transition="in" filter="wipe(up)">
                                      <p:cBhvr>
                                        <p:cTn id="56" dur="500"/>
                                        <p:tgtEl>
                                          <p:spTgt spid="29"/>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500"/>
                                        <p:tgtEl>
                                          <p:spTgt spid="30"/>
                                        </p:tgtEl>
                                        <p:attrNameLst>
                                          <p:attrName>ppt_y</p:attrName>
                                        </p:attrNameLst>
                                      </p:cBhvr>
                                      <p:tavLst>
                                        <p:tav tm="0">
                                          <p:val>
                                            <p:strVal val="#ppt_y+#ppt_h*1.125000"/>
                                          </p:val>
                                        </p:tav>
                                        <p:tav tm="100000">
                                          <p:val>
                                            <p:strVal val="#ppt_y"/>
                                          </p:val>
                                        </p:tav>
                                      </p:tavLst>
                                    </p:anim>
                                    <p:animEffect transition="in" filter="wipe(up)">
                                      <p:cBhvr>
                                        <p:cTn id="60" dur="500"/>
                                        <p:tgtEl>
                                          <p:spTgt spid="30"/>
                                        </p:tgtEl>
                                      </p:cBhvr>
                                    </p:animEffect>
                                  </p:childTnLst>
                                </p:cTn>
                              </p:par>
                              <p:par>
                                <p:cTn id="61" presetID="12" presetClass="entr" presetSubtype="4" fill="hold" nodeType="with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additive="base">
                                        <p:cTn id="63" dur="500"/>
                                        <p:tgtEl>
                                          <p:spTgt spid="31"/>
                                        </p:tgtEl>
                                        <p:attrNameLst>
                                          <p:attrName>ppt_y</p:attrName>
                                        </p:attrNameLst>
                                      </p:cBhvr>
                                      <p:tavLst>
                                        <p:tav tm="0">
                                          <p:val>
                                            <p:strVal val="#ppt_y+#ppt_h*1.125000"/>
                                          </p:val>
                                        </p:tav>
                                        <p:tav tm="100000">
                                          <p:val>
                                            <p:strVal val="#ppt_y"/>
                                          </p:val>
                                        </p:tav>
                                      </p:tavLst>
                                    </p:anim>
                                    <p:animEffect transition="in" filter="wipe(up)">
                                      <p:cBhvr>
                                        <p:cTn id="64" dur="500"/>
                                        <p:tgtEl>
                                          <p:spTgt spid="31"/>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500"/>
                                        <p:tgtEl>
                                          <p:spTgt spid="32"/>
                                        </p:tgtEl>
                                        <p:attrNameLst>
                                          <p:attrName>ppt_y</p:attrName>
                                        </p:attrNameLst>
                                      </p:cBhvr>
                                      <p:tavLst>
                                        <p:tav tm="0">
                                          <p:val>
                                            <p:strVal val="#ppt_y+#ppt_h*1.125000"/>
                                          </p:val>
                                        </p:tav>
                                        <p:tav tm="100000">
                                          <p:val>
                                            <p:strVal val="#ppt_y"/>
                                          </p:val>
                                        </p:tav>
                                      </p:tavLst>
                                    </p:anim>
                                    <p:animEffect transition="in" filter="wipe(up)">
                                      <p:cBhvr>
                                        <p:cTn id="68" dur="500"/>
                                        <p:tgtEl>
                                          <p:spTgt spid="32"/>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cBhvr additive="base">
                                        <p:cTn id="71" dur="500"/>
                                        <p:tgtEl>
                                          <p:spTgt spid="33"/>
                                        </p:tgtEl>
                                        <p:attrNameLst>
                                          <p:attrName>ppt_y</p:attrName>
                                        </p:attrNameLst>
                                      </p:cBhvr>
                                      <p:tavLst>
                                        <p:tav tm="0">
                                          <p:val>
                                            <p:strVal val="#ppt_y+#ppt_h*1.125000"/>
                                          </p:val>
                                        </p:tav>
                                        <p:tav tm="100000">
                                          <p:val>
                                            <p:strVal val="#ppt_y"/>
                                          </p:val>
                                        </p:tav>
                                      </p:tavLst>
                                    </p:anim>
                                    <p:animEffect transition="in" filter="wipe(up)">
                                      <p:cBhvr>
                                        <p:cTn id="72" dur="500"/>
                                        <p:tgtEl>
                                          <p:spTgt spid="33"/>
                                        </p:tgtEl>
                                      </p:cBhvr>
                                    </p:animEffect>
                                  </p:childTnLst>
                                </p:cTn>
                              </p:par>
                              <p:par>
                                <p:cTn id="73" presetID="12" presetClass="entr" presetSubtype="4" fill="hold" nodeType="withEffect">
                                  <p:stCondLst>
                                    <p:cond delay="0"/>
                                  </p:stCondLst>
                                  <p:childTnLst>
                                    <p:set>
                                      <p:cBhvr>
                                        <p:cTn id="74" dur="1" fill="hold">
                                          <p:stCondLst>
                                            <p:cond delay="0"/>
                                          </p:stCondLst>
                                        </p:cTn>
                                        <p:tgtEl>
                                          <p:spTgt spid="34"/>
                                        </p:tgtEl>
                                        <p:attrNameLst>
                                          <p:attrName>style.visibility</p:attrName>
                                        </p:attrNameLst>
                                      </p:cBhvr>
                                      <p:to>
                                        <p:strVal val="visible"/>
                                      </p:to>
                                    </p:set>
                                    <p:anim calcmode="lin" valueType="num">
                                      <p:cBhvr additive="base">
                                        <p:cTn id="75" dur="500"/>
                                        <p:tgtEl>
                                          <p:spTgt spid="34"/>
                                        </p:tgtEl>
                                        <p:attrNameLst>
                                          <p:attrName>ppt_y</p:attrName>
                                        </p:attrNameLst>
                                      </p:cBhvr>
                                      <p:tavLst>
                                        <p:tav tm="0">
                                          <p:val>
                                            <p:strVal val="#ppt_y+#ppt_h*1.125000"/>
                                          </p:val>
                                        </p:tav>
                                        <p:tav tm="100000">
                                          <p:val>
                                            <p:strVal val="#ppt_y"/>
                                          </p:val>
                                        </p:tav>
                                      </p:tavLst>
                                    </p:anim>
                                    <p:animEffect transition="in" filter="wipe(up)">
                                      <p:cBhvr>
                                        <p:cTn id="76" dur="500"/>
                                        <p:tgtEl>
                                          <p:spTgt spid="34"/>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anim calcmode="lin" valueType="num">
                                      <p:cBhvr additive="base">
                                        <p:cTn id="79" dur="500"/>
                                        <p:tgtEl>
                                          <p:spTgt spid="36"/>
                                        </p:tgtEl>
                                        <p:attrNameLst>
                                          <p:attrName>ppt_y</p:attrName>
                                        </p:attrNameLst>
                                      </p:cBhvr>
                                      <p:tavLst>
                                        <p:tav tm="0">
                                          <p:val>
                                            <p:strVal val="#ppt_y+#ppt_h*1.125000"/>
                                          </p:val>
                                        </p:tav>
                                        <p:tav tm="100000">
                                          <p:val>
                                            <p:strVal val="#ppt_y"/>
                                          </p:val>
                                        </p:tav>
                                      </p:tavLst>
                                    </p:anim>
                                    <p:animEffect transition="in" filter="wipe(up)">
                                      <p:cBhvr>
                                        <p:cTn id="80" dur="500"/>
                                        <p:tgtEl>
                                          <p:spTgt spid="36"/>
                                        </p:tgtEl>
                                      </p:cBhvr>
                                    </p:animEffect>
                                  </p:childTnLst>
                                </p:cTn>
                              </p:par>
                              <p:par>
                                <p:cTn id="81" presetID="12" presetClass="entr" presetSubtype="4" fill="hold" grpId="0" nodeType="withEffect">
                                  <p:stCondLst>
                                    <p:cond delay="0"/>
                                  </p:stCondLst>
                                  <p:childTnLst>
                                    <p:set>
                                      <p:cBhvr>
                                        <p:cTn id="82" dur="1" fill="hold">
                                          <p:stCondLst>
                                            <p:cond delay="0"/>
                                          </p:stCondLst>
                                        </p:cTn>
                                        <p:tgtEl>
                                          <p:spTgt spid="37"/>
                                        </p:tgtEl>
                                        <p:attrNameLst>
                                          <p:attrName>style.visibility</p:attrName>
                                        </p:attrNameLst>
                                      </p:cBhvr>
                                      <p:to>
                                        <p:strVal val="visible"/>
                                      </p:to>
                                    </p:set>
                                    <p:anim calcmode="lin" valueType="num">
                                      <p:cBhvr additive="base">
                                        <p:cTn id="83" dur="500"/>
                                        <p:tgtEl>
                                          <p:spTgt spid="37"/>
                                        </p:tgtEl>
                                        <p:attrNameLst>
                                          <p:attrName>ppt_y</p:attrName>
                                        </p:attrNameLst>
                                      </p:cBhvr>
                                      <p:tavLst>
                                        <p:tav tm="0">
                                          <p:val>
                                            <p:strVal val="#ppt_y+#ppt_h*1.125000"/>
                                          </p:val>
                                        </p:tav>
                                        <p:tav tm="100000">
                                          <p:val>
                                            <p:strVal val="#ppt_y"/>
                                          </p:val>
                                        </p:tav>
                                      </p:tavLst>
                                    </p:anim>
                                    <p:animEffect transition="in" filter="wipe(up)">
                                      <p:cBhvr>
                                        <p:cTn id="84" dur="500"/>
                                        <p:tgtEl>
                                          <p:spTgt spid="37"/>
                                        </p:tgtEl>
                                      </p:cBhvr>
                                    </p:animEffect>
                                  </p:childTnLst>
                                </p:cTn>
                              </p:par>
                              <p:par>
                                <p:cTn id="85" presetID="12" presetClass="entr" presetSubtype="4"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anim calcmode="lin" valueType="num">
                                      <p:cBhvr additive="base">
                                        <p:cTn id="87" dur="500"/>
                                        <p:tgtEl>
                                          <p:spTgt spid="40"/>
                                        </p:tgtEl>
                                        <p:attrNameLst>
                                          <p:attrName>ppt_y</p:attrName>
                                        </p:attrNameLst>
                                      </p:cBhvr>
                                      <p:tavLst>
                                        <p:tav tm="0">
                                          <p:val>
                                            <p:strVal val="#ppt_y+#ppt_h*1.125000"/>
                                          </p:val>
                                        </p:tav>
                                        <p:tav tm="100000">
                                          <p:val>
                                            <p:strVal val="#ppt_y"/>
                                          </p:val>
                                        </p:tav>
                                      </p:tavLst>
                                    </p:anim>
                                    <p:animEffect transition="in" filter="wipe(up)">
                                      <p:cBhvr>
                                        <p:cTn id="88" dur="500"/>
                                        <p:tgtEl>
                                          <p:spTgt spid="40"/>
                                        </p:tgtEl>
                                      </p:cBhvr>
                                    </p:animEffect>
                                  </p:childTnLst>
                                </p:cTn>
                              </p:par>
                              <p:par>
                                <p:cTn id="89" presetID="12" presetClass="entr" presetSubtype="4" fill="hold" grpId="0" nodeType="withEffect">
                                  <p:stCondLst>
                                    <p:cond delay="0"/>
                                  </p:stCondLst>
                                  <p:childTnLst>
                                    <p:set>
                                      <p:cBhvr>
                                        <p:cTn id="90" dur="1" fill="hold">
                                          <p:stCondLst>
                                            <p:cond delay="0"/>
                                          </p:stCondLst>
                                        </p:cTn>
                                        <p:tgtEl>
                                          <p:spTgt spid="41"/>
                                        </p:tgtEl>
                                        <p:attrNameLst>
                                          <p:attrName>style.visibility</p:attrName>
                                        </p:attrNameLst>
                                      </p:cBhvr>
                                      <p:to>
                                        <p:strVal val="visible"/>
                                      </p:to>
                                    </p:set>
                                    <p:anim calcmode="lin" valueType="num">
                                      <p:cBhvr additive="base">
                                        <p:cTn id="91" dur="500"/>
                                        <p:tgtEl>
                                          <p:spTgt spid="41"/>
                                        </p:tgtEl>
                                        <p:attrNameLst>
                                          <p:attrName>ppt_y</p:attrName>
                                        </p:attrNameLst>
                                      </p:cBhvr>
                                      <p:tavLst>
                                        <p:tav tm="0">
                                          <p:val>
                                            <p:strVal val="#ppt_y+#ppt_h*1.125000"/>
                                          </p:val>
                                        </p:tav>
                                        <p:tav tm="100000">
                                          <p:val>
                                            <p:strVal val="#ppt_y"/>
                                          </p:val>
                                        </p:tav>
                                      </p:tavLst>
                                    </p:anim>
                                    <p:animEffect transition="in" filter="wipe(up)">
                                      <p:cBhvr>
                                        <p:cTn id="92" dur="500"/>
                                        <p:tgtEl>
                                          <p:spTgt spid="41"/>
                                        </p:tgtEl>
                                      </p:cBhvr>
                                    </p:animEffect>
                                  </p:childTnLst>
                                </p:cTn>
                              </p:par>
                              <p:par>
                                <p:cTn id="93" presetID="12" presetClass="entr" presetSubtype="4" fill="hold" nodeType="withEffect">
                                  <p:stCondLst>
                                    <p:cond delay="0"/>
                                  </p:stCondLst>
                                  <p:childTnLst>
                                    <p:set>
                                      <p:cBhvr>
                                        <p:cTn id="94" dur="1" fill="hold">
                                          <p:stCondLst>
                                            <p:cond delay="0"/>
                                          </p:stCondLst>
                                        </p:cTn>
                                        <p:tgtEl>
                                          <p:spTgt spid="42"/>
                                        </p:tgtEl>
                                        <p:attrNameLst>
                                          <p:attrName>style.visibility</p:attrName>
                                        </p:attrNameLst>
                                      </p:cBhvr>
                                      <p:to>
                                        <p:strVal val="visible"/>
                                      </p:to>
                                    </p:set>
                                    <p:anim calcmode="lin" valueType="num">
                                      <p:cBhvr additive="base">
                                        <p:cTn id="95" dur="500"/>
                                        <p:tgtEl>
                                          <p:spTgt spid="42"/>
                                        </p:tgtEl>
                                        <p:attrNameLst>
                                          <p:attrName>ppt_y</p:attrName>
                                        </p:attrNameLst>
                                      </p:cBhvr>
                                      <p:tavLst>
                                        <p:tav tm="0">
                                          <p:val>
                                            <p:strVal val="#ppt_y+#ppt_h*1.125000"/>
                                          </p:val>
                                        </p:tav>
                                        <p:tav tm="100000">
                                          <p:val>
                                            <p:strVal val="#ppt_y"/>
                                          </p:val>
                                        </p:tav>
                                      </p:tavLst>
                                    </p:anim>
                                    <p:animEffect transition="in" filter="wipe(up)">
                                      <p:cBhvr>
                                        <p:cTn id="9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P spid="15" grpId="0"/>
      <p:bldP spid="16" grpId="0"/>
      <p:bldP spid="21" grpId="0"/>
      <p:bldP spid="22" grpId="0"/>
      <p:bldP spid="29" grpId="0"/>
      <p:bldP spid="30" grpId="0"/>
      <p:bldP spid="32" grpId="0"/>
      <p:bldP spid="33" grpId="0"/>
      <p:bldP spid="36" grpId="0"/>
      <p:bldP spid="37" grpId="0"/>
      <p:bldP spid="40" grpId="0"/>
      <p:bldP spid="4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DCAA0D-B1F8-3149-9885-301D37AB8810}"/>
              </a:ext>
            </a:extLst>
          </p:cNvPr>
          <p:cNvSpPr txBox="1"/>
          <p:nvPr/>
        </p:nvSpPr>
        <p:spPr>
          <a:xfrm>
            <a:off x="2782974" y="373518"/>
            <a:ext cx="6231465" cy="1015663"/>
          </a:xfrm>
          <a:prstGeom prst="rect">
            <a:avLst/>
          </a:prstGeom>
          <a:noFill/>
        </p:spPr>
        <p:txBody>
          <a:bodyPr wrap="square" rtlCol="0">
            <a:spAutoFit/>
          </a:bodyPr>
          <a:lstStyle/>
          <a:p>
            <a:pPr algn="ctr"/>
            <a:r>
              <a:rPr lang="ar-SA" sz="6000" b="1" dirty="0">
                <a:latin typeface="Al Tarikh" pitchFamily="2" charset="-78"/>
                <a:cs typeface="Al Tarikh" pitchFamily="2" charset="-78"/>
              </a:rPr>
              <a:t>خصائص القرآن الكريم</a:t>
            </a:r>
            <a:endParaRPr lang="en-DZ" sz="6000" b="1" dirty="0">
              <a:latin typeface="Al Tarikh" pitchFamily="2" charset="-78"/>
              <a:cs typeface="Al Tarikh" pitchFamily="2" charset="-78"/>
            </a:endParaRPr>
          </a:p>
        </p:txBody>
      </p:sp>
      <p:pic>
        <p:nvPicPr>
          <p:cNvPr id="6" name="Picture 5">
            <a:extLst>
              <a:ext uri="{FF2B5EF4-FFF2-40B4-BE49-F238E27FC236}">
                <a16:creationId xmlns:a16="http://schemas.microsoft.com/office/drawing/2014/main" id="{D3512596-AB3A-F74C-9721-F70333A7D54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549" b="96374" l="114" r="89636">
                        <a14:foregroundMark x1="28132" y1="12637" x2="10023" y2="7692"/>
                        <a14:foregroundMark x1="10023" y1="7692" x2="2620" y2="36154"/>
                        <a14:foregroundMark x1="2620" y1="36154" x2="1708" y2="95165"/>
                        <a14:foregroundMark x1="1708" y1="95165" x2="20729" y2="99341"/>
                        <a14:foregroundMark x1="20729" y1="99341" x2="43508" y2="94615"/>
                        <a14:foregroundMark x1="43508" y1="94615" x2="51595" y2="90549"/>
                        <a14:foregroundMark x1="51595" y1="90549" x2="51481" y2="33187"/>
                        <a14:foregroundMark x1="51481" y1="33187" x2="23349" y2="16923"/>
                        <a14:foregroundMark x1="23349" y1="16923" x2="22893" y2="11319"/>
                        <a14:foregroundMark x1="8087" y1="11319" x2="1253" y2="53846"/>
                        <a14:foregroundMark x1="1253" y1="53846" x2="3303" y2="81758"/>
                        <a14:foregroundMark x1="3303" y1="81758" x2="19362" y2="94286"/>
                        <a14:foregroundMark x1="19362" y1="94286" x2="26993" y2="89890"/>
                        <a14:foregroundMark x1="26993" y1="89890" x2="20615" y2="30989"/>
                        <a14:foregroundMark x1="20615" y1="30989" x2="16515" y2="18681"/>
                        <a14:foregroundMark x1="16515" y1="18681" x2="6264" y2="12637"/>
                        <a14:foregroundMark x1="5581" y1="12637" x2="342" y2="71538"/>
                        <a14:foregroundMark x1="342" y1="71538" x2="342" y2="95495"/>
                        <a14:foregroundMark x1="342" y1="95495" x2="8998" y2="99011"/>
                        <a14:foregroundMark x1="8998" y1="99011" x2="36560" y2="99451"/>
                        <a14:foregroundMark x1="36560" y1="99451" x2="46355" y2="99451"/>
                        <a14:foregroundMark x1="46355" y1="99451" x2="52050" y2="90769"/>
                        <a14:foregroundMark x1="52050" y1="90769" x2="26196" y2="43077"/>
                        <a14:foregroundMark x1="26196" y1="43077" x2="10820" y2="27802"/>
                        <a14:foregroundMark x1="10820" y1="27802" x2="5125" y2="13736"/>
                        <a14:foregroundMark x1="8770" y1="6484" x2="17198" y2="4396"/>
                        <a14:foregroundMark x1="17198" y1="4396" x2="16970" y2="8901"/>
                        <a14:foregroundMark x1="59567" y1="24945" x2="59567" y2="24945"/>
                        <a14:foregroundMark x1="61390" y1="26264" x2="69932" y2="27143"/>
                        <a14:foregroundMark x1="69932" y1="27143" x2="62301" y2="26703"/>
                        <a14:foregroundMark x1="53189" y1="90000" x2="48064" y2="97802"/>
                        <a14:foregroundMark x1="48064" y1="97802" x2="9567" y2="99451"/>
                        <a14:foregroundMark x1="9567" y1="99451" x2="1025" y2="97473"/>
                        <a14:foregroundMark x1="1025" y1="97473" x2="1025" y2="27582"/>
                        <a14:foregroundMark x1="1025" y1="27582" x2="6948" y2="20000"/>
                        <a14:foregroundMark x1="6948" y1="20000" x2="6720" y2="20989"/>
                        <a14:foregroundMark x1="50228" y1="89780" x2="34055" y2="99890"/>
                        <a14:foregroundMark x1="34055" y1="99890" x2="25057" y2="95824"/>
                        <a14:foregroundMark x1="25057" y1="95824" x2="15945" y2="99011"/>
                        <a14:foregroundMark x1="15945" y1="99011" x2="9339" y2="93736"/>
                        <a14:foregroundMark x1="9339" y1="93736" x2="228" y2="96264"/>
                        <a14:foregroundMark x1="228" y1="96264" x2="114" y2="96374"/>
                        <a14:foregroundMark x1="11048" y1="549" x2="11048" y2="549"/>
                        <a14:foregroundMark x1="69590" y1="25385" x2="77790" y2="27143"/>
                        <a14:foregroundMark x1="74374" y1="21209" x2="74374" y2="21209"/>
                        <a14:foregroundMark x1="72323" y1="26264" x2="79157" y2="28022"/>
                      </a14:backgroundRemoval>
                    </a14:imgEffect>
                  </a14:imgLayer>
                </a14:imgProps>
              </a:ext>
            </a:extLst>
          </a:blip>
          <a:stretch>
            <a:fillRect/>
          </a:stretch>
        </p:blipFill>
        <p:spPr>
          <a:xfrm>
            <a:off x="0" y="3528136"/>
            <a:ext cx="3212770" cy="3329864"/>
          </a:xfrm>
          <a:prstGeom prst="rect">
            <a:avLst/>
          </a:prstGeom>
        </p:spPr>
      </p:pic>
      <p:sp>
        <p:nvSpPr>
          <p:cNvPr id="7" name="Oval 6">
            <a:extLst>
              <a:ext uri="{FF2B5EF4-FFF2-40B4-BE49-F238E27FC236}">
                <a16:creationId xmlns:a16="http://schemas.microsoft.com/office/drawing/2014/main" id="{3E37A633-7056-3142-A62D-115A30483CBB}"/>
              </a:ext>
            </a:extLst>
          </p:cNvPr>
          <p:cNvSpPr/>
          <p:nvPr/>
        </p:nvSpPr>
        <p:spPr>
          <a:xfrm>
            <a:off x="11150600" y="1527412"/>
            <a:ext cx="444500" cy="4445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1</a:t>
            </a:r>
          </a:p>
        </p:txBody>
      </p:sp>
      <p:sp>
        <p:nvSpPr>
          <p:cNvPr id="9" name="Oval 8">
            <a:extLst>
              <a:ext uri="{FF2B5EF4-FFF2-40B4-BE49-F238E27FC236}">
                <a16:creationId xmlns:a16="http://schemas.microsoft.com/office/drawing/2014/main" id="{5CF3AED0-6EB2-3E4C-97CB-99B7582EACA3}"/>
              </a:ext>
            </a:extLst>
          </p:cNvPr>
          <p:cNvSpPr/>
          <p:nvPr/>
        </p:nvSpPr>
        <p:spPr>
          <a:xfrm>
            <a:off x="11150600" y="2200512"/>
            <a:ext cx="444500" cy="4445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2</a:t>
            </a:r>
          </a:p>
        </p:txBody>
      </p:sp>
      <p:sp>
        <p:nvSpPr>
          <p:cNvPr id="10" name="Oval 9">
            <a:extLst>
              <a:ext uri="{FF2B5EF4-FFF2-40B4-BE49-F238E27FC236}">
                <a16:creationId xmlns:a16="http://schemas.microsoft.com/office/drawing/2014/main" id="{905F69AC-92BF-044F-9763-074F2358C611}"/>
              </a:ext>
            </a:extLst>
          </p:cNvPr>
          <p:cNvSpPr/>
          <p:nvPr/>
        </p:nvSpPr>
        <p:spPr>
          <a:xfrm>
            <a:off x="11150600" y="2927824"/>
            <a:ext cx="444500" cy="4445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3</a:t>
            </a:r>
          </a:p>
        </p:txBody>
      </p:sp>
      <p:sp>
        <p:nvSpPr>
          <p:cNvPr id="11" name="Oval 10">
            <a:extLst>
              <a:ext uri="{FF2B5EF4-FFF2-40B4-BE49-F238E27FC236}">
                <a16:creationId xmlns:a16="http://schemas.microsoft.com/office/drawing/2014/main" id="{69C47D45-3DC7-C741-A458-FC7D79B862C2}"/>
              </a:ext>
            </a:extLst>
          </p:cNvPr>
          <p:cNvSpPr/>
          <p:nvPr/>
        </p:nvSpPr>
        <p:spPr>
          <a:xfrm>
            <a:off x="11150600" y="3655136"/>
            <a:ext cx="444500" cy="4445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4</a:t>
            </a:r>
          </a:p>
        </p:txBody>
      </p:sp>
      <p:sp>
        <p:nvSpPr>
          <p:cNvPr id="12" name="Oval 11">
            <a:extLst>
              <a:ext uri="{FF2B5EF4-FFF2-40B4-BE49-F238E27FC236}">
                <a16:creationId xmlns:a16="http://schemas.microsoft.com/office/drawing/2014/main" id="{8291D0A3-E560-5647-A175-14E727F438BE}"/>
              </a:ext>
            </a:extLst>
          </p:cNvPr>
          <p:cNvSpPr/>
          <p:nvPr/>
        </p:nvSpPr>
        <p:spPr>
          <a:xfrm>
            <a:off x="11150600" y="4382448"/>
            <a:ext cx="444500" cy="4445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5</a:t>
            </a:r>
          </a:p>
        </p:txBody>
      </p:sp>
      <p:sp>
        <p:nvSpPr>
          <p:cNvPr id="13" name="Oval 12">
            <a:extLst>
              <a:ext uri="{FF2B5EF4-FFF2-40B4-BE49-F238E27FC236}">
                <a16:creationId xmlns:a16="http://schemas.microsoft.com/office/drawing/2014/main" id="{F2F3FEB5-FF28-2E4E-8BD4-DC705B08A842}"/>
              </a:ext>
            </a:extLst>
          </p:cNvPr>
          <p:cNvSpPr/>
          <p:nvPr/>
        </p:nvSpPr>
        <p:spPr>
          <a:xfrm>
            <a:off x="11150600" y="5109760"/>
            <a:ext cx="444500" cy="4445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6</a:t>
            </a:r>
          </a:p>
        </p:txBody>
      </p:sp>
      <p:sp>
        <p:nvSpPr>
          <p:cNvPr id="14" name="TextBox 13">
            <a:extLst>
              <a:ext uri="{FF2B5EF4-FFF2-40B4-BE49-F238E27FC236}">
                <a16:creationId xmlns:a16="http://schemas.microsoft.com/office/drawing/2014/main" id="{5CE2EA76-32A9-A14D-9A41-1FB7C52A7B08}"/>
              </a:ext>
            </a:extLst>
          </p:cNvPr>
          <p:cNvSpPr txBox="1"/>
          <p:nvPr/>
        </p:nvSpPr>
        <p:spPr>
          <a:xfrm>
            <a:off x="1892300" y="1648746"/>
            <a:ext cx="9156700"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خاصية للقران الكريم بطريقة احترافية يمكنك الاستعانة بمراجع إسلامية هذا النص كمثال فقط أكتب هنا خاصية للقران بطريقة احترافية</a:t>
            </a:r>
            <a:endParaRPr lang="en-DZ" dirty="0">
              <a:latin typeface="Al Tarikh" pitchFamily="2" charset="-78"/>
              <a:cs typeface="Al Tarikh" pitchFamily="2" charset="-78"/>
            </a:endParaRPr>
          </a:p>
          <a:p>
            <a:pPr algn="r" rtl="1"/>
            <a:endParaRPr lang="en-DZ" dirty="0"/>
          </a:p>
        </p:txBody>
      </p:sp>
      <p:sp>
        <p:nvSpPr>
          <p:cNvPr id="15" name="TextBox 14">
            <a:extLst>
              <a:ext uri="{FF2B5EF4-FFF2-40B4-BE49-F238E27FC236}">
                <a16:creationId xmlns:a16="http://schemas.microsoft.com/office/drawing/2014/main" id="{1A74EEE8-5F1F-C042-9BD6-67F537C08EE3}"/>
              </a:ext>
            </a:extLst>
          </p:cNvPr>
          <p:cNvSpPr txBox="1"/>
          <p:nvPr/>
        </p:nvSpPr>
        <p:spPr>
          <a:xfrm>
            <a:off x="1892300" y="2315570"/>
            <a:ext cx="9156700"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خاصية للقران الكريم بطريقة احترافية يمكنك الاستعانة بمراجع إسلامية هذا النص كمثال فقط أكتب هنا خاصية للقران بطريقة احترافية</a:t>
            </a:r>
            <a:endParaRPr lang="en-DZ" dirty="0">
              <a:latin typeface="Al Tarikh" pitchFamily="2" charset="-78"/>
              <a:cs typeface="Al Tarikh" pitchFamily="2" charset="-78"/>
            </a:endParaRPr>
          </a:p>
          <a:p>
            <a:pPr algn="r" rtl="1"/>
            <a:endParaRPr lang="en-DZ" dirty="0"/>
          </a:p>
        </p:txBody>
      </p:sp>
      <p:sp>
        <p:nvSpPr>
          <p:cNvPr id="16" name="TextBox 15">
            <a:extLst>
              <a:ext uri="{FF2B5EF4-FFF2-40B4-BE49-F238E27FC236}">
                <a16:creationId xmlns:a16="http://schemas.microsoft.com/office/drawing/2014/main" id="{915FD1F2-1E8C-8F4D-BDED-8B58F4A6CEFE}"/>
              </a:ext>
            </a:extLst>
          </p:cNvPr>
          <p:cNvSpPr txBox="1"/>
          <p:nvPr/>
        </p:nvSpPr>
        <p:spPr>
          <a:xfrm>
            <a:off x="1892300" y="3049158"/>
            <a:ext cx="9156700"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خاصية للقران الكريم بطريقة احترافية يمكنك الاستعانة بمراجع إسلامية هذا النص كمثال فقط أكتب هنا خاصية للقران بطريقة احترافية</a:t>
            </a:r>
            <a:endParaRPr lang="en-DZ" dirty="0">
              <a:latin typeface="Al Tarikh" pitchFamily="2" charset="-78"/>
              <a:cs typeface="Al Tarikh" pitchFamily="2" charset="-78"/>
            </a:endParaRPr>
          </a:p>
          <a:p>
            <a:pPr algn="r" rtl="1"/>
            <a:endParaRPr lang="en-DZ" dirty="0"/>
          </a:p>
        </p:txBody>
      </p:sp>
      <p:sp>
        <p:nvSpPr>
          <p:cNvPr id="17" name="TextBox 16">
            <a:extLst>
              <a:ext uri="{FF2B5EF4-FFF2-40B4-BE49-F238E27FC236}">
                <a16:creationId xmlns:a16="http://schemas.microsoft.com/office/drawing/2014/main" id="{EDC89000-6669-F044-A297-6965331C4B47}"/>
              </a:ext>
            </a:extLst>
          </p:cNvPr>
          <p:cNvSpPr txBox="1"/>
          <p:nvPr/>
        </p:nvSpPr>
        <p:spPr>
          <a:xfrm>
            <a:off x="1892300" y="3794899"/>
            <a:ext cx="9156700"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خاصية للقران الكريم بطريقة احترافية يمكنك الاستعانة بمراجع إسلامية هذا النص كمثال فقط أكتب هنا</a:t>
            </a:r>
            <a:endParaRPr lang="en-DZ" dirty="0">
              <a:latin typeface="Al Tarikh" pitchFamily="2" charset="-78"/>
              <a:cs typeface="Al Tarikh" pitchFamily="2" charset="-78"/>
            </a:endParaRPr>
          </a:p>
          <a:p>
            <a:pPr algn="r" rtl="1"/>
            <a:endParaRPr lang="en-DZ" dirty="0"/>
          </a:p>
        </p:txBody>
      </p:sp>
      <p:sp>
        <p:nvSpPr>
          <p:cNvPr id="18" name="TextBox 17">
            <a:extLst>
              <a:ext uri="{FF2B5EF4-FFF2-40B4-BE49-F238E27FC236}">
                <a16:creationId xmlns:a16="http://schemas.microsoft.com/office/drawing/2014/main" id="{E7E177A8-A4EA-8741-81CD-BFE369D0FF31}"/>
              </a:ext>
            </a:extLst>
          </p:cNvPr>
          <p:cNvSpPr txBox="1"/>
          <p:nvPr/>
        </p:nvSpPr>
        <p:spPr>
          <a:xfrm>
            <a:off x="1892300" y="4503782"/>
            <a:ext cx="9156700"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خاصية للقران الكريم بطريقة احترافية يمكنك الاستعانة بمراجع إسلامية هذا النص كمثال فقط أكتب هنا خاصية للقران</a:t>
            </a:r>
            <a:endParaRPr lang="en-DZ" dirty="0">
              <a:latin typeface="Al Tarikh" pitchFamily="2" charset="-78"/>
              <a:cs typeface="Al Tarikh" pitchFamily="2" charset="-78"/>
            </a:endParaRPr>
          </a:p>
          <a:p>
            <a:pPr algn="r" rtl="1"/>
            <a:endParaRPr lang="en-DZ" dirty="0"/>
          </a:p>
        </p:txBody>
      </p:sp>
      <p:sp>
        <p:nvSpPr>
          <p:cNvPr id="19" name="TextBox 18">
            <a:extLst>
              <a:ext uri="{FF2B5EF4-FFF2-40B4-BE49-F238E27FC236}">
                <a16:creationId xmlns:a16="http://schemas.microsoft.com/office/drawing/2014/main" id="{ED94C453-D704-534E-8CCC-EC135FDC5B95}"/>
              </a:ext>
            </a:extLst>
          </p:cNvPr>
          <p:cNvSpPr txBox="1"/>
          <p:nvPr/>
        </p:nvSpPr>
        <p:spPr>
          <a:xfrm>
            <a:off x="1892300" y="5197027"/>
            <a:ext cx="9156700"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خاصية للقران الكريم بطريقة احترافية يمكنك الاستعانة بمراجع إسلامية هذا النص كمثال فقط أكتب هنا خاصية للقران بطريقة</a:t>
            </a:r>
            <a:endParaRPr lang="en-DZ" dirty="0">
              <a:latin typeface="Al Tarikh" pitchFamily="2" charset="-78"/>
              <a:cs typeface="Al Tarikh" pitchFamily="2" charset="-78"/>
            </a:endParaRPr>
          </a:p>
          <a:p>
            <a:pPr algn="r" rtl="1"/>
            <a:endParaRPr lang="en-DZ" dirty="0"/>
          </a:p>
        </p:txBody>
      </p:sp>
    </p:spTree>
    <p:extLst>
      <p:ext uri="{BB962C8B-B14F-4D97-AF65-F5344CB8AC3E}">
        <p14:creationId xmlns:p14="http://schemas.microsoft.com/office/powerpoint/2010/main" val="402383232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1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ppt_y</p:attrName>
                                        </p:attrNameLst>
                                      </p:cBhvr>
                                      <p:tavLst>
                                        <p:tav tm="0">
                                          <p:val>
                                            <p:strVal val="#ppt_y+#ppt_h*1.125000"/>
                                          </p:val>
                                        </p:tav>
                                        <p:tav tm="100000">
                                          <p:val>
                                            <p:strVal val="#ppt_y"/>
                                          </p:val>
                                        </p:tav>
                                      </p:tavLst>
                                    </p:anim>
                                    <p:animEffect transition="in" filter="wipe(up)">
                                      <p:cBhvr>
                                        <p:cTn id="12" dur="500"/>
                                        <p:tgtEl>
                                          <p:spTgt spid="6"/>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ppt_y</p:attrName>
                                        </p:attrNameLst>
                                      </p:cBhvr>
                                      <p:tavLst>
                                        <p:tav tm="0">
                                          <p:val>
                                            <p:strVal val="#ppt_y+#ppt_h*1.125000"/>
                                          </p:val>
                                        </p:tav>
                                        <p:tav tm="100000">
                                          <p:val>
                                            <p:strVal val="#ppt_y"/>
                                          </p:val>
                                        </p:tav>
                                      </p:tavLst>
                                    </p:anim>
                                    <p:animEffect transition="in" filter="wipe(up)">
                                      <p:cBhvr>
                                        <p:cTn id="16" dur="500"/>
                                        <p:tgtEl>
                                          <p:spTgt spid="7"/>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p:tgtEl>
                                          <p:spTgt spid="9"/>
                                        </p:tgtEl>
                                        <p:attrNameLst>
                                          <p:attrName>ppt_y</p:attrName>
                                        </p:attrNameLst>
                                      </p:cBhvr>
                                      <p:tavLst>
                                        <p:tav tm="0">
                                          <p:val>
                                            <p:strVal val="#ppt_y+#ppt_h*1.125000"/>
                                          </p:val>
                                        </p:tav>
                                        <p:tav tm="100000">
                                          <p:val>
                                            <p:strVal val="#ppt_y"/>
                                          </p:val>
                                        </p:tav>
                                      </p:tavLst>
                                    </p:anim>
                                    <p:animEffect transition="in" filter="wipe(up)">
                                      <p:cBhvr>
                                        <p:cTn id="20" dur="500"/>
                                        <p:tgtEl>
                                          <p:spTgt spid="9"/>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p:tgtEl>
                                          <p:spTgt spid="10"/>
                                        </p:tgtEl>
                                        <p:attrNameLst>
                                          <p:attrName>ppt_y</p:attrName>
                                        </p:attrNameLst>
                                      </p:cBhvr>
                                      <p:tavLst>
                                        <p:tav tm="0">
                                          <p:val>
                                            <p:strVal val="#ppt_y+#ppt_h*1.125000"/>
                                          </p:val>
                                        </p:tav>
                                        <p:tav tm="100000">
                                          <p:val>
                                            <p:strVal val="#ppt_y"/>
                                          </p:val>
                                        </p:tav>
                                      </p:tavLst>
                                    </p:anim>
                                    <p:animEffect transition="in" filter="wipe(up)">
                                      <p:cBhvr>
                                        <p:cTn id="24" dur="500"/>
                                        <p:tgtEl>
                                          <p:spTgt spid="10"/>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p:tgtEl>
                                          <p:spTgt spid="11"/>
                                        </p:tgtEl>
                                        <p:attrNameLst>
                                          <p:attrName>ppt_y</p:attrName>
                                        </p:attrNameLst>
                                      </p:cBhvr>
                                      <p:tavLst>
                                        <p:tav tm="0">
                                          <p:val>
                                            <p:strVal val="#ppt_y+#ppt_h*1.125000"/>
                                          </p:val>
                                        </p:tav>
                                        <p:tav tm="100000">
                                          <p:val>
                                            <p:strVal val="#ppt_y"/>
                                          </p:val>
                                        </p:tav>
                                      </p:tavLst>
                                    </p:anim>
                                    <p:animEffect transition="in" filter="wipe(up)">
                                      <p:cBhvr>
                                        <p:cTn id="28" dur="500"/>
                                        <p:tgtEl>
                                          <p:spTgt spid="11"/>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p:tgtEl>
                                          <p:spTgt spid="12"/>
                                        </p:tgtEl>
                                        <p:attrNameLst>
                                          <p:attrName>ppt_y</p:attrName>
                                        </p:attrNameLst>
                                      </p:cBhvr>
                                      <p:tavLst>
                                        <p:tav tm="0">
                                          <p:val>
                                            <p:strVal val="#ppt_y+#ppt_h*1.125000"/>
                                          </p:val>
                                        </p:tav>
                                        <p:tav tm="100000">
                                          <p:val>
                                            <p:strVal val="#ppt_y"/>
                                          </p:val>
                                        </p:tav>
                                      </p:tavLst>
                                    </p:anim>
                                    <p:animEffect transition="in" filter="wipe(up)">
                                      <p:cBhvr>
                                        <p:cTn id="32" dur="500"/>
                                        <p:tgtEl>
                                          <p:spTgt spid="12"/>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p:tgtEl>
                                          <p:spTgt spid="13"/>
                                        </p:tgtEl>
                                        <p:attrNameLst>
                                          <p:attrName>ppt_y</p:attrName>
                                        </p:attrNameLst>
                                      </p:cBhvr>
                                      <p:tavLst>
                                        <p:tav tm="0">
                                          <p:val>
                                            <p:strVal val="#ppt_y+#ppt_h*1.125000"/>
                                          </p:val>
                                        </p:tav>
                                        <p:tav tm="100000">
                                          <p:val>
                                            <p:strVal val="#ppt_y"/>
                                          </p:val>
                                        </p:tav>
                                      </p:tavLst>
                                    </p:anim>
                                    <p:animEffect transition="in" filter="wipe(up)">
                                      <p:cBhvr>
                                        <p:cTn id="36" dur="500"/>
                                        <p:tgtEl>
                                          <p:spTgt spid="13"/>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p:tgtEl>
                                          <p:spTgt spid="14"/>
                                        </p:tgtEl>
                                        <p:attrNameLst>
                                          <p:attrName>ppt_y</p:attrName>
                                        </p:attrNameLst>
                                      </p:cBhvr>
                                      <p:tavLst>
                                        <p:tav tm="0">
                                          <p:val>
                                            <p:strVal val="#ppt_y+#ppt_h*1.125000"/>
                                          </p:val>
                                        </p:tav>
                                        <p:tav tm="100000">
                                          <p:val>
                                            <p:strVal val="#ppt_y"/>
                                          </p:val>
                                        </p:tav>
                                      </p:tavLst>
                                    </p:anim>
                                    <p:animEffect transition="in" filter="wipe(up)">
                                      <p:cBhvr>
                                        <p:cTn id="40" dur="500"/>
                                        <p:tgtEl>
                                          <p:spTgt spid="14"/>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p:tgtEl>
                                          <p:spTgt spid="15"/>
                                        </p:tgtEl>
                                        <p:attrNameLst>
                                          <p:attrName>ppt_y</p:attrName>
                                        </p:attrNameLst>
                                      </p:cBhvr>
                                      <p:tavLst>
                                        <p:tav tm="0">
                                          <p:val>
                                            <p:strVal val="#ppt_y+#ppt_h*1.125000"/>
                                          </p:val>
                                        </p:tav>
                                        <p:tav tm="100000">
                                          <p:val>
                                            <p:strVal val="#ppt_y"/>
                                          </p:val>
                                        </p:tav>
                                      </p:tavLst>
                                    </p:anim>
                                    <p:animEffect transition="in" filter="wipe(up)">
                                      <p:cBhvr>
                                        <p:cTn id="44" dur="500"/>
                                        <p:tgtEl>
                                          <p:spTgt spid="15"/>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p:tgtEl>
                                          <p:spTgt spid="16"/>
                                        </p:tgtEl>
                                        <p:attrNameLst>
                                          <p:attrName>ppt_y</p:attrName>
                                        </p:attrNameLst>
                                      </p:cBhvr>
                                      <p:tavLst>
                                        <p:tav tm="0">
                                          <p:val>
                                            <p:strVal val="#ppt_y+#ppt_h*1.125000"/>
                                          </p:val>
                                        </p:tav>
                                        <p:tav tm="100000">
                                          <p:val>
                                            <p:strVal val="#ppt_y"/>
                                          </p:val>
                                        </p:tav>
                                      </p:tavLst>
                                    </p:anim>
                                    <p:animEffect transition="in" filter="wipe(up)">
                                      <p:cBhvr>
                                        <p:cTn id="48" dur="500"/>
                                        <p:tgtEl>
                                          <p:spTgt spid="16"/>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p:tgtEl>
                                          <p:spTgt spid="17"/>
                                        </p:tgtEl>
                                        <p:attrNameLst>
                                          <p:attrName>ppt_y</p:attrName>
                                        </p:attrNameLst>
                                      </p:cBhvr>
                                      <p:tavLst>
                                        <p:tav tm="0">
                                          <p:val>
                                            <p:strVal val="#ppt_y+#ppt_h*1.125000"/>
                                          </p:val>
                                        </p:tav>
                                        <p:tav tm="100000">
                                          <p:val>
                                            <p:strVal val="#ppt_y"/>
                                          </p:val>
                                        </p:tav>
                                      </p:tavLst>
                                    </p:anim>
                                    <p:animEffect transition="in" filter="wipe(up)">
                                      <p:cBhvr>
                                        <p:cTn id="52" dur="500"/>
                                        <p:tgtEl>
                                          <p:spTgt spid="17"/>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p:tgtEl>
                                          <p:spTgt spid="18"/>
                                        </p:tgtEl>
                                        <p:attrNameLst>
                                          <p:attrName>ppt_y</p:attrName>
                                        </p:attrNameLst>
                                      </p:cBhvr>
                                      <p:tavLst>
                                        <p:tav tm="0">
                                          <p:val>
                                            <p:strVal val="#ppt_y+#ppt_h*1.125000"/>
                                          </p:val>
                                        </p:tav>
                                        <p:tav tm="100000">
                                          <p:val>
                                            <p:strVal val="#ppt_y"/>
                                          </p:val>
                                        </p:tav>
                                      </p:tavLst>
                                    </p:anim>
                                    <p:animEffect transition="in" filter="wipe(up)">
                                      <p:cBhvr>
                                        <p:cTn id="56" dur="500"/>
                                        <p:tgtEl>
                                          <p:spTgt spid="18"/>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500"/>
                                        <p:tgtEl>
                                          <p:spTgt spid="19"/>
                                        </p:tgtEl>
                                        <p:attrNameLst>
                                          <p:attrName>ppt_y</p:attrName>
                                        </p:attrNameLst>
                                      </p:cBhvr>
                                      <p:tavLst>
                                        <p:tav tm="0">
                                          <p:val>
                                            <p:strVal val="#ppt_y+#ppt_h*1.125000"/>
                                          </p:val>
                                        </p:tav>
                                        <p:tav tm="100000">
                                          <p:val>
                                            <p:strVal val="#ppt_y"/>
                                          </p:val>
                                        </p:tav>
                                      </p:tavLst>
                                    </p:anim>
                                    <p:animEffect transition="in" filter="wipe(up)">
                                      <p:cBhvr>
                                        <p:cTn id="6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9" grpId="0" animBg="1"/>
      <p:bldP spid="10" grpId="0" animBg="1"/>
      <p:bldP spid="11" grpId="0" animBg="1"/>
      <p:bldP spid="12" grpId="0" animBg="1"/>
      <p:bldP spid="13" grpId="0" animBg="1"/>
      <p:bldP spid="14" grpId="0"/>
      <p:bldP spid="15" grpId="0"/>
      <p:bldP spid="16" grpId="0"/>
      <p:bldP spid="17" grpId="0"/>
      <p:bldP spid="18"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558110-486C-9149-A200-9A571DF380AA}"/>
              </a:ext>
            </a:extLst>
          </p:cNvPr>
          <p:cNvSpPr txBox="1"/>
          <p:nvPr/>
        </p:nvSpPr>
        <p:spPr>
          <a:xfrm>
            <a:off x="2782974" y="284618"/>
            <a:ext cx="6231465" cy="1015663"/>
          </a:xfrm>
          <a:prstGeom prst="rect">
            <a:avLst/>
          </a:prstGeom>
          <a:noFill/>
        </p:spPr>
        <p:txBody>
          <a:bodyPr wrap="square" rtlCol="0">
            <a:spAutoFit/>
          </a:bodyPr>
          <a:lstStyle/>
          <a:p>
            <a:pPr algn="ctr"/>
            <a:r>
              <a:rPr lang="ar-SA" sz="6000" b="1" dirty="0">
                <a:latin typeface="Al Tarikh" pitchFamily="2" charset="-78"/>
                <a:cs typeface="Al Tarikh" pitchFamily="2" charset="-78"/>
              </a:rPr>
              <a:t>أهمية القرآن الكريم</a:t>
            </a:r>
            <a:endParaRPr lang="en-DZ" sz="6000" b="1" dirty="0">
              <a:latin typeface="Al Tarikh" pitchFamily="2" charset="-78"/>
              <a:cs typeface="Al Tarikh" pitchFamily="2" charset="-78"/>
            </a:endParaRPr>
          </a:p>
        </p:txBody>
      </p:sp>
      <p:pic>
        <p:nvPicPr>
          <p:cNvPr id="8" name="Picture 7">
            <a:extLst>
              <a:ext uri="{FF2B5EF4-FFF2-40B4-BE49-F238E27FC236}">
                <a16:creationId xmlns:a16="http://schemas.microsoft.com/office/drawing/2014/main" id="{917AE509-493A-E940-B5F3-4740CDAB262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57468" y="2398427"/>
            <a:ext cx="5074170" cy="5074170"/>
          </a:xfrm>
          <a:prstGeom prst="rect">
            <a:avLst/>
          </a:prstGeom>
        </p:spPr>
      </p:pic>
      <p:sp>
        <p:nvSpPr>
          <p:cNvPr id="9" name="Alternate Process 8">
            <a:extLst>
              <a:ext uri="{FF2B5EF4-FFF2-40B4-BE49-F238E27FC236}">
                <a16:creationId xmlns:a16="http://schemas.microsoft.com/office/drawing/2014/main" id="{E711AFD6-1210-2E46-AE6E-1EDA6E11218A}"/>
              </a:ext>
            </a:extLst>
          </p:cNvPr>
          <p:cNvSpPr/>
          <p:nvPr/>
        </p:nvSpPr>
        <p:spPr>
          <a:xfrm>
            <a:off x="6757171" y="2143596"/>
            <a:ext cx="4514536" cy="509663"/>
          </a:xfrm>
          <a:prstGeom prst="flowChartAlternateProcess">
            <a:avLst/>
          </a:prstGeom>
          <a:solidFill>
            <a:srgbClr val="7030A0">
              <a:alpha val="24311"/>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Z" dirty="0"/>
          </a:p>
        </p:txBody>
      </p:sp>
      <p:sp>
        <p:nvSpPr>
          <p:cNvPr id="10" name="Oval 9">
            <a:extLst>
              <a:ext uri="{FF2B5EF4-FFF2-40B4-BE49-F238E27FC236}">
                <a16:creationId xmlns:a16="http://schemas.microsoft.com/office/drawing/2014/main" id="{CC11E73C-2A54-E94C-90D1-A3380837BB2E}"/>
              </a:ext>
            </a:extLst>
          </p:cNvPr>
          <p:cNvSpPr>
            <a:spLocks noChangeAspect="1"/>
          </p:cNvSpPr>
          <p:nvPr/>
        </p:nvSpPr>
        <p:spPr>
          <a:xfrm>
            <a:off x="11136795" y="2128427"/>
            <a:ext cx="540000" cy="54000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1</a:t>
            </a:r>
          </a:p>
        </p:txBody>
      </p:sp>
      <p:sp>
        <p:nvSpPr>
          <p:cNvPr id="11" name="Alternate Process 10">
            <a:extLst>
              <a:ext uri="{FF2B5EF4-FFF2-40B4-BE49-F238E27FC236}">
                <a16:creationId xmlns:a16="http://schemas.microsoft.com/office/drawing/2014/main" id="{284CAE66-6AED-EC47-AE66-0934BD0DD2C8}"/>
              </a:ext>
            </a:extLst>
          </p:cNvPr>
          <p:cNvSpPr/>
          <p:nvPr/>
        </p:nvSpPr>
        <p:spPr>
          <a:xfrm>
            <a:off x="1198591" y="2158765"/>
            <a:ext cx="4514536" cy="509663"/>
          </a:xfrm>
          <a:prstGeom prst="flowChartAlternateProcess">
            <a:avLst/>
          </a:prstGeom>
          <a:solidFill>
            <a:srgbClr val="7030A0">
              <a:alpha val="24311"/>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Z" dirty="0"/>
          </a:p>
        </p:txBody>
      </p:sp>
      <p:sp>
        <p:nvSpPr>
          <p:cNvPr id="12" name="Oval 11">
            <a:extLst>
              <a:ext uri="{FF2B5EF4-FFF2-40B4-BE49-F238E27FC236}">
                <a16:creationId xmlns:a16="http://schemas.microsoft.com/office/drawing/2014/main" id="{2C7A891F-4EDC-744F-AFE0-485B34880E7F}"/>
              </a:ext>
            </a:extLst>
          </p:cNvPr>
          <p:cNvSpPr>
            <a:spLocks noChangeAspect="1"/>
          </p:cNvSpPr>
          <p:nvPr/>
        </p:nvSpPr>
        <p:spPr>
          <a:xfrm>
            <a:off x="5578215" y="2143596"/>
            <a:ext cx="540000" cy="54000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5</a:t>
            </a:r>
          </a:p>
        </p:txBody>
      </p:sp>
      <p:sp>
        <p:nvSpPr>
          <p:cNvPr id="13" name="Alternate Process 12">
            <a:extLst>
              <a:ext uri="{FF2B5EF4-FFF2-40B4-BE49-F238E27FC236}">
                <a16:creationId xmlns:a16="http://schemas.microsoft.com/office/drawing/2014/main" id="{2B23AE36-0A32-D445-92D3-09CC8995AD9E}"/>
              </a:ext>
            </a:extLst>
          </p:cNvPr>
          <p:cNvSpPr/>
          <p:nvPr/>
        </p:nvSpPr>
        <p:spPr>
          <a:xfrm>
            <a:off x="6757171" y="3092196"/>
            <a:ext cx="4514536" cy="509663"/>
          </a:xfrm>
          <a:prstGeom prst="flowChartAlternateProcess">
            <a:avLst/>
          </a:prstGeom>
          <a:solidFill>
            <a:srgbClr val="7030A0">
              <a:alpha val="24311"/>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DZ" dirty="0"/>
          </a:p>
        </p:txBody>
      </p:sp>
      <p:sp>
        <p:nvSpPr>
          <p:cNvPr id="14" name="Oval 13">
            <a:extLst>
              <a:ext uri="{FF2B5EF4-FFF2-40B4-BE49-F238E27FC236}">
                <a16:creationId xmlns:a16="http://schemas.microsoft.com/office/drawing/2014/main" id="{8B971504-1FC4-ED49-954D-D9292F32E86D}"/>
              </a:ext>
            </a:extLst>
          </p:cNvPr>
          <p:cNvSpPr>
            <a:spLocks noChangeAspect="1"/>
          </p:cNvSpPr>
          <p:nvPr/>
        </p:nvSpPr>
        <p:spPr>
          <a:xfrm>
            <a:off x="11136795" y="3077027"/>
            <a:ext cx="540000" cy="54000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2</a:t>
            </a:r>
          </a:p>
        </p:txBody>
      </p:sp>
      <p:sp>
        <p:nvSpPr>
          <p:cNvPr id="15" name="Alternate Process 14">
            <a:extLst>
              <a:ext uri="{FF2B5EF4-FFF2-40B4-BE49-F238E27FC236}">
                <a16:creationId xmlns:a16="http://schemas.microsoft.com/office/drawing/2014/main" id="{947C5491-9011-9340-80BA-9F157414697B}"/>
              </a:ext>
            </a:extLst>
          </p:cNvPr>
          <p:cNvSpPr/>
          <p:nvPr/>
        </p:nvSpPr>
        <p:spPr>
          <a:xfrm>
            <a:off x="1198591" y="3107365"/>
            <a:ext cx="4514536" cy="509663"/>
          </a:xfrm>
          <a:prstGeom prst="flowChartAlternateProcess">
            <a:avLst/>
          </a:prstGeom>
          <a:solidFill>
            <a:srgbClr val="7030A0">
              <a:alpha val="24311"/>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Z" dirty="0"/>
          </a:p>
        </p:txBody>
      </p:sp>
      <p:sp>
        <p:nvSpPr>
          <p:cNvPr id="16" name="Oval 15">
            <a:extLst>
              <a:ext uri="{FF2B5EF4-FFF2-40B4-BE49-F238E27FC236}">
                <a16:creationId xmlns:a16="http://schemas.microsoft.com/office/drawing/2014/main" id="{DA62AB3B-38C9-4042-8D2B-6E66689CF181}"/>
              </a:ext>
            </a:extLst>
          </p:cNvPr>
          <p:cNvSpPr>
            <a:spLocks noChangeAspect="1"/>
          </p:cNvSpPr>
          <p:nvPr/>
        </p:nvSpPr>
        <p:spPr>
          <a:xfrm>
            <a:off x="5578215" y="3092196"/>
            <a:ext cx="540000" cy="54000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6</a:t>
            </a:r>
          </a:p>
        </p:txBody>
      </p:sp>
      <p:sp>
        <p:nvSpPr>
          <p:cNvPr id="17" name="Alternate Process 16">
            <a:extLst>
              <a:ext uri="{FF2B5EF4-FFF2-40B4-BE49-F238E27FC236}">
                <a16:creationId xmlns:a16="http://schemas.microsoft.com/office/drawing/2014/main" id="{79EBC123-A48C-5E49-9D9D-C029D9503794}"/>
              </a:ext>
            </a:extLst>
          </p:cNvPr>
          <p:cNvSpPr/>
          <p:nvPr/>
        </p:nvSpPr>
        <p:spPr>
          <a:xfrm>
            <a:off x="6757171" y="4015730"/>
            <a:ext cx="4514536" cy="509663"/>
          </a:xfrm>
          <a:prstGeom prst="flowChartAlternateProcess">
            <a:avLst/>
          </a:prstGeom>
          <a:solidFill>
            <a:srgbClr val="7030A0">
              <a:alpha val="24311"/>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Z" dirty="0"/>
          </a:p>
        </p:txBody>
      </p:sp>
      <p:sp>
        <p:nvSpPr>
          <p:cNvPr id="18" name="Oval 17">
            <a:extLst>
              <a:ext uri="{FF2B5EF4-FFF2-40B4-BE49-F238E27FC236}">
                <a16:creationId xmlns:a16="http://schemas.microsoft.com/office/drawing/2014/main" id="{6FE94E9B-D234-BA4E-AD4A-F82B80B0FDE0}"/>
              </a:ext>
            </a:extLst>
          </p:cNvPr>
          <p:cNvSpPr>
            <a:spLocks noChangeAspect="1"/>
          </p:cNvSpPr>
          <p:nvPr/>
        </p:nvSpPr>
        <p:spPr>
          <a:xfrm>
            <a:off x="11136795" y="4000561"/>
            <a:ext cx="540000" cy="54000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3</a:t>
            </a:r>
          </a:p>
        </p:txBody>
      </p:sp>
      <p:sp>
        <p:nvSpPr>
          <p:cNvPr id="19" name="Alternate Process 18">
            <a:extLst>
              <a:ext uri="{FF2B5EF4-FFF2-40B4-BE49-F238E27FC236}">
                <a16:creationId xmlns:a16="http://schemas.microsoft.com/office/drawing/2014/main" id="{D291B076-5A84-114F-B77D-FC2B437F4DE9}"/>
              </a:ext>
            </a:extLst>
          </p:cNvPr>
          <p:cNvSpPr/>
          <p:nvPr/>
        </p:nvSpPr>
        <p:spPr>
          <a:xfrm>
            <a:off x="1198591" y="4030899"/>
            <a:ext cx="4514536" cy="509663"/>
          </a:xfrm>
          <a:prstGeom prst="flowChartAlternateProcess">
            <a:avLst/>
          </a:prstGeom>
          <a:solidFill>
            <a:srgbClr val="7030A0">
              <a:alpha val="24311"/>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Z" dirty="0"/>
          </a:p>
        </p:txBody>
      </p:sp>
      <p:sp>
        <p:nvSpPr>
          <p:cNvPr id="20" name="Oval 19">
            <a:extLst>
              <a:ext uri="{FF2B5EF4-FFF2-40B4-BE49-F238E27FC236}">
                <a16:creationId xmlns:a16="http://schemas.microsoft.com/office/drawing/2014/main" id="{AA28F10A-19BF-B647-BD4A-AEB6587F3262}"/>
              </a:ext>
            </a:extLst>
          </p:cNvPr>
          <p:cNvSpPr>
            <a:spLocks noChangeAspect="1"/>
          </p:cNvSpPr>
          <p:nvPr/>
        </p:nvSpPr>
        <p:spPr>
          <a:xfrm>
            <a:off x="5578215" y="4015730"/>
            <a:ext cx="540000" cy="54000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7</a:t>
            </a:r>
          </a:p>
        </p:txBody>
      </p:sp>
      <p:sp>
        <p:nvSpPr>
          <p:cNvPr id="21" name="Alternate Process 20">
            <a:extLst>
              <a:ext uri="{FF2B5EF4-FFF2-40B4-BE49-F238E27FC236}">
                <a16:creationId xmlns:a16="http://schemas.microsoft.com/office/drawing/2014/main" id="{D7995FEF-1744-C74A-A9E0-CD298ED8F6DE}"/>
              </a:ext>
            </a:extLst>
          </p:cNvPr>
          <p:cNvSpPr/>
          <p:nvPr/>
        </p:nvSpPr>
        <p:spPr>
          <a:xfrm>
            <a:off x="6757171" y="5188825"/>
            <a:ext cx="4514536" cy="509663"/>
          </a:xfrm>
          <a:prstGeom prst="flowChartAlternateProcess">
            <a:avLst/>
          </a:prstGeom>
          <a:solidFill>
            <a:srgbClr val="7030A0">
              <a:alpha val="24311"/>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Z" dirty="0"/>
          </a:p>
        </p:txBody>
      </p:sp>
      <p:sp>
        <p:nvSpPr>
          <p:cNvPr id="22" name="Oval 21">
            <a:extLst>
              <a:ext uri="{FF2B5EF4-FFF2-40B4-BE49-F238E27FC236}">
                <a16:creationId xmlns:a16="http://schemas.microsoft.com/office/drawing/2014/main" id="{C1EB7682-4334-FE40-9931-194B54CA52C5}"/>
              </a:ext>
            </a:extLst>
          </p:cNvPr>
          <p:cNvSpPr>
            <a:spLocks noChangeAspect="1"/>
          </p:cNvSpPr>
          <p:nvPr/>
        </p:nvSpPr>
        <p:spPr>
          <a:xfrm>
            <a:off x="11136795" y="5173656"/>
            <a:ext cx="540000" cy="54000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4</a:t>
            </a:r>
          </a:p>
        </p:txBody>
      </p:sp>
      <p:sp>
        <p:nvSpPr>
          <p:cNvPr id="23" name="Alternate Process 22">
            <a:extLst>
              <a:ext uri="{FF2B5EF4-FFF2-40B4-BE49-F238E27FC236}">
                <a16:creationId xmlns:a16="http://schemas.microsoft.com/office/drawing/2014/main" id="{56355699-04BB-FA43-9843-04ED01089BDE}"/>
              </a:ext>
            </a:extLst>
          </p:cNvPr>
          <p:cNvSpPr/>
          <p:nvPr/>
        </p:nvSpPr>
        <p:spPr>
          <a:xfrm>
            <a:off x="1198591" y="5203994"/>
            <a:ext cx="4514536" cy="509663"/>
          </a:xfrm>
          <a:prstGeom prst="flowChartAlternateProcess">
            <a:avLst/>
          </a:prstGeom>
          <a:solidFill>
            <a:srgbClr val="7030A0">
              <a:alpha val="24311"/>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Z" dirty="0"/>
          </a:p>
        </p:txBody>
      </p:sp>
      <p:sp>
        <p:nvSpPr>
          <p:cNvPr id="24" name="Oval 23">
            <a:extLst>
              <a:ext uri="{FF2B5EF4-FFF2-40B4-BE49-F238E27FC236}">
                <a16:creationId xmlns:a16="http://schemas.microsoft.com/office/drawing/2014/main" id="{18C072E5-D2DB-9D49-9533-CE83B0F1DDDA}"/>
              </a:ext>
            </a:extLst>
          </p:cNvPr>
          <p:cNvSpPr>
            <a:spLocks noChangeAspect="1"/>
          </p:cNvSpPr>
          <p:nvPr/>
        </p:nvSpPr>
        <p:spPr>
          <a:xfrm>
            <a:off x="5578215" y="5188825"/>
            <a:ext cx="540000" cy="54000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8</a:t>
            </a:r>
          </a:p>
        </p:txBody>
      </p:sp>
      <p:sp>
        <p:nvSpPr>
          <p:cNvPr id="25" name="TextBox 24">
            <a:extLst>
              <a:ext uri="{FF2B5EF4-FFF2-40B4-BE49-F238E27FC236}">
                <a16:creationId xmlns:a16="http://schemas.microsoft.com/office/drawing/2014/main" id="{0786577E-F801-7245-B947-39B4CDF7C20D}"/>
              </a:ext>
            </a:extLst>
          </p:cNvPr>
          <p:cNvSpPr txBox="1"/>
          <p:nvPr/>
        </p:nvSpPr>
        <p:spPr>
          <a:xfrm>
            <a:off x="6782152" y="2246513"/>
            <a:ext cx="4266848"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اهمية للقران الكريم بطريقة احترافية يمكنك الاستعانة</a:t>
            </a:r>
            <a:endParaRPr lang="en-DZ" dirty="0">
              <a:latin typeface="Al Tarikh" pitchFamily="2" charset="-78"/>
              <a:cs typeface="Al Tarikh" pitchFamily="2" charset="-78"/>
            </a:endParaRPr>
          </a:p>
          <a:p>
            <a:pPr algn="r" rtl="1"/>
            <a:endParaRPr lang="en-DZ" dirty="0"/>
          </a:p>
        </p:txBody>
      </p:sp>
      <p:sp>
        <p:nvSpPr>
          <p:cNvPr id="27" name="TextBox 26">
            <a:extLst>
              <a:ext uri="{FF2B5EF4-FFF2-40B4-BE49-F238E27FC236}">
                <a16:creationId xmlns:a16="http://schemas.microsoft.com/office/drawing/2014/main" id="{9D35D90E-CD1B-7042-998D-93EB6631BB75}"/>
              </a:ext>
            </a:extLst>
          </p:cNvPr>
          <p:cNvSpPr txBox="1"/>
          <p:nvPr/>
        </p:nvSpPr>
        <p:spPr>
          <a:xfrm>
            <a:off x="6813559" y="3217942"/>
            <a:ext cx="4266848"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اهمية للقران الكريم بطريقة احترافية يمكنك الاستعانة</a:t>
            </a:r>
            <a:endParaRPr lang="en-DZ" dirty="0">
              <a:latin typeface="Al Tarikh" pitchFamily="2" charset="-78"/>
              <a:cs typeface="Al Tarikh" pitchFamily="2" charset="-78"/>
            </a:endParaRPr>
          </a:p>
          <a:p>
            <a:pPr algn="r" rtl="1"/>
            <a:endParaRPr lang="en-DZ" dirty="0"/>
          </a:p>
        </p:txBody>
      </p:sp>
      <p:sp>
        <p:nvSpPr>
          <p:cNvPr id="28" name="TextBox 27">
            <a:extLst>
              <a:ext uri="{FF2B5EF4-FFF2-40B4-BE49-F238E27FC236}">
                <a16:creationId xmlns:a16="http://schemas.microsoft.com/office/drawing/2014/main" id="{2870EA0C-F8C1-2C49-9648-B9A2F3FF02F2}"/>
              </a:ext>
            </a:extLst>
          </p:cNvPr>
          <p:cNvSpPr txBox="1"/>
          <p:nvPr/>
        </p:nvSpPr>
        <p:spPr>
          <a:xfrm>
            <a:off x="6813559" y="4144401"/>
            <a:ext cx="4266848"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اهمية للقران الكريم بطريقة احترافية يمكنك الاستعانة</a:t>
            </a:r>
            <a:endParaRPr lang="en-DZ" dirty="0">
              <a:latin typeface="Al Tarikh" pitchFamily="2" charset="-78"/>
              <a:cs typeface="Al Tarikh" pitchFamily="2" charset="-78"/>
            </a:endParaRPr>
          </a:p>
          <a:p>
            <a:pPr algn="r" rtl="1"/>
            <a:endParaRPr lang="en-DZ" dirty="0"/>
          </a:p>
        </p:txBody>
      </p:sp>
      <p:sp>
        <p:nvSpPr>
          <p:cNvPr id="29" name="TextBox 28">
            <a:extLst>
              <a:ext uri="{FF2B5EF4-FFF2-40B4-BE49-F238E27FC236}">
                <a16:creationId xmlns:a16="http://schemas.microsoft.com/office/drawing/2014/main" id="{808FA156-3B0D-6341-9515-9854F63589D4}"/>
              </a:ext>
            </a:extLst>
          </p:cNvPr>
          <p:cNvSpPr txBox="1"/>
          <p:nvPr/>
        </p:nvSpPr>
        <p:spPr>
          <a:xfrm>
            <a:off x="6869947" y="5315362"/>
            <a:ext cx="4266848"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اهمية للقران الكريم بطريقة احترافية يمكنك الاستعانة</a:t>
            </a:r>
            <a:endParaRPr lang="en-DZ" dirty="0">
              <a:latin typeface="Al Tarikh" pitchFamily="2" charset="-78"/>
              <a:cs typeface="Al Tarikh" pitchFamily="2" charset="-78"/>
            </a:endParaRPr>
          </a:p>
          <a:p>
            <a:pPr algn="r" rtl="1"/>
            <a:endParaRPr lang="en-DZ" dirty="0"/>
          </a:p>
        </p:txBody>
      </p:sp>
      <p:sp>
        <p:nvSpPr>
          <p:cNvPr id="30" name="TextBox 29">
            <a:extLst>
              <a:ext uri="{FF2B5EF4-FFF2-40B4-BE49-F238E27FC236}">
                <a16:creationId xmlns:a16="http://schemas.microsoft.com/office/drawing/2014/main" id="{D86C0590-C84E-6043-A5FF-4D56BD87C436}"/>
              </a:ext>
            </a:extLst>
          </p:cNvPr>
          <p:cNvSpPr txBox="1"/>
          <p:nvPr/>
        </p:nvSpPr>
        <p:spPr>
          <a:xfrm>
            <a:off x="1286386" y="2276354"/>
            <a:ext cx="4266848"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اهمية للقران الكريم بطريقة احترافية يمكنك الاستعانة</a:t>
            </a:r>
            <a:endParaRPr lang="en-DZ" dirty="0">
              <a:latin typeface="Al Tarikh" pitchFamily="2" charset="-78"/>
              <a:cs typeface="Al Tarikh" pitchFamily="2" charset="-78"/>
            </a:endParaRPr>
          </a:p>
          <a:p>
            <a:pPr algn="r" rtl="1"/>
            <a:endParaRPr lang="en-DZ" dirty="0"/>
          </a:p>
        </p:txBody>
      </p:sp>
      <p:sp>
        <p:nvSpPr>
          <p:cNvPr id="31" name="TextBox 30">
            <a:extLst>
              <a:ext uri="{FF2B5EF4-FFF2-40B4-BE49-F238E27FC236}">
                <a16:creationId xmlns:a16="http://schemas.microsoft.com/office/drawing/2014/main" id="{BE224189-3F80-494F-9DE0-F1363E3093BC}"/>
              </a:ext>
            </a:extLst>
          </p:cNvPr>
          <p:cNvSpPr txBox="1"/>
          <p:nvPr/>
        </p:nvSpPr>
        <p:spPr>
          <a:xfrm>
            <a:off x="1254979" y="3247783"/>
            <a:ext cx="4266848"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اهمية للقران الكريم بطريقة احترافية يمكنك الاستعانة</a:t>
            </a:r>
            <a:endParaRPr lang="en-DZ" dirty="0">
              <a:latin typeface="Al Tarikh" pitchFamily="2" charset="-78"/>
              <a:cs typeface="Al Tarikh" pitchFamily="2" charset="-78"/>
            </a:endParaRPr>
          </a:p>
          <a:p>
            <a:pPr algn="r" rtl="1"/>
            <a:endParaRPr lang="en-DZ" dirty="0"/>
          </a:p>
        </p:txBody>
      </p:sp>
      <p:sp>
        <p:nvSpPr>
          <p:cNvPr id="32" name="TextBox 31">
            <a:extLst>
              <a:ext uri="{FF2B5EF4-FFF2-40B4-BE49-F238E27FC236}">
                <a16:creationId xmlns:a16="http://schemas.microsoft.com/office/drawing/2014/main" id="{9E55F179-AF86-FA4E-8B3E-4B460ABD1E5A}"/>
              </a:ext>
            </a:extLst>
          </p:cNvPr>
          <p:cNvSpPr txBox="1"/>
          <p:nvPr/>
        </p:nvSpPr>
        <p:spPr>
          <a:xfrm>
            <a:off x="1254979" y="4152346"/>
            <a:ext cx="4266848"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اهمية للقران الكريم بطريقة احترافية يمكنك الاستعانة</a:t>
            </a:r>
            <a:endParaRPr lang="en-DZ" dirty="0">
              <a:latin typeface="Al Tarikh" pitchFamily="2" charset="-78"/>
              <a:cs typeface="Al Tarikh" pitchFamily="2" charset="-78"/>
            </a:endParaRPr>
          </a:p>
          <a:p>
            <a:pPr algn="r" rtl="1"/>
            <a:endParaRPr lang="en-DZ" dirty="0"/>
          </a:p>
        </p:txBody>
      </p:sp>
      <p:sp>
        <p:nvSpPr>
          <p:cNvPr id="33" name="TextBox 32">
            <a:extLst>
              <a:ext uri="{FF2B5EF4-FFF2-40B4-BE49-F238E27FC236}">
                <a16:creationId xmlns:a16="http://schemas.microsoft.com/office/drawing/2014/main" id="{C50A102C-F74C-AB4F-BEA5-3DCF9DC5952F}"/>
              </a:ext>
            </a:extLst>
          </p:cNvPr>
          <p:cNvSpPr txBox="1"/>
          <p:nvPr/>
        </p:nvSpPr>
        <p:spPr>
          <a:xfrm>
            <a:off x="1286386" y="5333995"/>
            <a:ext cx="4266848"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اهمية للقران الكريم </a:t>
            </a:r>
            <a:r>
              <a:rPr lang="ar-SA" dirty="0">
                <a:solidFill>
                  <a:schemeClr val="bg1"/>
                </a:solidFill>
                <a:latin typeface="Al Tarikh" pitchFamily="2" charset="-78"/>
                <a:cs typeface="Al Tarikh" pitchFamily="2" charset="-78"/>
              </a:rPr>
              <a:t>بطريقة احترافية يمكنك الاستعانة</a:t>
            </a:r>
            <a:endParaRPr lang="en-DZ" dirty="0">
              <a:solidFill>
                <a:schemeClr val="bg1"/>
              </a:solidFill>
              <a:latin typeface="Al Tarikh" pitchFamily="2" charset="-78"/>
              <a:cs typeface="Al Tarikh" pitchFamily="2" charset="-78"/>
            </a:endParaRPr>
          </a:p>
          <a:p>
            <a:pPr algn="r" rtl="1"/>
            <a:endParaRPr lang="en-DZ" dirty="0"/>
          </a:p>
        </p:txBody>
      </p:sp>
    </p:spTree>
    <p:extLst>
      <p:ext uri="{BB962C8B-B14F-4D97-AF65-F5344CB8AC3E}">
        <p14:creationId xmlns:p14="http://schemas.microsoft.com/office/powerpoint/2010/main" val="136828728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1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p:tgtEl>
                                          <p:spTgt spid="8"/>
                                        </p:tgtEl>
                                        <p:attrNameLst>
                                          <p:attrName>ppt_y</p:attrName>
                                        </p:attrNameLst>
                                      </p:cBhvr>
                                      <p:tavLst>
                                        <p:tav tm="0">
                                          <p:val>
                                            <p:strVal val="#ppt_y+#ppt_h*1.125000"/>
                                          </p:val>
                                        </p:tav>
                                        <p:tav tm="100000">
                                          <p:val>
                                            <p:strVal val="#ppt_y"/>
                                          </p:val>
                                        </p:tav>
                                      </p:tavLst>
                                    </p:anim>
                                    <p:animEffect transition="in" filter="wipe(up)">
                                      <p:cBhvr>
                                        <p:cTn id="12" dur="500"/>
                                        <p:tgtEl>
                                          <p:spTgt spid="8"/>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p:tgtEl>
                                          <p:spTgt spid="9"/>
                                        </p:tgtEl>
                                        <p:attrNameLst>
                                          <p:attrName>ppt_y</p:attrName>
                                        </p:attrNameLst>
                                      </p:cBhvr>
                                      <p:tavLst>
                                        <p:tav tm="0">
                                          <p:val>
                                            <p:strVal val="#ppt_y+#ppt_h*1.125000"/>
                                          </p:val>
                                        </p:tav>
                                        <p:tav tm="100000">
                                          <p:val>
                                            <p:strVal val="#ppt_y"/>
                                          </p:val>
                                        </p:tav>
                                      </p:tavLst>
                                    </p:anim>
                                    <p:animEffect transition="in" filter="wipe(up)">
                                      <p:cBhvr>
                                        <p:cTn id="16" dur="500"/>
                                        <p:tgtEl>
                                          <p:spTgt spid="9"/>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p:tgtEl>
                                          <p:spTgt spid="10"/>
                                        </p:tgtEl>
                                        <p:attrNameLst>
                                          <p:attrName>ppt_y</p:attrName>
                                        </p:attrNameLst>
                                      </p:cBhvr>
                                      <p:tavLst>
                                        <p:tav tm="0">
                                          <p:val>
                                            <p:strVal val="#ppt_y+#ppt_h*1.125000"/>
                                          </p:val>
                                        </p:tav>
                                        <p:tav tm="100000">
                                          <p:val>
                                            <p:strVal val="#ppt_y"/>
                                          </p:val>
                                        </p:tav>
                                      </p:tavLst>
                                    </p:anim>
                                    <p:animEffect transition="in" filter="wipe(up)">
                                      <p:cBhvr>
                                        <p:cTn id="20" dur="500"/>
                                        <p:tgtEl>
                                          <p:spTgt spid="10"/>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p:tgtEl>
                                          <p:spTgt spid="11"/>
                                        </p:tgtEl>
                                        <p:attrNameLst>
                                          <p:attrName>ppt_y</p:attrName>
                                        </p:attrNameLst>
                                      </p:cBhvr>
                                      <p:tavLst>
                                        <p:tav tm="0">
                                          <p:val>
                                            <p:strVal val="#ppt_y+#ppt_h*1.125000"/>
                                          </p:val>
                                        </p:tav>
                                        <p:tav tm="100000">
                                          <p:val>
                                            <p:strVal val="#ppt_y"/>
                                          </p:val>
                                        </p:tav>
                                      </p:tavLst>
                                    </p:anim>
                                    <p:animEffect transition="in" filter="wipe(up)">
                                      <p:cBhvr>
                                        <p:cTn id="24" dur="500"/>
                                        <p:tgtEl>
                                          <p:spTgt spid="11"/>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p:tgtEl>
                                          <p:spTgt spid="12"/>
                                        </p:tgtEl>
                                        <p:attrNameLst>
                                          <p:attrName>ppt_y</p:attrName>
                                        </p:attrNameLst>
                                      </p:cBhvr>
                                      <p:tavLst>
                                        <p:tav tm="0">
                                          <p:val>
                                            <p:strVal val="#ppt_y+#ppt_h*1.125000"/>
                                          </p:val>
                                        </p:tav>
                                        <p:tav tm="100000">
                                          <p:val>
                                            <p:strVal val="#ppt_y"/>
                                          </p:val>
                                        </p:tav>
                                      </p:tavLst>
                                    </p:anim>
                                    <p:animEffect transition="in" filter="wipe(up)">
                                      <p:cBhvr>
                                        <p:cTn id="28" dur="500"/>
                                        <p:tgtEl>
                                          <p:spTgt spid="12"/>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p:tgtEl>
                                          <p:spTgt spid="13"/>
                                        </p:tgtEl>
                                        <p:attrNameLst>
                                          <p:attrName>ppt_y</p:attrName>
                                        </p:attrNameLst>
                                      </p:cBhvr>
                                      <p:tavLst>
                                        <p:tav tm="0">
                                          <p:val>
                                            <p:strVal val="#ppt_y+#ppt_h*1.125000"/>
                                          </p:val>
                                        </p:tav>
                                        <p:tav tm="100000">
                                          <p:val>
                                            <p:strVal val="#ppt_y"/>
                                          </p:val>
                                        </p:tav>
                                      </p:tavLst>
                                    </p:anim>
                                    <p:animEffect transition="in" filter="wipe(up)">
                                      <p:cBhvr>
                                        <p:cTn id="32" dur="500"/>
                                        <p:tgtEl>
                                          <p:spTgt spid="13"/>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p:tgtEl>
                                          <p:spTgt spid="14"/>
                                        </p:tgtEl>
                                        <p:attrNameLst>
                                          <p:attrName>ppt_y</p:attrName>
                                        </p:attrNameLst>
                                      </p:cBhvr>
                                      <p:tavLst>
                                        <p:tav tm="0">
                                          <p:val>
                                            <p:strVal val="#ppt_y+#ppt_h*1.125000"/>
                                          </p:val>
                                        </p:tav>
                                        <p:tav tm="100000">
                                          <p:val>
                                            <p:strVal val="#ppt_y"/>
                                          </p:val>
                                        </p:tav>
                                      </p:tavLst>
                                    </p:anim>
                                    <p:animEffect transition="in" filter="wipe(up)">
                                      <p:cBhvr>
                                        <p:cTn id="36" dur="500"/>
                                        <p:tgtEl>
                                          <p:spTgt spid="14"/>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p:tgtEl>
                                          <p:spTgt spid="15"/>
                                        </p:tgtEl>
                                        <p:attrNameLst>
                                          <p:attrName>ppt_y</p:attrName>
                                        </p:attrNameLst>
                                      </p:cBhvr>
                                      <p:tavLst>
                                        <p:tav tm="0">
                                          <p:val>
                                            <p:strVal val="#ppt_y+#ppt_h*1.125000"/>
                                          </p:val>
                                        </p:tav>
                                        <p:tav tm="100000">
                                          <p:val>
                                            <p:strVal val="#ppt_y"/>
                                          </p:val>
                                        </p:tav>
                                      </p:tavLst>
                                    </p:anim>
                                    <p:animEffect transition="in" filter="wipe(up)">
                                      <p:cBhvr>
                                        <p:cTn id="40" dur="500"/>
                                        <p:tgtEl>
                                          <p:spTgt spid="15"/>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p:tgtEl>
                                          <p:spTgt spid="16"/>
                                        </p:tgtEl>
                                        <p:attrNameLst>
                                          <p:attrName>ppt_y</p:attrName>
                                        </p:attrNameLst>
                                      </p:cBhvr>
                                      <p:tavLst>
                                        <p:tav tm="0">
                                          <p:val>
                                            <p:strVal val="#ppt_y+#ppt_h*1.125000"/>
                                          </p:val>
                                        </p:tav>
                                        <p:tav tm="100000">
                                          <p:val>
                                            <p:strVal val="#ppt_y"/>
                                          </p:val>
                                        </p:tav>
                                      </p:tavLst>
                                    </p:anim>
                                    <p:animEffect transition="in" filter="wipe(up)">
                                      <p:cBhvr>
                                        <p:cTn id="44" dur="500"/>
                                        <p:tgtEl>
                                          <p:spTgt spid="16"/>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p:tgtEl>
                                          <p:spTgt spid="17"/>
                                        </p:tgtEl>
                                        <p:attrNameLst>
                                          <p:attrName>ppt_y</p:attrName>
                                        </p:attrNameLst>
                                      </p:cBhvr>
                                      <p:tavLst>
                                        <p:tav tm="0">
                                          <p:val>
                                            <p:strVal val="#ppt_y+#ppt_h*1.125000"/>
                                          </p:val>
                                        </p:tav>
                                        <p:tav tm="100000">
                                          <p:val>
                                            <p:strVal val="#ppt_y"/>
                                          </p:val>
                                        </p:tav>
                                      </p:tavLst>
                                    </p:anim>
                                    <p:animEffect transition="in" filter="wipe(up)">
                                      <p:cBhvr>
                                        <p:cTn id="48" dur="500"/>
                                        <p:tgtEl>
                                          <p:spTgt spid="17"/>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p:tgtEl>
                                          <p:spTgt spid="18"/>
                                        </p:tgtEl>
                                        <p:attrNameLst>
                                          <p:attrName>ppt_y</p:attrName>
                                        </p:attrNameLst>
                                      </p:cBhvr>
                                      <p:tavLst>
                                        <p:tav tm="0">
                                          <p:val>
                                            <p:strVal val="#ppt_y+#ppt_h*1.125000"/>
                                          </p:val>
                                        </p:tav>
                                        <p:tav tm="100000">
                                          <p:val>
                                            <p:strVal val="#ppt_y"/>
                                          </p:val>
                                        </p:tav>
                                      </p:tavLst>
                                    </p:anim>
                                    <p:animEffect transition="in" filter="wipe(up)">
                                      <p:cBhvr>
                                        <p:cTn id="52" dur="500"/>
                                        <p:tgtEl>
                                          <p:spTgt spid="18"/>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p:tgtEl>
                                          <p:spTgt spid="19"/>
                                        </p:tgtEl>
                                        <p:attrNameLst>
                                          <p:attrName>ppt_y</p:attrName>
                                        </p:attrNameLst>
                                      </p:cBhvr>
                                      <p:tavLst>
                                        <p:tav tm="0">
                                          <p:val>
                                            <p:strVal val="#ppt_y+#ppt_h*1.125000"/>
                                          </p:val>
                                        </p:tav>
                                        <p:tav tm="100000">
                                          <p:val>
                                            <p:strVal val="#ppt_y"/>
                                          </p:val>
                                        </p:tav>
                                      </p:tavLst>
                                    </p:anim>
                                    <p:animEffect transition="in" filter="wipe(up)">
                                      <p:cBhvr>
                                        <p:cTn id="56" dur="500"/>
                                        <p:tgtEl>
                                          <p:spTgt spid="19"/>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p:tgtEl>
                                          <p:spTgt spid="20"/>
                                        </p:tgtEl>
                                        <p:attrNameLst>
                                          <p:attrName>ppt_y</p:attrName>
                                        </p:attrNameLst>
                                      </p:cBhvr>
                                      <p:tavLst>
                                        <p:tav tm="0">
                                          <p:val>
                                            <p:strVal val="#ppt_y+#ppt_h*1.125000"/>
                                          </p:val>
                                        </p:tav>
                                        <p:tav tm="100000">
                                          <p:val>
                                            <p:strVal val="#ppt_y"/>
                                          </p:val>
                                        </p:tav>
                                      </p:tavLst>
                                    </p:anim>
                                    <p:animEffect transition="in" filter="wipe(up)">
                                      <p:cBhvr>
                                        <p:cTn id="60" dur="500"/>
                                        <p:tgtEl>
                                          <p:spTgt spid="20"/>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additive="base">
                                        <p:cTn id="63" dur="500"/>
                                        <p:tgtEl>
                                          <p:spTgt spid="21"/>
                                        </p:tgtEl>
                                        <p:attrNameLst>
                                          <p:attrName>ppt_y</p:attrName>
                                        </p:attrNameLst>
                                      </p:cBhvr>
                                      <p:tavLst>
                                        <p:tav tm="0">
                                          <p:val>
                                            <p:strVal val="#ppt_y+#ppt_h*1.125000"/>
                                          </p:val>
                                        </p:tav>
                                        <p:tav tm="100000">
                                          <p:val>
                                            <p:strVal val="#ppt_y"/>
                                          </p:val>
                                        </p:tav>
                                      </p:tavLst>
                                    </p:anim>
                                    <p:animEffect transition="in" filter="wipe(up)">
                                      <p:cBhvr>
                                        <p:cTn id="64" dur="500"/>
                                        <p:tgtEl>
                                          <p:spTgt spid="21"/>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additive="base">
                                        <p:cTn id="67" dur="500"/>
                                        <p:tgtEl>
                                          <p:spTgt spid="22"/>
                                        </p:tgtEl>
                                        <p:attrNameLst>
                                          <p:attrName>ppt_y</p:attrName>
                                        </p:attrNameLst>
                                      </p:cBhvr>
                                      <p:tavLst>
                                        <p:tav tm="0">
                                          <p:val>
                                            <p:strVal val="#ppt_y+#ppt_h*1.125000"/>
                                          </p:val>
                                        </p:tav>
                                        <p:tav tm="100000">
                                          <p:val>
                                            <p:strVal val="#ppt_y"/>
                                          </p:val>
                                        </p:tav>
                                      </p:tavLst>
                                    </p:anim>
                                    <p:animEffect transition="in" filter="wipe(up)">
                                      <p:cBhvr>
                                        <p:cTn id="68" dur="500"/>
                                        <p:tgtEl>
                                          <p:spTgt spid="22"/>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additive="base">
                                        <p:cTn id="71" dur="500"/>
                                        <p:tgtEl>
                                          <p:spTgt spid="23"/>
                                        </p:tgtEl>
                                        <p:attrNameLst>
                                          <p:attrName>ppt_y</p:attrName>
                                        </p:attrNameLst>
                                      </p:cBhvr>
                                      <p:tavLst>
                                        <p:tav tm="0">
                                          <p:val>
                                            <p:strVal val="#ppt_y+#ppt_h*1.125000"/>
                                          </p:val>
                                        </p:tav>
                                        <p:tav tm="100000">
                                          <p:val>
                                            <p:strVal val="#ppt_y"/>
                                          </p:val>
                                        </p:tav>
                                      </p:tavLst>
                                    </p:anim>
                                    <p:animEffect transition="in" filter="wipe(up)">
                                      <p:cBhvr>
                                        <p:cTn id="72" dur="500"/>
                                        <p:tgtEl>
                                          <p:spTgt spid="23"/>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anim calcmode="lin" valueType="num">
                                      <p:cBhvr additive="base">
                                        <p:cTn id="75" dur="500"/>
                                        <p:tgtEl>
                                          <p:spTgt spid="24"/>
                                        </p:tgtEl>
                                        <p:attrNameLst>
                                          <p:attrName>ppt_y</p:attrName>
                                        </p:attrNameLst>
                                      </p:cBhvr>
                                      <p:tavLst>
                                        <p:tav tm="0">
                                          <p:val>
                                            <p:strVal val="#ppt_y+#ppt_h*1.125000"/>
                                          </p:val>
                                        </p:tav>
                                        <p:tav tm="100000">
                                          <p:val>
                                            <p:strVal val="#ppt_y"/>
                                          </p:val>
                                        </p:tav>
                                      </p:tavLst>
                                    </p:anim>
                                    <p:animEffect transition="in" filter="wipe(up)">
                                      <p:cBhvr>
                                        <p:cTn id="76" dur="500"/>
                                        <p:tgtEl>
                                          <p:spTgt spid="24"/>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p:tgtEl>
                                          <p:spTgt spid="25"/>
                                        </p:tgtEl>
                                        <p:attrNameLst>
                                          <p:attrName>ppt_y</p:attrName>
                                        </p:attrNameLst>
                                      </p:cBhvr>
                                      <p:tavLst>
                                        <p:tav tm="0">
                                          <p:val>
                                            <p:strVal val="#ppt_y+#ppt_h*1.125000"/>
                                          </p:val>
                                        </p:tav>
                                        <p:tav tm="100000">
                                          <p:val>
                                            <p:strVal val="#ppt_y"/>
                                          </p:val>
                                        </p:tav>
                                      </p:tavLst>
                                    </p:anim>
                                    <p:animEffect transition="in" filter="wipe(up)">
                                      <p:cBhvr>
                                        <p:cTn id="80" dur="500"/>
                                        <p:tgtEl>
                                          <p:spTgt spid="25"/>
                                        </p:tgtEl>
                                      </p:cBhvr>
                                    </p:animEffect>
                                  </p:childTnLst>
                                </p:cTn>
                              </p:par>
                              <p:par>
                                <p:cTn id="81" presetID="12" presetClass="entr" presetSubtype="4"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additive="base">
                                        <p:cTn id="83" dur="500"/>
                                        <p:tgtEl>
                                          <p:spTgt spid="27"/>
                                        </p:tgtEl>
                                        <p:attrNameLst>
                                          <p:attrName>ppt_y</p:attrName>
                                        </p:attrNameLst>
                                      </p:cBhvr>
                                      <p:tavLst>
                                        <p:tav tm="0">
                                          <p:val>
                                            <p:strVal val="#ppt_y+#ppt_h*1.125000"/>
                                          </p:val>
                                        </p:tav>
                                        <p:tav tm="100000">
                                          <p:val>
                                            <p:strVal val="#ppt_y"/>
                                          </p:val>
                                        </p:tav>
                                      </p:tavLst>
                                    </p:anim>
                                    <p:animEffect transition="in" filter="wipe(up)">
                                      <p:cBhvr>
                                        <p:cTn id="84" dur="500"/>
                                        <p:tgtEl>
                                          <p:spTgt spid="27"/>
                                        </p:tgtEl>
                                      </p:cBhvr>
                                    </p:animEffect>
                                  </p:childTnLst>
                                </p:cTn>
                              </p:par>
                              <p:par>
                                <p:cTn id="85" presetID="12" presetClass="entr" presetSubtype="4"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p:tgtEl>
                                          <p:spTgt spid="28"/>
                                        </p:tgtEl>
                                        <p:attrNameLst>
                                          <p:attrName>ppt_y</p:attrName>
                                        </p:attrNameLst>
                                      </p:cBhvr>
                                      <p:tavLst>
                                        <p:tav tm="0">
                                          <p:val>
                                            <p:strVal val="#ppt_y+#ppt_h*1.125000"/>
                                          </p:val>
                                        </p:tav>
                                        <p:tav tm="100000">
                                          <p:val>
                                            <p:strVal val="#ppt_y"/>
                                          </p:val>
                                        </p:tav>
                                      </p:tavLst>
                                    </p:anim>
                                    <p:animEffect transition="in" filter="wipe(up)">
                                      <p:cBhvr>
                                        <p:cTn id="88" dur="500"/>
                                        <p:tgtEl>
                                          <p:spTgt spid="28"/>
                                        </p:tgtEl>
                                      </p:cBhvr>
                                    </p:animEffect>
                                  </p:childTnLst>
                                </p:cTn>
                              </p:par>
                              <p:par>
                                <p:cTn id="89" presetID="12" presetClass="entr" presetSubtype="4"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 calcmode="lin" valueType="num">
                                      <p:cBhvr additive="base">
                                        <p:cTn id="91" dur="500"/>
                                        <p:tgtEl>
                                          <p:spTgt spid="29"/>
                                        </p:tgtEl>
                                        <p:attrNameLst>
                                          <p:attrName>ppt_y</p:attrName>
                                        </p:attrNameLst>
                                      </p:cBhvr>
                                      <p:tavLst>
                                        <p:tav tm="0">
                                          <p:val>
                                            <p:strVal val="#ppt_y+#ppt_h*1.125000"/>
                                          </p:val>
                                        </p:tav>
                                        <p:tav tm="100000">
                                          <p:val>
                                            <p:strVal val="#ppt_y"/>
                                          </p:val>
                                        </p:tav>
                                      </p:tavLst>
                                    </p:anim>
                                    <p:animEffect transition="in" filter="wipe(up)">
                                      <p:cBhvr>
                                        <p:cTn id="92" dur="500"/>
                                        <p:tgtEl>
                                          <p:spTgt spid="29"/>
                                        </p:tgtEl>
                                      </p:cBhvr>
                                    </p:animEffect>
                                  </p:childTnLst>
                                </p:cTn>
                              </p:par>
                              <p:par>
                                <p:cTn id="93" presetID="12" presetClass="entr" presetSubtype="4" fill="hold" grpId="0" nodeType="withEffect">
                                  <p:stCondLst>
                                    <p:cond delay="0"/>
                                  </p:stCondLst>
                                  <p:childTnLst>
                                    <p:set>
                                      <p:cBhvr>
                                        <p:cTn id="94" dur="1" fill="hold">
                                          <p:stCondLst>
                                            <p:cond delay="0"/>
                                          </p:stCondLst>
                                        </p:cTn>
                                        <p:tgtEl>
                                          <p:spTgt spid="30"/>
                                        </p:tgtEl>
                                        <p:attrNameLst>
                                          <p:attrName>style.visibility</p:attrName>
                                        </p:attrNameLst>
                                      </p:cBhvr>
                                      <p:to>
                                        <p:strVal val="visible"/>
                                      </p:to>
                                    </p:set>
                                    <p:anim calcmode="lin" valueType="num">
                                      <p:cBhvr additive="base">
                                        <p:cTn id="95" dur="500"/>
                                        <p:tgtEl>
                                          <p:spTgt spid="30"/>
                                        </p:tgtEl>
                                        <p:attrNameLst>
                                          <p:attrName>ppt_y</p:attrName>
                                        </p:attrNameLst>
                                      </p:cBhvr>
                                      <p:tavLst>
                                        <p:tav tm="0">
                                          <p:val>
                                            <p:strVal val="#ppt_y+#ppt_h*1.125000"/>
                                          </p:val>
                                        </p:tav>
                                        <p:tav tm="100000">
                                          <p:val>
                                            <p:strVal val="#ppt_y"/>
                                          </p:val>
                                        </p:tav>
                                      </p:tavLst>
                                    </p:anim>
                                    <p:animEffect transition="in" filter="wipe(up)">
                                      <p:cBhvr>
                                        <p:cTn id="96" dur="500"/>
                                        <p:tgtEl>
                                          <p:spTgt spid="30"/>
                                        </p:tgtEl>
                                      </p:cBhvr>
                                    </p:animEffect>
                                  </p:childTnLst>
                                </p:cTn>
                              </p:par>
                              <p:par>
                                <p:cTn id="97" presetID="12" presetClass="entr" presetSubtype="4" fill="hold" grpId="0" nodeType="withEffect">
                                  <p:stCondLst>
                                    <p:cond delay="0"/>
                                  </p:stCondLst>
                                  <p:childTnLst>
                                    <p:set>
                                      <p:cBhvr>
                                        <p:cTn id="98" dur="1" fill="hold">
                                          <p:stCondLst>
                                            <p:cond delay="0"/>
                                          </p:stCondLst>
                                        </p:cTn>
                                        <p:tgtEl>
                                          <p:spTgt spid="31"/>
                                        </p:tgtEl>
                                        <p:attrNameLst>
                                          <p:attrName>style.visibility</p:attrName>
                                        </p:attrNameLst>
                                      </p:cBhvr>
                                      <p:to>
                                        <p:strVal val="visible"/>
                                      </p:to>
                                    </p:set>
                                    <p:anim calcmode="lin" valueType="num">
                                      <p:cBhvr additive="base">
                                        <p:cTn id="99" dur="500"/>
                                        <p:tgtEl>
                                          <p:spTgt spid="31"/>
                                        </p:tgtEl>
                                        <p:attrNameLst>
                                          <p:attrName>ppt_y</p:attrName>
                                        </p:attrNameLst>
                                      </p:cBhvr>
                                      <p:tavLst>
                                        <p:tav tm="0">
                                          <p:val>
                                            <p:strVal val="#ppt_y+#ppt_h*1.125000"/>
                                          </p:val>
                                        </p:tav>
                                        <p:tav tm="100000">
                                          <p:val>
                                            <p:strVal val="#ppt_y"/>
                                          </p:val>
                                        </p:tav>
                                      </p:tavLst>
                                    </p:anim>
                                    <p:animEffect transition="in" filter="wipe(up)">
                                      <p:cBhvr>
                                        <p:cTn id="100" dur="500"/>
                                        <p:tgtEl>
                                          <p:spTgt spid="31"/>
                                        </p:tgtEl>
                                      </p:cBhvr>
                                    </p:animEffect>
                                  </p:childTnLst>
                                </p:cTn>
                              </p:par>
                              <p:par>
                                <p:cTn id="101" presetID="12" presetClass="entr" presetSubtype="4" fill="hold" grpId="0" nodeType="withEffect">
                                  <p:stCondLst>
                                    <p:cond delay="0"/>
                                  </p:stCondLst>
                                  <p:childTnLst>
                                    <p:set>
                                      <p:cBhvr>
                                        <p:cTn id="102" dur="1" fill="hold">
                                          <p:stCondLst>
                                            <p:cond delay="0"/>
                                          </p:stCondLst>
                                        </p:cTn>
                                        <p:tgtEl>
                                          <p:spTgt spid="32"/>
                                        </p:tgtEl>
                                        <p:attrNameLst>
                                          <p:attrName>style.visibility</p:attrName>
                                        </p:attrNameLst>
                                      </p:cBhvr>
                                      <p:to>
                                        <p:strVal val="visible"/>
                                      </p:to>
                                    </p:set>
                                    <p:anim calcmode="lin" valueType="num">
                                      <p:cBhvr additive="base">
                                        <p:cTn id="103" dur="500"/>
                                        <p:tgtEl>
                                          <p:spTgt spid="32"/>
                                        </p:tgtEl>
                                        <p:attrNameLst>
                                          <p:attrName>ppt_y</p:attrName>
                                        </p:attrNameLst>
                                      </p:cBhvr>
                                      <p:tavLst>
                                        <p:tav tm="0">
                                          <p:val>
                                            <p:strVal val="#ppt_y+#ppt_h*1.125000"/>
                                          </p:val>
                                        </p:tav>
                                        <p:tav tm="100000">
                                          <p:val>
                                            <p:strVal val="#ppt_y"/>
                                          </p:val>
                                        </p:tav>
                                      </p:tavLst>
                                    </p:anim>
                                    <p:animEffect transition="in" filter="wipe(up)">
                                      <p:cBhvr>
                                        <p:cTn id="104" dur="500"/>
                                        <p:tgtEl>
                                          <p:spTgt spid="32"/>
                                        </p:tgtEl>
                                      </p:cBhvr>
                                    </p:animEffect>
                                  </p:childTnLst>
                                </p:cTn>
                              </p:par>
                              <p:par>
                                <p:cTn id="105" presetID="12" presetClass="entr" presetSubtype="4" fill="hold" grpId="0" nodeType="withEffect">
                                  <p:stCondLst>
                                    <p:cond delay="0"/>
                                  </p:stCondLst>
                                  <p:childTnLst>
                                    <p:set>
                                      <p:cBhvr>
                                        <p:cTn id="106" dur="1" fill="hold">
                                          <p:stCondLst>
                                            <p:cond delay="0"/>
                                          </p:stCondLst>
                                        </p:cTn>
                                        <p:tgtEl>
                                          <p:spTgt spid="33"/>
                                        </p:tgtEl>
                                        <p:attrNameLst>
                                          <p:attrName>style.visibility</p:attrName>
                                        </p:attrNameLst>
                                      </p:cBhvr>
                                      <p:to>
                                        <p:strVal val="visible"/>
                                      </p:to>
                                    </p:set>
                                    <p:anim calcmode="lin" valueType="num">
                                      <p:cBhvr additive="base">
                                        <p:cTn id="107" dur="500"/>
                                        <p:tgtEl>
                                          <p:spTgt spid="33"/>
                                        </p:tgtEl>
                                        <p:attrNameLst>
                                          <p:attrName>ppt_y</p:attrName>
                                        </p:attrNameLst>
                                      </p:cBhvr>
                                      <p:tavLst>
                                        <p:tav tm="0">
                                          <p:val>
                                            <p:strVal val="#ppt_y+#ppt_h*1.125000"/>
                                          </p:val>
                                        </p:tav>
                                        <p:tav tm="100000">
                                          <p:val>
                                            <p:strVal val="#ppt_y"/>
                                          </p:val>
                                        </p:tav>
                                      </p:tavLst>
                                    </p:anim>
                                    <p:animEffect transition="in" filter="wipe(up)">
                                      <p:cBhvr>
                                        <p:cTn id="10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7" grpId="0"/>
      <p:bldP spid="28" grpId="0"/>
      <p:bldP spid="29" grpId="0"/>
      <p:bldP spid="30" grpId="0"/>
      <p:bldP spid="31" grpId="0"/>
      <p:bldP spid="32"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2F99D3-963B-934F-B65C-06C4DD0648D1}"/>
              </a:ext>
            </a:extLst>
          </p:cNvPr>
          <p:cNvPicPr>
            <a:picLocks noChangeAspect="1"/>
          </p:cNvPicPr>
          <p:nvPr/>
        </p:nvPicPr>
        <p:blipFill>
          <a:blip r:embed="rId2"/>
          <a:stretch>
            <a:fillRect/>
          </a:stretch>
        </p:blipFill>
        <p:spPr>
          <a:xfrm>
            <a:off x="4581339" y="3655831"/>
            <a:ext cx="3244538" cy="3218372"/>
          </a:xfrm>
          <a:prstGeom prst="rect">
            <a:avLst/>
          </a:prstGeom>
        </p:spPr>
      </p:pic>
      <p:sp>
        <p:nvSpPr>
          <p:cNvPr id="8" name="TextBox 7">
            <a:extLst>
              <a:ext uri="{FF2B5EF4-FFF2-40B4-BE49-F238E27FC236}">
                <a16:creationId xmlns:a16="http://schemas.microsoft.com/office/drawing/2014/main" id="{A128B1FF-F996-7742-960D-2B5EB1C0C62F}"/>
              </a:ext>
            </a:extLst>
          </p:cNvPr>
          <p:cNvSpPr txBox="1"/>
          <p:nvPr/>
        </p:nvSpPr>
        <p:spPr>
          <a:xfrm>
            <a:off x="2782974" y="284618"/>
            <a:ext cx="6231465" cy="1015663"/>
          </a:xfrm>
          <a:prstGeom prst="rect">
            <a:avLst/>
          </a:prstGeom>
          <a:noFill/>
        </p:spPr>
        <p:txBody>
          <a:bodyPr wrap="square" rtlCol="0">
            <a:spAutoFit/>
          </a:bodyPr>
          <a:lstStyle/>
          <a:p>
            <a:pPr algn="ctr"/>
            <a:r>
              <a:rPr lang="ar-SA" sz="6000" b="1" dirty="0">
                <a:latin typeface="Al Tarikh" pitchFamily="2" charset="-78"/>
                <a:cs typeface="Al Tarikh" pitchFamily="2" charset="-78"/>
              </a:rPr>
              <a:t>واجبنا نحو القرآن الكريم</a:t>
            </a:r>
            <a:endParaRPr lang="en-DZ" sz="6000" b="1" dirty="0">
              <a:latin typeface="Al Tarikh" pitchFamily="2" charset="-78"/>
              <a:cs typeface="Al Tarikh" pitchFamily="2" charset="-78"/>
            </a:endParaRPr>
          </a:p>
        </p:txBody>
      </p:sp>
      <p:sp>
        <p:nvSpPr>
          <p:cNvPr id="9" name="Alternate Process 8">
            <a:extLst>
              <a:ext uri="{FF2B5EF4-FFF2-40B4-BE49-F238E27FC236}">
                <a16:creationId xmlns:a16="http://schemas.microsoft.com/office/drawing/2014/main" id="{82EECB15-0FB9-E04B-9EFB-94F72FE1AFD3}"/>
              </a:ext>
            </a:extLst>
          </p:cNvPr>
          <p:cNvSpPr/>
          <p:nvPr/>
        </p:nvSpPr>
        <p:spPr>
          <a:xfrm>
            <a:off x="6712201" y="1753856"/>
            <a:ext cx="4514536" cy="509663"/>
          </a:xfrm>
          <a:prstGeom prst="flowChartAlternateProcess">
            <a:avLst/>
          </a:prstGeom>
          <a:solidFill>
            <a:srgbClr val="00B0F0">
              <a:alpha val="24311"/>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Z" dirty="0"/>
          </a:p>
        </p:txBody>
      </p:sp>
      <p:sp>
        <p:nvSpPr>
          <p:cNvPr id="10" name="Oval 9">
            <a:extLst>
              <a:ext uri="{FF2B5EF4-FFF2-40B4-BE49-F238E27FC236}">
                <a16:creationId xmlns:a16="http://schemas.microsoft.com/office/drawing/2014/main" id="{3A3AAF98-C795-7C42-AAB8-14E7F08DA124}"/>
              </a:ext>
            </a:extLst>
          </p:cNvPr>
          <p:cNvSpPr>
            <a:spLocks noChangeAspect="1"/>
          </p:cNvSpPr>
          <p:nvPr/>
        </p:nvSpPr>
        <p:spPr>
          <a:xfrm>
            <a:off x="11091825" y="1738687"/>
            <a:ext cx="540000" cy="540000"/>
          </a:xfrm>
          <a:prstGeom prst="ellipse">
            <a:avLst/>
          </a:prstGeom>
          <a:solidFill>
            <a:srgbClr val="00B0F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1</a:t>
            </a:r>
          </a:p>
        </p:txBody>
      </p:sp>
      <p:sp>
        <p:nvSpPr>
          <p:cNvPr id="11" name="Alternate Process 10">
            <a:extLst>
              <a:ext uri="{FF2B5EF4-FFF2-40B4-BE49-F238E27FC236}">
                <a16:creationId xmlns:a16="http://schemas.microsoft.com/office/drawing/2014/main" id="{B0531262-06A7-7743-B07C-4D7625B0EBFE}"/>
              </a:ext>
            </a:extLst>
          </p:cNvPr>
          <p:cNvSpPr/>
          <p:nvPr/>
        </p:nvSpPr>
        <p:spPr>
          <a:xfrm>
            <a:off x="1153621" y="1769025"/>
            <a:ext cx="4514536" cy="509663"/>
          </a:xfrm>
          <a:prstGeom prst="flowChartAlternateProcess">
            <a:avLst/>
          </a:prstGeom>
          <a:solidFill>
            <a:srgbClr val="00B0F0">
              <a:alpha val="24311"/>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Z" dirty="0"/>
          </a:p>
        </p:txBody>
      </p:sp>
      <p:sp>
        <p:nvSpPr>
          <p:cNvPr id="12" name="Oval 11">
            <a:extLst>
              <a:ext uri="{FF2B5EF4-FFF2-40B4-BE49-F238E27FC236}">
                <a16:creationId xmlns:a16="http://schemas.microsoft.com/office/drawing/2014/main" id="{2488B5EE-1504-154F-B3D7-35881EF1D0EB}"/>
              </a:ext>
            </a:extLst>
          </p:cNvPr>
          <p:cNvSpPr>
            <a:spLocks noChangeAspect="1"/>
          </p:cNvSpPr>
          <p:nvPr/>
        </p:nvSpPr>
        <p:spPr>
          <a:xfrm>
            <a:off x="5533245" y="1753856"/>
            <a:ext cx="540000" cy="540000"/>
          </a:xfrm>
          <a:prstGeom prst="ellipse">
            <a:avLst/>
          </a:prstGeom>
          <a:solidFill>
            <a:srgbClr val="00B0F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5</a:t>
            </a:r>
          </a:p>
        </p:txBody>
      </p:sp>
      <p:sp>
        <p:nvSpPr>
          <p:cNvPr id="13" name="Alternate Process 12">
            <a:extLst>
              <a:ext uri="{FF2B5EF4-FFF2-40B4-BE49-F238E27FC236}">
                <a16:creationId xmlns:a16="http://schemas.microsoft.com/office/drawing/2014/main" id="{6A0BBF67-9FE5-974F-ACA3-BDDCD0B0A5AA}"/>
              </a:ext>
            </a:extLst>
          </p:cNvPr>
          <p:cNvSpPr/>
          <p:nvPr/>
        </p:nvSpPr>
        <p:spPr>
          <a:xfrm>
            <a:off x="6712201" y="2702456"/>
            <a:ext cx="4514536" cy="509663"/>
          </a:xfrm>
          <a:prstGeom prst="flowChartAlternateProcess">
            <a:avLst/>
          </a:prstGeom>
          <a:solidFill>
            <a:srgbClr val="00B0F0">
              <a:alpha val="24311"/>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DZ" dirty="0"/>
          </a:p>
        </p:txBody>
      </p:sp>
      <p:sp>
        <p:nvSpPr>
          <p:cNvPr id="14" name="Oval 13">
            <a:extLst>
              <a:ext uri="{FF2B5EF4-FFF2-40B4-BE49-F238E27FC236}">
                <a16:creationId xmlns:a16="http://schemas.microsoft.com/office/drawing/2014/main" id="{EAEB1CF4-517F-BF4A-86D7-4C2C4C2BA689}"/>
              </a:ext>
            </a:extLst>
          </p:cNvPr>
          <p:cNvSpPr>
            <a:spLocks noChangeAspect="1"/>
          </p:cNvSpPr>
          <p:nvPr/>
        </p:nvSpPr>
        <p:spPr>
          <a:xfrm>
            <a:off x="11091825" y="2687287"/>
            <a:ext cx="540000" cy="540000"/>
          </a:xfrm>
          <a:prstGeom prst="ellipse">
            <a:avLst/>
          </a:prstGeom>
          <a:solidFill>
            <a:srgbClr val="00B0F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2</a:t>
            </a:r>
          </a:p>
        </p:txBody>
      </p:sp>
      <p:sp>
        <p:nvSpPr>
          <p:cNvPr id="15" name="Alternate Process 14">
            <a:extLst>
              <a:ext uri="{FF2B5EF4-FFF2-40B4-BE49-F238E27FC236}">
                <a16:creationId xmlns:a16="http://schemas.microsoft.com/office/drawing/2014/main" id="{FF3EB421-CDFD-FC4E-92C3-C3F199668F7C}"/>
              </a:ext>
            </a:extLst>
          </p:cNvPr>
          <p:cNvSpPr/>
          <p:nvPr/>
        </p:nvSpPr>
        <p:spPr>
          <a:xfrm>
            <a:off x="1153621" y="2717625"/>
            <a:ext cx="4514536" cy="509663"/>
          </a:xfrm>
          <a:prstGeom prst="flowChartAlternateProcess">
            <a:avLst/>
          </a:prstGeom>
          <a:solidFill>
            <a:srgbClr val="00B0F0">
              <a:alpha val="24311"/>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Z" dirty="0"/>
          </a:p>
        </p:txBody>
      </p:sp>
      <p:sp>
        <p:nvSpPr>
          <p:cNvPr id="16" name="Oval 15">
            <a:extLst>
              <a:ext uri="{FF2B5EF4-FFF2-40B4-BE49-F238E27FC236}">
                <a16:creationId xmlns:a16="http://schemas.microsoft.com/office/drawing/2014/main" id="{7561FC77-49A5-A74C-9C04-5DAFF1B90C01}"/>
              </a:ext>
            </a:extLst>
          </p:cNvPr>
          <p:cNvSpPr>
            <a:spLocks noChangeAspect="1"/>
          </p:cNvSpPr>
          <p:nvPr/>
        </p:nvSpPr>
        <p:spPr>
          <a:xfrm>
            <a:off x="5533245" y="2702456"/>
            <a:ext cx="540000" cy="540000"/>
          </a:xfrm>
          <a:prstGeom prst="ellipse">
            <a:avLst/>
          </a:prstGeom>
          <a:solidFill>
            <a:srgbClr val="00B0F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6</a:t>
            </a:r>
          </a:p>
        </p:txBody>
      </p:sp>
      <p:sp>
        <p:nvSpPr>
          <p:cNvPr id="17" name="Alternate Process 16">
            <a:extLst>
              <a:ext uri="{FF2B5EF4-FFF2-40B4-BE49-F238E27FC236}">
                <a16:creationId xmlns:a16="http://schemas.microsoft.com/office/drawing/2014/main" id="{86E9F047-AC0C-E748-9DE8-08F16F11FC45}"/>
              </a:ext>
            </a:extLst>
          </p:cNvPr>
          <p:cNvSpPr/>
          <p:nvPr/>
        </p:nvSpPr>
        <p:spPr>
          <a:xfrm>
            <a:off x="6712201" y="3625990"/>
            <a:ext cx="4514536" cy="509663"/>
          </a:xfrm>
          <a:prstGeom prst="flowChartAlternateProcess">
            <a:avLst/>
          </a:prstGeom>
          <a:solidFill>
            <a:srgbClr val="00B0F0">
              <a:alpha val="24311"/>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Z" dirty="0"/>
          </a:p>
        </p:txBody>
      </p:sp>
      <p:sp>
        <p:nvSpPr>
          <p:cNvPr id="18" name="Oval 17">
            <a:extLst>
              <a:ext uri="{FF2B5EF4-FFF2-40B4-BE49-F238E27FC236}">
                <a16:creationId xmlns:a16="http://schemas.microsoft.com/office/drawing/2014/main" id="{2F85F68E-CAAA-1342-9EED-00050CCC8405}"/>
              </a:ext>
            </a:extLst>
          </p:cNvPr>
          <p:cNvSpPr>
            <a:spLocks noChangeAspect="1"/>
          </p:cNvSpPr>
          <p:nvPr/>
        </p:nvSpPr>
        <p:spPr>
          <a:xfrm>
            <a:off x="11091825" y="3610821"/>
            <a:ext cx="540000" cy="540000"/>
          </a:xfrm>
          <a:prstGeom prst="ellipse">
            <a:avLst/>
          </a:prstGeom>
          <a:solidFill>
            <a:srgbClr val="00B0F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3</a:t>
            </a:r>
          </a:p>
        </p:txBody>
      </p:sp>
      <p:sp>
        <p:nvSpPr>
          <p:cNvPr id="19" name="Alternate Process 18">
            <a:extLst>
              <a:ext uri="{FF2B5EF4-FFF2-40B4-BE49-F238E27FC236}">
                <a16:creationId xmlns:a16="http://schemas.microsoft.com/office/drawing/2014/main" id="{FC63E74A-8147-3848-B366-2527BABE4AD1}"/>
              </a:ext>
            </a:extLst>
          </p:cNvPr>
          <p:cNvSpPr/>
          <p:nvPr/>
        </p:nvSpPr>
        <p:spPr>
          <a:xfrm>
            <a:off x="1153621" y="3641159"/>
            <a:ext cx="4514536" cy="509663"/>
          </a:xfrm>
          <a:prstGeom prst="flowChartAlternateProcess">
            <a:avLst/>
          </a:prstGeom>
          <a:solidFill>
            <a:srgbClr val="00B0F0">
              <a:alpha val="24311"/>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DZ" dirty="0"/>
          </a:p>
        </p:txBody>
      </p:sp>
      <p:sp>
        <p:nvSpPr>
          <p:cNvPr id="20" name="Oval 19">
            <a:extLst>
              <a:ext uri="{FF2B5EF4-FFF2-40B4-BE49-F238E27FC236}">
                <a16:creationId xmlns:a16="http://schemas.microsoft.com/office/drawing/2014/main" id="{37AD1803-F3A0-8347-B99D-C3C76880E708}"/>
              </a:ext>
            </a:extLst>
          </p:cNvPr>
          <p:cNvSpPr>
            <a:spLocks noChangeAspect="1"/>
          </p:cNvSpPr>
          <p:nvPr/>
        </p:nvSpPr>
        <p:spPr>
          <a:xfrm>
            <a:off x="5533245" y="3625990"/>
            <a:ext cx="540000" cy="540000"/>
          </a:xfrm>
          <a:prstGeom prst="ellipse">
            <a:avLst/>
          </a:prstGeom>
          <a:solidFill>
            <a:srgbClr val="00B0F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7</a:t>
            </a:r>
          </a:p>
        </p:txBody>
      </p:sp>
      <p:sp>
        <p:nvSpPr>
          <p:cNvPr id="21" name="Alternate Process 20">
            <a:extLst>
              <a:ext uri="{FF2B5EF4-FFF2-40B4-BE49-F238E27FC236}">
                <a16:creationId xmlns:a16="http://schemas.microsoft.com/office/drawing/2014/main" id="{02E8A4E5-8073-AE49-9417-320037AF713D}"/>
              </a:ext>
            </a:extLst>
          </p:cNvPr>
          <p:cNvSpPr/>
          <p:nvPr/>
        </p:nvSpPr>
        <p:spPr>
          <a:xfrm>
            <a:off x="6712201" y="4799085"/>
            <a:ext cx="4514536" cy="509663"/>
          </a:xfrm>
          <a:prstGeom prst="flowChartAlternateProcess">
            <a:avLst/>
          </a:prstGeom>
          <a:solidFill>
            <a:srgbClr val="00B0F0">
              <a:alpha val="24311"/>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Z" dirty="0"/>
          </a:p>
        </p:txBody>
      </p:sp>
      <p:sp>
        <p:nvSpPr>
          <p:cNvPr id="22" name="Oval 21">
            <a:extLst>
              <a:ext uri="{FF2B5EF4-FFF2-40B4-BE49-F238E27FC236}">
                <a16:creationId xmlns:a16="http://schemas.microsoft.com/office/drawing/2014/main" id="{F529C6B4-3C8E-EB4B-BE62-D2616124F320}"/>
              </a:ext>
            </a:extLst>
          </p:cNvPr>
          <p:cNvSpPr>
            <a:spLocks noChangeAspect="1"/>
          </p:cNvSpPr>
          <p:nvPr/>
        </p:nvSpPr>
        <p:spPr>
          <a:xfrm>
            <a:off x="11091825" y="4783916"/>
            <a:ext cx="540000" cy="540000"/>
          </a:xfrm>
          <a:prstGeom prst="ellipse">
            <a:avLst/>
          </a:prstGeom>
          <a:solidFill>
            <a:srgbClr val="00B0F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4</a:t>
            </a:r>
          </a:p>
        </p:txBody>
      </p:sp>
      <p:sp>
        <p:nvSpPr>
          <p:cNvPr id="23" name="Alternate Process 22">
            <a:extLst>
              <a:ext uri="{FF2B5EF4-FFF2-40B4-BE49-F238E27FC236}">
                <a16:creationId xmlns:a16="http://schemas.microsoft.com/office/drawing/2014/main" id="{829381E9-DCD4-F14A-BDAF-C91EEB4DB34C}"/>
              </a:ext>
            </a:extLst>
          </p:cNvPr>
          <p:cNvSpPr/>
          <p:nvPr/>
        </p:nvSpPr>
        <p:spPr>
          <a:xfrm>
            <a:off x="1153621" y="4814254"/>
            <a:ext cx="4514536" cy="509663"/>
          </a:xfrm>
          <a:prstGeom prst="flowChartAlternateProcess">
            <a:avLst/>
          </a:prstGeom>
          <a:solidFill>
            <a:srgbClr val="00B0F0">
              <a:alpha val="24311"/>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DZ" dirty="0"/>
          </a:p>
        </p:txBody>
      </p:sp>
      <p:sp>
        <p:nvSpPr>
          <p:cNvPr id="24" name="Oval 23">
            <a:extLst>
              <a:ext uri="{FF2B5EF4-FFF2-40B4-BE49-F238E27FC236}">
                <a16:creationId xmlns:a16="http://schemas.microsoft.com/office/drawing/2014/main" id="{7F22C748-E3F8-7F42-B8D5-DCA2B8535B44}"/>
              </a:ext>
            </a:extLst>
          </p:cNvPr>
          <p:cNvSpPr>
            <a:spLocks noChangeAspect="1"/>
          </p:cNvSpPr>
          <p:nvPr/>
        </p:nvSpPr>
        <p:spPr>
          <a:xfrm>
            <a:off x="5533245" y="4799085"/>
            <a:ext cx="540000" cy="540000"/>
          </a:xfrm>
          <a:prstGeom prst="ellipse">
            <a:avLst/>
          </a:prstGeom>
          <a:solidFill>
            <a:srgbClr val="00B0F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8</a:t>
            </a:r>
          </a:p>
        </p:txBody>
      </p:sp>
      <p:sp>
        <p:nvSpPr>
          <p:cNvPr id="25" name="TextBox 24">
            <a:extLst>
              <a:ext uri="{FF2B5EF4-FFF2-40B4-BE49-F238E27FC236}">
                <a16:creationId xmlns:a16="http://schemas.microsoft.com/office/drawing/2014/main" id="{7DD8461B-5700-E14F-8583-D71F4C1E6C77}"/>
              </a:ext>
            </a:extLst>
          </p:cNvPr>
          <p:cNvSpPr txBox="1"/>
          <p:nvPr/>
        </p:nvSpPr>
        <p:spPr>
          <a:xfrm>
            <a:off x="6737182" y="1856773"/>
            <a:ext cx="4266848"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اهمية للقران الكريم بطريقة احترافية يمكنك الاستعانة</a:t>
            </a:r>
            <a:endParaRPr lang="en-DZ" dirty="0">
              <a:latin typeface="Al Tarikh" pitchFamily="2" charset="-78"/>
              <a:cs typeface="Al Tarikh" pitchFamily="2" charset="-78"/>
            </a:endParaRPr>
          </a:p>
          <a:p>
            <a:pPr algn="r" rtl="1"/>
            <a:endParaRPr lang="en-DZ" dirty="0"/>
          </a:p>
        </p:txBody>
      </p:sp>
      <p:sp>
        <p:nvSpPr>
          <p:cNvPr id="26" name="TextBox 25">
            <a:extLst>
              <a:ext uri="{FF2B5EF4-FFF2-40B4-BE49-F238E27FC236}">
                <a16:creationId xmlns:a16="http://schemas.microsoft.com/office/drawing/2014/main" id="{B5C605C2-4836-ED45-8A8A-4166BE9A1882}"/>
              </a:ext>
            </a:extLst>
          </p:cNvPr>
          <p:cNvSpPr txBox="1"/>
          <p:nvPr/>
        </p:nvSpPr>
        <p:spPr>
          <a:xfrm>
            <a:off x="6768589" y="2828202"/>
            <a:ext cx="4266848"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اهمية للقران الكريم بطريقة احترافية يمكنك الاستعانة</a:t>
            </a:r>
            <a:endParaRPr lang="en-DZ" dirty="0">
              <a:latin typeface="Al Tarikh" pitchFamily="2" charset="-78"/>
              <a:cs typeface="Al Tarikh" pitchFamily="2" charset="-78"/>
            </a:endParaRPr>
          </a:p>
          <a:p>
            <a:pPr algn="r" rtl="1"/>
            <a:endParaRPr lang="en-DZ" dirty="0"/>
          </a:p>
        </p:txBody>
      </p:sp>
      <p:sp>
        <p:nvSpPr>
          <p:cNvPr id="27" name="TextBox 26">
            <a:extLst>
              <a:ext uri="{FF2B5EF4-FFF2-40B4-BE49-F238E27FC236}">
                <a16:creationId xmlns:a16="http://schemas.microsoft.com/office/drawing/2014/main" id="{A0273C2A-128C-714F-AE8E-42D9073F6423}"/>
              </a:ext>
            </a:extLst>
          </p:cNvPr>
          <p:cNvSpPr txBox="1"/>
          <p:nvPr/>
        </p:nvSpPr>
        <p:spPr>
          <a:xfrm>
            <a:off x="6768589" y="3754661"/>
            <a:ext cx="4266848"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اهمية للقران الكريم بطريقة احترافية يمكنك الاستعانة</a:t>
            </a:r>
            <a:endParaRPr lang="en-DZ" dirty="0">
              <a:latin typeface="Al Tarikh" pitchFamily="2" charset="-78"/>
              <a:cs typeface="Al Tarikh" pitchFamily="2" charset="-78"/>
            </a:endParaRPr>
          </a:p>
          <a:p>
            <a:pPr algn="r" rtl="1"/>
            <a:endParaRPr lang="en-DZ" dirty="0"/>
          </a:p>
        </p:txBody>
      </p:sp>
      <p:sp>
        <p:nvSpPr>
          <p:cNvPr id="28" name="TextBox 27">
            <a:extLst>
              <a:ext uri="{FF2B5EF4-FFF2-40B4-BE49-F238E27FC236}">
                <a16:creationId xmlns:a16="http://schemas.microsoft.com/office/drawing/2014/main" id="{159A92AD-1BA7-4A4D-AF71-0D6B0E2F2BA9}"/>
              </a:ext>
            </a:extLst>
          </p:cNvPr>
          <p:cNvSpPr txBox="1"/>
          <p:nvPr/>
        </p:nvSpPr>
        <p:spPr>
          <a:xfrm>
            <a:off x="6824977" y="4925622"/>
            <a:ext cx="4266848"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اهمية للقران الكريم بطريقة احترافية يمكنك </a:t>
            </a:r>
            <a:r>
              <a:rPr lang="ar-SA" dirty="0">
                <a:solidFill>
                  <a:schemeClr val="bg1"/>
                </a:solidFill>
                <a:latin typeface="Al Tarikh" pitchFamily="2" charset="-78"/>
                <a:cs typeface="Al Tarikh" pitchFamily="2" charset="-78"/>
              </a:rPr>
              <a:t>الاستعانة</a:t>
            </a:r>
            <a:endParaRPr lang="en-DZ" dirty="0">
              <a:solidFill>
                <a:schemeClr val="bg1"/>
              </a:solidFill>
              <a:latin typeface="Al Tarikh" pitchFamily="2" charset="-78"/>
              <a:cs typeface="Al Tarikh" pitchFamily="2" charset="-78"/>
            </a:endParaRPr>
          </a:p>
          <a:p>
            <a:pPr algn="r" rtl="1"/>
            <a:endParaRPr lang="en-DZ" dirty="0"/>
          </a:p>
        </p:txBody>
      </p:sp>
      <p:sp>
        <p:nvSpPr>
          <p:cNvPr id="29" name="TextBox 28">
            <a:extLst>
              <a:ext uri="{FF2B5EF4-FFF2-40B4-BE49-F238E27FC236}">
                <a16:creationId xmlns:a16="http://schemas.microsoft.com/office/drawing/2014/main" id="{186BE520-1293-3E4A-A011-1F9B1248380E}"/>
              </a:ext>
            </a:extLst>
          </p:cNvPr>
          <p:cNvSpPr txBox="1"/>
          <p:nvPr/>
        </p:nvSpPr>
        <p:spPr>
          <a:xfrm>
            <a:off x="1241416" y="1886614"/>
            <a:ext cx="4266848"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اهمية للقران الكريم بطريقة احترافية يمكنك الاستعانة</a:t>
            </a:r>
            <a:endParaRPr lang="en-DZ" dirty="0">
              <a:latin typeface="Al Tarikh" pitchFamily="2" charset="-78"/>
              <a:cs typeface="Al Tarikh" pitchFamily="2" charset="-78"/>
            </a:endParaRPr>
          </a:p>
          <a:p>
            <a:pPr algn="r" rtl="1"/>
            <a:endParaRPr lang="en-DZ" dirty="0"/>
          </a:p>
        </p:txBody>
      </p:sp>
      <p:sp>
        <p:nvSpPr>
          <p:cNvPr id="30" name="TextBox 29">
            <a:extLst>
              <a:ext uri="{FF2B5EF4-FFF2-40B4-BE49-F238E27FC236}">
                <a16:creationId xmlns:a16="http://schemas.microsoft.com/office/drawing/2014/main" id="{04004FA6-6E0D-6547-9FD9-7420D43DC2F4}"/>
              </a:ext>
            </a:extLst>
          </p:cNvPr>
          <p:cNvSpPr txBox="1"/>
          <p:nvPr/>
        </p:nvSpPr>
        <p:spPr>
          <a:xfrm>
            <a:off x="1210009" y="2858043"/>
            <a:ext cx="4266848"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اهمية للقران الكريم بطريقة احترافية يمكنك الاستعانة</a:t>
            </a:r>
            <a:endParaRPr lang="en-DZ" dirty="0">
              <a:latin typeface="Al Tarikh" pitchFamily="2" charset="-78"/>
              <a:cs typeface="Al Tarikh" pitchFamily="2" charset="-78"/>
            </a:endParaRPr>
          </a:p>
          <a:p>
            <a:pPr algn="r" rtl="1"/>
            <a:endParaRPr lang="en-DZ" dirty="0"/>
          </a:p>
        </p:txBody>
      </p:sp>
      <p:sp>
        <p:nvSpPr>
          <p:cNvPr id="31" name="TextBox 30">
            <a:extLst>
              <a:ext uri="{FF2B5EF4-FFF2-40B4-BE49-F238E27FC236}">
                <a16:creationId xmlns:a16="http://schemas.microsoft.com/office/drawing/2014/main" id="{9D0A82F1-64F2-D64D-BA3C-FB6141323925}"/>
              </a:ext>
            </a:extLst>
          </p:cNvPr>
          <p:cNvSpPr txBox="1"/>
          <p:nvPr/>
        </p:nvSpPr>
        <p:spPr>
          <a:xfrm>
            <a:off x="1210009" y="3762606"/>
            <a:ext cx="4266848"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اهمية للقران الكريم بطريقة احترافية يمكنك الاستعانة</a:t>
            </a:r>
            <a:endParaRPr lang="en-DZ" dirty="0">
              <a:latin typeface="Al Tarikh" pitchFamily="2" charset="-78"/>
              <a:cs typeface="Al Tarikh" pitchFamily="2" charset="-78"/>
            </a:endParaRPr>
          </a:p>
          <a:p>
            <a:pPr algn="r" rtl="1"/>
            <a:endParaRPr lang="en-DZ" dirty="0"/>
          </a:p>
        </p:txBody>
      </p:sp>
      <p:sp>
        <p:nvSpPr>
          <p:cNvPr id="32" name="TextBox 31">
            <a:extLst>
              <a:ext uri="{FF2B5EF4-FFF2-40B4-BE49-F238E27FC236}">
                <a16:creationId xmlns:a16="http://schemas.microsoft.com/office/drawing/2014/main" id="{904DD759-0351-F343-A9E8-24BECA8B25BC}"/>
              </a:ext>
            </a:extLst>
          </p:cNvPr>
          <p:cNvSpPr txBox="1"/>
          <p:nvPr/>
        </p:nvSpPr>
        <p:spPr>
          <a:xfrm>
            <a:off x="1241416" y="4944255"/>
            <a:ext cx="4266848" cy="646331"/>
          </a:xfrm>
          <a:prstGeom prst="rect">
            <a:avLst/>
          </a:prstGeom>
          <a:noFill/>
        </p:spPr>
        <p:txBody>
          <a:bodyPr wrap="square" rtlCol="0">
            <a:spAutoFit/>
          </a:bodyPr>
          <a:lstStyle/>
          <a:p>
            <a:pPr algn="r" rtl="1"/>
            <a:r>
              <a:rPr lang="ar-SA" dirty="0">
                <a:solidFill>
                  <a:schemeClr val="bg1"/>
                </a:solidFill>
                <a:latin typeface="Al Tarikh" pitchFamily="2" charset="-78"/>
                <a:cs typeface="Al Tarikh" pitchFamily="2" charset="-78"/>
              </a:rPr>
              <a:t>أكتب هنا </a:t>
            </a:r>
            <a:r>
              <a:rPr lang="fr-FR" dirty="0">
                <a:solidFill>
                  <a:schemeClr val="bg1"/>
                </a:solidFill>
                <a:latin typeface="Al Tarikh" pitchFamily="2" charset="-78"/>
                <a:cs typeface="Al Tarikh" pitchFamily="2" charset="-78"/>
              </a:rPr>
              <a:t> </a:t>
            </a:r>
            <a:r>
              <a:rPr lang="ar-SA" dirty="0">
                <a:latin typeface="Al Tarikh" pitchFamily="2" charset="-78"/>
                <a:cs typeface="Al Tarikh" pitchFamily="2" charset="-78"/>
              </a:rPr>
              <a:t>اهمية للقران الكريم بطريقة احترافية يمكنك الاستعانة</a:t>
            </a:r>
            <a:endParaRPr lang="en-DZ" dirty="0">
              <a:latin typeface="Al Tarikh" pitchFamily="2" charset="-78"/>
              <a:cs typeface="Al Tarikh" pitchFamily="2" charset="-78"/>
            </a:endParaRPr>
          </a:p>
          <a:p>
            <a:pPr algn="r" rtl="1"/>
            <a:endParaRPr lang="en-DZ" dirty="0"/>
          </a:p>
        </p:txBody>
      </p:sp>
    </p:spTree>
    <p:extLst>
      <p:ext uri="{BB962C8B-B14F-4D97-AF65-F5344CB8AC3E}">
        <p14:creationId xmlns:p14="http://schemas.microsoft.com/office/powerpoint/2010/main" val="174009743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p:tgtEl>
                                          <p:spTgt spid="8"/>
                                        </p:tgtEl>
                                        <p:attrNameLst>
                                          <p:attrName>ppt_y</p:attrName>
                                        </p:attrNameLst>
                                      </p:cBhvr>
                                      <p:tavLst>
                                        <p:tav tm="0">
                                          <p:val>
                                            <p:strVal val="#ppt_y+#ppt_h*1.125000"/>
                                          </p:val>
                                        </p:tav>
                                        <p:tav tm="100000">
                                          <p:val>
                                            <p:strVal val="#ppt_y"/>
                                          </p:val>
                                        </p:tav>
                                      </p:tavLst>
                                    </p:anim>
                                    <p:animEffect transition="in" filter="wipe(up)">
                                      <p:cBhvr>
                                        <p:cTn id="12" dur="500"/>
                                        <p:tgtEl>
                                          <p:spTgt spid="8"/>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p:tgtEl>
                                          <p:spTgt spid="9"/>
                                        </p:tgtEl>
                                        <p:attrNameLst>
                                          <p:attrName>ppt_y</p:attrName>
                                        </p:attrNameLst>
                                      </p:cBhvr>
                                      <p:tavLst>
                                        <p:tav tm="0">
                                          <p:val>
                                            <p:strVal val="#ppt_y+#ppt_h*1.125000"/>
                                          </p:val>
                                        </p:tav>
                                        <p:tav tm="100000">
                                          <p:val>
                                            <p:strVal val="#ppt_y"/>
                                          </p:val>
                                        </p:tav>
                                      </p:tavLst>
                                    </p:anim>
                                    <p:animEffect transition="in" filter="wipe(up)">
                                      <p:cBhvr>
                                        <p:cTn id="16" dur="500"/>
                                        <p:tgtEl>
                                          <p:spTgt spid="9"/>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p:tgtEl>
                                          <p:spTgt spid="10"/>
                                        </p:tgtEl>
                                        <p:attrNameLst>
                                          <p:attrName>ppt_y</p:attrName>
                                        </p:attrNameLst>
                                      </p:cBhvr>
                                      <p:tavLst>
                                        <p:tav tm="0">
                                          <p:val>
                                            <p:strVal val="#ppt_y+#ppt_h*1.125000"/>
                                          </p:val>
                                        </p:tav>
                                        <p:tav tm="100000">
                                          <p:val>
                                            <p:strVal val="#ppt_y"/>
                                          </p:val>
                                        </p:tav>
                                      </p:tavLst>
                                    </p:anim>
                                    <p:animEffect transition="in" filter="wipe(up)">
                                      <p:cBhvr>
                                        <p:cTn id="20" dur="500"/>
                                        <p:tgtEl>
                                          <p:spTgt spid="10"/>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p:tgtEl>
                                          <p:spTgt spid="11"/>
                                        </p:tgtEl>
                                        <p:attrNameLst>
                                          <p:attrName>ppt_y</p:attrName>
                                        </p:attrNameLst>
                                      </p:cBhvr>
                                      <p:tavLst>
                                        <p:tav tm="0">
                                          <p:val>
                                            <p:strVal val="#ppt_y+#ppt_h*1.125000"/>
                                          </p:val>
                                        </p:tav>
                                        <p:tav tm="100000">
                                          <p:val>
                                            <p:strVal val="#ppt_y"/>
                                          </p:val>
                                        </p:tav>
                                      </p:tavLst>
                                    </p:anim>
                                    <p:animEffect transition="in" filter="wipe(up)">
                                      <p:cBhvr>
                                        <p:cTn id="24" dur="500"/>
                                        <p:tgtEl>
                                          <p:spTgt spid="11"/>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p:tgtEl>
                                          <p:spTgt spid="12"/>
                                        </p:tgtEl>
                                        <p:attrNameLst>
                                          <p:attrName>ppt_y</p:attrName>
                                        </p:attrNameLst>
                                      </p:cBhvr>
                                      <p:tavLst>
                                        <p:tav tm="0">
                                          <p:val>
                                            <p:strVal val="#ppt_y+#ppt_h*1.125000"/>
                                          </p:val>
                                        </p:tav>
                                        <p:tav tm="100000">
                                          <p:val>
                                            <p:strVal val="#ppt_y"/>
                                          </p:val>
                                        </p:tav>
                                      </p:tavLst>
                                    </p:anim>
                                    <p:animEffect transition="in" filter="wipe(up)">
                                      <p:cBhvr>
                                        <p:cTn id="28" dur="500"/>
                                        <p:tgtEl>
                                          <p:spTgt spid="12"/>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p:tgtEl>
                                          <p:spTgt spid="13"/>
                                        </p:tgtEl>
                                        <p:attrNameLst>
                                          <p:attrName>ppt_y</p:attrName>
                                        </p:attrNameLst>
                                      </p:cBhvr>
                                      <p:tavLst>
                                        <p:tav tm="0">
                                          <p:val>
                                            <p:strVal val="#ppt_y+#ppt_h*1.125000"/>
                                          </p:val>
                                        </p:tav>
                                        <p:tav tm="100000">
                                          <p:val>
                                            <p:strVal val="#ppt_y"/>
                                          </p:val>
                                        </p:tav>
                                      </p:tavLst>
                                    </p:anim>
                                    <p:animEffect transition="in" filter="wipe(up)">
                                      <p:cBhvr>
                                        <p:cTn id="32" dur="500"/>
                                        <p:tgtEl>
                                          <p:spTgt spid="13"/>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p:tgtEl>
                                          <p:spTgt spid="14"/>
                                        </p:tgtEl>
                                        <p:attrNameLst>
                                          <p:attrName>ppt_y</p:attrName>
                                        </p:attrNameLst>
                                      </p:cBhvr>
                                      <p:tavLst>
                                        <p:tav tm="0">
                                          <p:val>
                                            <p:strVal val="#ppt_y+#ppt_h*1.125000"/>
                                          </p:val>
                                        </p:tav>
                                        <p:tav tm="100000">
                                          <p:val>
                                            <p:strVal val="#ppt_y"/>
                                          </p:val>
                                        </p:tav>
                                      </p:tavLst>
                                    </p:anim>
                                    <p:animEffect transition="in" filter="wipe(up)">
                                      <p:cBhvr>
                                        <p:cTn id="36" dur="500"/>
                                        <p:tgtEl>
                                          <p:spTgt spid="14"/>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p:tgtEl>
                                          <p:spTgt spid="15"/>
                                        </p:tgtEl>
                                        <p:attrNameLst>
                                          <p:attrName>ppt_y</p:attrName>
                                        </p:attrNameLst>
                                      </p:cBhvr>
                                      <p:tavLst>
                                        <p:tav tm="0">
                                          <p:val>
                                            <p:strVal val="#ppt_y+#ppt_h*1.125000"/>
                                          </p:val>
                                        </p:tav>
                                        <p:tav tm="100000">
                                          <p:val>
                                            <p:strVal val="#ppt_y"/>
                                          </p:val>
                                        </p:tav>
                                      </p:tavLst>
                                    </p:anim>
                                    <p:animEffect transition="in" filter="wipe(up)">
                                      <p:cBhvr>
                                        <p:cTn id="40" dur="500"/>
                                        <p:tgtEl>
                                          <p:spTgt spid="15"/>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p:tgtEl>
                                          <p:spTgt spid="16"/>
                                        </p:tgtEl>
                                        <p:attrNameLst>
                                          <p:attrName>ppt_y</p:attrName>
                                        </p:attrNameLst>
                                      </p:cBhvr>
                                      <p:tavLst>
                                        <p:tav tm="0">
                                          <p:val>
                                            <p:strVal val="#ppt_y+#ppt_h*1.125000"/>
                                          </p:val>
                                        </p:tav>
                                        <p:tav tm="100000">
                                          <p:val>
                                            <p:strVal val="#ppt_y"/>
                                          </p:val>
                                        </p:tav>
                                      </p:tavLst>
                                    </p:anim>
                                    <p:animEffect transition="in" filter="wipe(up)">
                                      <p:cBhvr>
                                        <p:cTn id="44" dur="500"/>
                                        <p:tgtEl>
                                          <p:spTgt spid="16"/>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p:tgtEl>
                                          <p:spTgt spid="17"/>
                                        </p:tgtEl>
                                        <p:attrNameLst>
                                          <p:attrName>ppt_y</p:attrName>
                                        </p:attrNameLst>
                                      </p:cBhvr>
                                      <p:tavLst>
                                        <p:tav tm="0">
                                          <p:val>
                                            <p:strVal val="#ppt_y+#ppt_h*1.125000"/>
                                          </p:val>
                                        </p:tav>
                                        <p:tav tm="100000">
                                          <p:val>
                                            <p:strVal val="#ppt_y"/>
                                          </p:val>
                                        </p:tav>
                                      </p:tavLst>
                                    </p:anim>
                                    <p:animEffect transition="in" filter="wipe(up)">
                                      <p:cBhvr>
                                        <p:cTn id="48" dur="500"/>
                                        <p:tgtEl>
                                          <p:spTgt spid="17"/>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p:tgtEl>
                                          <p:spTgt spid="18"/>
                                        </p:tgtEl>
                                        <p:attrNameLst>
                                          <p:attrName>ppt_y</p:attrName>
                                        </p:attrNameLst>
                                      </p:cBhvr>
                                      <p:tavLst>
                                        <p:tav tm="0">
                                          <p:val>
                                            <p:strVal val="#ppt_y+#ppt_h*1.125000"/>
                                          </p:val>
                                        </p:tav>
                                        <p:tav tm="100000">
                                          <p:val>
                                            <p:strVal val="#ppt_y"/>
                                          </p:val>
                                        </p:tav>
                                      </p:tavLst>
                                    </p:anim>
                                    <p:animEffect transition="in" filter="wipe(up)">
                                      <p:cBhvr>
                                        <p:cTn id="52" dur="500"/>
                                        <p:tgtEl>
                                          <p:spTgt spid="18"/>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p:tgtEl>
                                          <p:spTgt spid="19"/>
                                        </p:tgtEl>
                                        <p:attrNameLst>
                                          <p:attrName>ppt_y</p:attrName>
                                        </p:attrNameLst>
                                      </p:cBhvr>
                                      <p:tavLst>
                                        <p:tav tm="0">
                                          <p:val>
                                            <p:strVal val="#ppt_y+#ppt_h*1.125000"/>
                                          </p:val>
                                        </p:tav>
                                        <p:tav tm="100000">
                                          <p:val>
                                            <p:strVal val="#ppt_y"/>
                                          </p:val>
                                        </p:tav>
                                      </p:tavLst>
                                    </p:anim>
                                    <p:animEffect transition="in" filter="wipe(up)">
                                      <p:cBhvr>
                                        <p:cTn id="56" dur="500"/>
                                        <p:tgtEl>
                                          <p:spTgt spid="19"/>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p:tgtEl>
                                          <p:spTgt spid="20"/>
                                        </p:tgtEl>
                                        <p:attrNameLst>
                                          <p:attrName>ppt_y</p:attrName>
                                        </p:attrNameLst>
                                      </p:cBhvr>
                                      <p:tavLst>
                                        <p:tav tm="0">
                                          <p:val>
                                            <p:strVal val="#ppt_y+#ppt_h*1.125000"/>
                                          </p:val>
                                        </p:tav>
                                        <p:tav tm="100000">
                                          <p:val>
                                            <p:strVal val="#ppt_y"/>
                                          </p:val>
                                        </p:tav>
                                      </p:tavLst>
                                    </p:anim>
                                    <p:animEffect transition="in" filter="wipe(up)">
                                      <p:cBhvr>
                                        <p:cTn id="60" dur="500"/>
                                        <p:tgtEl>
                                          <p:spTgt spid="20"/>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additive="base">
                                        <p:cTn id="63" dur="500"/>
                                        <p:tgtEl>
                                          <p:spTgt spid="21"/>
                                        </p:tgtEl>
                                        <p:attrNameLst>
                                          <p:attrName>ppt_y</p:attrName>
                                        </p:attrNameLst>
                                      </p:cBhvr>
                                      <p:tavLst>
                                        <p:tav tm="0">
                                          <p:val>
                                            <p:strVal val="#ppt_y+#ppt_h*1.125000"/>
                                          </p:val>
                                        </p:tav>
                                        <p:tav tm="100000">
                                          <p:val>
                                            <p:strVal val="#ppt_y"/>
                                          </p:val>
                                        </p:tav>
                                      </p:tavLst>
                                    </p:anim>
                                    <p:animEffect transition="in" filter="wipe(up)">
                                      <p:cBhvr>
                                        <p:cTn id="64" dur="500"/>
                                        <p:tgtEl>
                                          <p:spTgt spid="21"/>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additive="base">
                                        <p:cTn id="67" dur="500"/>
                                        <p:tgtEl>
                                          <p:spTgt spid="22"/>
                                        </p:tgtEl>
                                        <p:attrNameLst>
                                          <p:attrName>ppt_y</p:attrName>
                                        </p:attrNameLst>
                                      </p:cBhvr>
                                      <p:tavLst>
                                        <p:tav tm="0">
                                          <p:val>
                                            <p:strVal val="#ppt_y+#ppt_h*1.125000"/>
                                          </p:val>
                                        </p:tav>
                                        <p:tav tm="100000">
                                          <p:val>
                                            <p:strVal val="#ppt_y"/>
                                          </p:val>
                                        </p:tav>
                                      </p:tavLst>
                                    </p:anim>
                                    <p:animEffect transition="in" filter="wipe(up)">
                                      <p:cBhvr>
                                        <p:cTn id="68" dur="500"/>
                                        <p:tgtEl>
                                          <p:spTgt spid="22"/>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additive="base">
                                        <p:cTn id="71" dur="500"/>
                                        <p:tgtEl>
                                          <p:spTgt spid="23"/>
                                        </p:tgtEl>
                                        <p:attrNameLst>
                                          <p:attrName>ppt_y</p:attrName>
                                        </p:attrNameLst>
                                      </p:cBhvr>
                                      <p:tavLst>
                                        <p:tav tm="0">
                                          <p:val>
                                            <p:strVal val="#ppt_y+#ppt_h*1.125000"/>
                                          </p:val>
                                        </p:tav>
                                        <p:tav tm="100000">
                                          <p:val>
                                            <p:strVal val="#ppt_y"/>
                                          </p:val>
                                        </p:tav>
                                      </p:tavLst>
                                    </p:anim>
                                    <p:animEffect transition="in" filter="wipe(up)">
                                      <p:cBhvr>
                                        <p:cTn id="72" dur="500"/>
                                        <p:tgtEl>
                                          <p:spTgt spid="23"/>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anim calcmode="lin" valueType="num">
                                      <p:cBhvr additive="base">
                                        <p:cTn id="75" dur="500"/>
                                        <p:tgtEl>
                                          <p:spTgt spid="24"/>
                                        </p:tgtEl>
                                        <p:attrNameLst>
                                          <p:attrName>ppt_y</p:attrName>
                                        </p:attrNameLst>
                                      </p:cBhvr>
                                      <p:tavLst>
                                        <p:tav tm="0">
                                          <p:val>
                                            <p:strVal val="#ppt_y+#ppt_h*1.125000"/>
                                          </p:val>
                                        </p:tav>
                                        <p:tav tm="100000">
                                          <p:val>
                                            <p:strVal val="#ppt_y"/>
                                          </p:val>
                                        </p:tav>
                                      </p:tavLst>
                                    </p:anim>
                                    <p:animEffect transition="in" filter="wipe(up)">
                                      <p:cBhvr>
                                        <p:cTn id="76" dur="500"/>
                                        <p:tgtEl>
                                          <p:spTgt spid="24"/>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p:tgtEl>
                                          <p:spTgt spid="25"/>
                                        </p:tgtEl>
                                        <p:attrNameLst>
                                          <p:attrName>ppt_y</p:attrName>
                                        </p:attrNameLst>
                                      </p:cBhvr>
                                      <p:tavLst>
                                        <p:tav tm="0">
                                          <p:val>
                                            <p:strVal val="#ppt_y+#ppt_h*1.125000"/>
                                          </p:val>
                                        </p:tav>
                                        <p:tav tm="100000">
                                          <p:val>
                                            <p:strVal val="#ppt_y"/>
                                          </p:val>
                                        </p:tav>
                                      </p:tavLst>
                                    </p:anim>
                                    <p:animEffect transition="in" filter="wipe(up)">
                                      <p:cBhvr>
                                        <p:cTn id="80" dur="500"/>
                                        <p:tgtEl>
                                          <p:spTgt spid="25"/>
                                        </p:tgtEl>
                                      </p:cBhvr>
                                    </p:animEffect>
                                  </p:childTnLst>
                                </p:cTn>
                              </p:par>
                              <p:par>
                                <p:cTn id="81" presetID="12" presetClass="entr" presetSubtype="4"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500"/>
                                        <p:tgtEl>
                                          <p:spTgt spid="26"/>
                                        </p:tgtEl>
                                        <p:attrNameLst>
                                          <p:attrName>ppt_y</p:attrName>
                                        </p:attrNameLst>
                                      </p:cBhvr>
                                      <p:tavLst>
                                        <p:tav tm="0">
                                          <p:val>
                                            <p:strVal val="#ppt_y+#ppt_h*1.125000"/>
                                          </p:val>
                                        </p:tav>
                                        <p:tav tm="100000">
                                          <p:val>
                                            <p:strVal val="#ppt_y"/>
                                          </p:val>
                                        </p:tav>
                                      </p:tavLst>
                                    </p:anim>
                                    <p:animEffect transition="in" filter="wipe(up)">
                                      <p:cBhvr>
                                        <p:cTn id="84" dur="500"/>
                                        <p:tgtEl>
                                          <p:spTgt spid="26"/>
                                        </p:tgtEl>
                                      </p:cBhvr>
                                    </p:animEffect>
                                  </p:childTnLst>
                                </p:cTn>
                              </p:par>
                              <p:par>
                                <p:cTn id="85" presetID="12" presetClass="entr" presetSubtype="4"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additive="base">
                                        <p:cTn id="87" dur="500"/>
                                        <p:tgtEl>
                                          <p:spTgt spid="27"/>
                                        </p:tgtEl>
                                        <p:attrNameLst>
                                          <p:attrName>ppt_y</p:attrName>
                                        </p:attrNameLst>
                                      </p:cBhvr>
                                      <p:tavLst>
                                        <p:tav tm="0">
                                          <p:val>
                                            <p:strVal val="#ppt_y+#ppt_h*1.125000"/>
                                          </p:val>
                                        </p:tav>
                                        <p:tav tm="100000">
                                          <p:val>
                                            <p:strVal val="#ppt_y"/>
                                          </p:val>
                                        </p:tav>
                                      </p:tavLst>
                                    </p:anim>
                                    <p:animEffect transition="in" filter="wipe(up)">
                                      <p:cBhvr>
                                        <p:cTn id="88" dur="500"/>
                                        <p:tgtEl>
                                          <p:spTgt spid="27"/>
                                        </p:tgtEl>
                                      </p:cBhvr>
                                    </p:animEffect>
                                  </p:childTnLst>
                                </p:cTn>
                              </p:par>
                              <p:par>
                                <p:cTn id="89" presetID="12" presetClass="entr" presetSubtype="4"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 calcmode="lin" valueType="num">
                                      <p:cBhvr additive="base">
                                        <p:cTn id="91" dur="500"/>
                                        <p:tgtEl>
                                          <p:spTgt spid="28"/>
                                        </p:tgtEl>
                                        <p:attrNameLst>
                                          <p:attrName>ppt_y</p:attrName>
                                        </p:attrNameLst>
                                      </p:cBhvr>
                                      <p:tavLst>
                                        <p:tav tm="0">
                                          <p:val>
                                            <p:strVal val="#ppt_y+#ppt_h*1.125000"/>
                                          </p:val>
                                        </p:tav>
                                        <p:tav tm="100000">
                                          <p:val>
                                            <p:strVal val="#ppt_y"/>
                                          </p:val>
                                        </p:tav>
                                      </p:tavLst>
                                    </p:anim>
                                    <p:animEffect transition="in" filter="wipe(up)">
                                      <p:cBhvr>
                                        <p:cTn id="92" dur="500"/>
                                        <p:tgtEl>
                                          <p:spTgt spid="28"/>
                                        </p:tgtEl>
                                      </p:cBhvr>
                                    </p:animEffect>
                                  </p:childTnLst>
                                </p:cTn>
                              </p:par>
                              <p:par>
                                <p:cTn id="93" presetID="12" presetClass="entr" presetSubtype="4" fill="hold" grpId="0" nodeType="with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additive="base">
                                        <p:cTn id="95" dur="500"/>
                                        <p:tgtEl>
                                          <p:spTgt spid="29"/>
                                        </p:tgtEl>
                                        <p:attrNameLst>
                                          <p:attrName>ppt_y</p:attrName>
                                        </p:attrNameLst>
                                      </p:cBhvr>
                                      <p:tavLst>
                                        <p:tav tm="0">
                                          <p:val>
                                            <p:strVal val="#ppt_y+#ppt_h*1.125000"/>
                                          </p:val>
                                        </p:tav>
                                        <p:tav tm="100000">
                                          <p:val>
                                            <p:strVal val="#ppt_y"/>
                                          </p:val>
                                        </p:tav>
                                      </p:tavLst>
                                    </p:anim>
                                    <p:animEffect transition="in" filter="wipe(up)">
                                      <p:cBhvr>
                                        <p:cTn id="96" dur="500"/>
                                        <p:tgtEl>
                                          <p:spTgt spid="29"/>
                                        </p:tgtEl>
                                      </p:cBhvr>
                                    </p:animEffect>
                                  </p:childTnLst>
                                </p:cTn>
                              </p:par>
                              <p:par>
                                <p:cTn id="97" presetID="12" presetClass="entr" presetSubtype="4" fill="hold" grpId="0" nodeType="withEffect">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cBhvr additive="base">
                                        <p:cTn id="99" dur="500"/>
                                        <p:tgtEl>
                                          <p:spTgt spid="30"/>
                                        </p:tgtEl>
                                        <p:attrNameLst>
                                          <p:attrName>ppt_y</p:attrName>
                                        </p:attrNameLst>
                                      </p:cBhvr>
                                      <p:tavLst>
                                        <p:tav tm="0">
                                          <p:val>
                                            <p:strVal val="#ppt_y+#ppt_h*1.125000"/>
                                          </p:val>
                                        </p:tav>
                                        <p:tav tm="100000">
                                          <p:val>
                                            <p:strVal val="#ppt_y"/>
                                          </p:val>
                                        </p:tav>
                                      </p:tavLst>
                                    </p:anim>
                                    <p:animEffect transition="in" filter="wipe(up)">
                                      <p:cBhvr>
                                        <p:cTn id="100" dur="500"/>
                                        <p:tgtEl>
                                          <p:spTgt spid="30"/>
                                        </p:tgtEl>
                                      </p:cBhvr>
                                    </p:animEffect>
                                  </p:childTnLst>
                                </p:cTn>
                              </p:par>
                              <p:par>
                                <p:cTn id="101" presetID="12" presetClass="entr" presetSubtype="4" fill="hold" grpId="0" nodeType="withEffect">
                                  <p:stCondLst>
                                    <p:cond delay="0"/>
                                  </p:stCondLst>
                                  <p:childTnLst>
                                    <p:set>
                                      <p:cBhvr>
                                        <p:cTn id="102" dur="1" fill="hold">
                                          <p:stCondLst>
                                            <p:cond delay="0"/>
                                          </p:stCondLst>
                                        </p:cTn>
                                        <p:tgtEl>
                                          <p:spTgt spid="31"/>
                                        </p:tgtEl>
                                        <p:attrNameLst>
                                          <p:attrName>style.visibility</p:attrName>
                                        </p:attrNameLst>
                                      </p:cBhvr>
                                      <p:to>
                                        <p:strVal val="visible"/>
                                      </p:to>
                                    </p:set>
                                    <p:anim calcmode="lin" valueType="num">
                                      <p:cBhvr additive="base">
                                        <p:cTn id="103" dur="500"/>
                                        <p:tgtEl>
                                          <p:spTgt spid="31"/>
                                        </p:tgtEl>
                                        <p:attrNameLst>
                                          <p:attrName>ppt_y</p:attrName>
                                        </p:attrNameLst>
                                      </p:cBhvr>
                                      <p:tavLst>
                                        <p:tav tm="0">
                                          <p:val>
                                            <p:strVal val="#ppt_y+#ppt_h*1.125000"/>
                                          </p:val>
                                        </p:tav>
                                        <p:tav tm="100000">
                                          <p:val>
                                            <p:strVal val="#ppt_y"/>
                                          </p:val>
                                        </p:tav>
                                      </p:tavLst>
                                    </p:anim>
                                    <p:animEffect transition="in" filter="wipe(up)">
                                      <p:cBhvr>
                                        <p:cTn id="104" dur="500"/>
                                        <p:tgtEl>
                                          <p:spTgt spid="31"/>
                                        </p:tgtEl>
                                      </p:cBhvr>
                                    </p:animEffect>
                                  </p:childTnLst>
                                </p:cTn>
                              </p:par>
                              <p:par>
                                <p:cTn id="105" presetID="12" presetClass="entr" presetSubtype="4" fill="hold" grpId="0" nodeType="withEffect">
                                  <p:stCondLst>
                                    <p:cond delay="0"/>
                                  </p:stCondLst>
                                  <p:childTnLst>
                                    <p:set>
                                      <p:cBhvr>
                                        <p:cTn id="106" dur="1" fill="hold">
                                          <p:stCondLst>
                                            <p:cond delay="0"/>
                                          </p:stCondLst>
                                        </p:cTn>
                                        <p:tgtEl>
                                          <p:spTgt spid="32"/>
                                        </p:tgtEl>
                                        <p:attrNameLst>
                                          <p:attrName>style.visibility</p:attrName>
                                        </p:attrNameLst>
                                      </p:cBhvr>
                                      <p:to>
                                        <p:strVal val="visible"/>
                                      </p:to>
                                    </p:set>
                                    <p:anim calcmode="lin" valueType="num">
                                      <p:cBhvr additive="base">
                                        <p:cTn id="107" dur="500"/>
                                        <p:tgtEl>
                                          <p:spTgt spid="32"/>
                                        </p:tgtEl>
                                        <p:attrNameLst>
                                          <p:attrName>ppt_y</p:attrName>
                                        </p:attrNameLst>
                                      </p:cBhvr>
                                      <p:tavLst>
                                        <p:tav tm="0">
                                          <p:val>
                                            <p:strVal val="#ppt_y+#ppt_h*1.125000"/>
                                          </p:val>
                                        </p:tav>
                                        <p:tav tm="100000">
                                          <p:val>
                                            <p:strVal val="#ppt_y"/>
                                          </p:val>
                                        </p:tav>
                                      </p:tavLst>
                                    </p:anim>
                                    <p:animEffect transition="in" filter="wipe(up)">
                                      <p:cBhvr>
                                        <p:cTn id="10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P spid="31" grpId="0"/>
      <p:bldP spid="3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3CCA5F-679E-5248-BE0A-8383833B8990}"/>
              </a:ext>
            </a:extLst>
          </p:cNvPr>
          <p:cNvSpPr txBox="1"/>
          <p:nvPr/>
        </p:nvSpPr>
        <p:spPr>
          <a:xfrm>
            <a:off x="2782974" y="373518"/>
            <a:ext cx="6231465" cy="1015663"/>
          </a:xfrm>
          <a:prstGeom prst="rect">
            <a:avLst/>
          </a:prstGeom>
          <a:noFill/>
        </p:spPr>
        <p:txBody>
          <a:bodyPr wrap="square" rtlCol="0">
            <a:spAutoFit/>
          </a:bodyPr>
          <a:lstStyle/>
          <a:p>
            <a:pPr algn="ctr"/>
            <a:r>
              <a:rPr lang="ar-SA" sz="6000" b="1" dirty="0">
                <a:latin typeface="Al Tarikh" pitchFamily="2" charset="-78"/>
                <a:cs typeface="Al Tarikh" pitchFamily="2" charset="-78"/>
              </a:rPr>
              <a:t>فضل القران الكريم</a:t>
            </a:r>
            <a:endParaRPr lang="en-DZ" sz="6000" b="1" dirty="0">
              <a:latin typeface="Al Tarikh" pitchFamily="2" charset="-78"/>
              <a:cs typeface="Al Tarikh" pitchFamily="2" charset="-78"/>
            </a:endParaRPr>
          </a:p>
        </p:txBody>
      </p:sp>
      <p:sp>
        <p:nvSpPr>
          <p:cNvPr id="5" name="Oval 4">
            <a:extLst>
              <a:ext uri="{FF2B5EF4-FFF2-40B4-BE49-F238E27FC236}">
                <a16:creationId xmlns:a16="http://schemas.microsoft.com/office/drawing/2014/main" id="{28898482-2D0A-B046-A640-926076C24600}"/>
              </a:ext>
            </a:extLst>
          </p:cNvPr>
          <p:cNvSpPr/>
          <p:nvPr/>
        </p:nvSpPr>
        <p:spPr>
          <a:xfrm>
            <a:off x="11150600" y="1527412"/>
            <a:ext cx="444500" cy="444500"/>
          </a:xfrm>
          <a:prstGeom prst="ellipse">
            <a:avLst/>
          </a:prstGeom>
          <a:solidFill>
            <a:srgbClr val="00B050"/>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1</a:t>
            </a:r>
          </a:p>
        </p:txBody>
      </p:sp>
      <p:sp>
        <p:nvSpPr>
          <p:cNvPr id="6" name="Oval 5">
            <a:extLst>
              <a:ext uri="{FF2B5EF4-FFF2-40B4-BE49-F238E27FC236}">
                <a16:creationId xmlns:a16="http://schemas.microsoft.com/office/drawing/2014/main" id="{59D51D10-7B06-554F-89C7-61FFE6E45E0A}"/>
              </a:ext>
            </a:extLst>
          </p:cNvPr>
          <p:cNvSpPr/>
          <p:nvPr/>
        </p:nvSpPr>
        <p:spPr>
          <a:xfrm>
            <a:off x="11150600" y="2200512"/>
            <a:ext cx="444500" cy="444500"/>
          </a:xfrm>
          <a:prstGeom prst="ellipse">
            <a:avLst/>
          </a:prstGeom>
          <a:solidFill>
            <a:srgbClr val="00B050"/>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2</a:t>
            </a:r>
          </a:p>
        </p:txBody>
      </p:sp>
      <p:sp>
        <p:nvSpPr>
          <p:cNvPr id="7" name="Oval 6">
            <a:extLst>
              <a:ext uri="{FF2B5EF4-FFF2-40B4-BE49-F238E27FC236}">
                <a16:creationId xmlns:a16="http://schemas.microsoft.com/office/drawing/2014/main" id="{E1FC0F6E-9D14-0D4F-A433-17C89C7A7517}"/>
              </a:ext>
            </a:extLst>
          </p:cNvPr>
          <p:cNvSpPr/>
          <p:nvPr/>
        </p:nvSpPr>
        <p:spPr>
          <a:xfrm>
            <a:off x="11150600" y="2927824"/>
            <a:ext cx="444500" cy="444500"/>
          </a:xfrm>
          <a:prstGeom prst="ellipse">
            <a:avLst/>
          </a:prstGeom>
          <a:solidFill>
            <a:srgbClr val="00B050"/>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3</a:t>
            </a:r>
          </a:p>
        </p:txBody>
      </p:sp>
      <p:sp>
        <p:nvSpPr>
          <p:cNvPr id="8" name="Oval 7">
            <a:extLst>
              <a:ext uri="{FF2B5EF4-FFF2-40B4-BE49-F238E27FC236}">
                <a16:creationId xmlns:a16="http://schemas.microsoft.com/office/drawing/2014/main" id="{C7E35DA7-2D0C-CE41-AF3D-18B079FF7FE9}"/>
              </a:ext>
            </a:extLst>
          </p:cNvPr>
          <p:cNvSpPr/>
          <p:nvPr/>
        </p:nvSpPr>
        <p:spPr>
          <a:xfrm>
            <a:off x="11150600" y="3655136"/>
            <a:ext cx="444500" cy="444500"/>
          </a:xfrm>
          <a:prstGeom prst="ellipse">
            <a:avLst/>
          </a:prstGeom>
          <a:solidFill>
            <a:srgbClr val="00B050"/>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4</a:t>
            </a:r>
          </a:p>
        </p:txBody>
      </p:sp>
      <p:sp>
        <p:nvSpPr>
          <p:cNvPr id="9" name="Oval 8">
            <a:extLst>
              <a:ext uri="{FF2B5EF4-FFF2-40B4-BE49-F238E27FC236}">
                <a16:creationId xmlns:a16="http://schemas.microsoft.com/office/drawing/2014/main" id="{7A568688-8D89-1D4F-B9DF-42599D1A7472}"/>
              </a:ext>
            </a:extLst>
          </p:cNvPr>
          <p:cNvSpPr/>
          <p:nvPr/>
        </p:nvSpPr>
        <p:spPr>
          <a:xfrm>
            <a:off x="11150600" y="4382448"/>
            <a:ext cx="444500" cy="444500"/>
          </a:xfrm>
          <a:prstGeom prst="ellipse">
            <a:avLst/>
          </a:prstGeom>
          <a:solidFill>
            <a:srgbClr val="00B050"/>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5</a:t>
            </a:r>
          </a:p>
        </p:txBody>
      </p:sp>
      <p:sp>
        <p:nvSpPr>
          <p:cNvPr id="10" name="Oval 9">
            <a:extLst>
              <a:ext uri="{FF2B5EF4-FFF2-40B4-BE49-F238E27FC236}">
                <a16:creationId xmlns:a16="http://schemas.microsoft.com/office/drawing/2014/main" id="{108EB9DE-82C2-E040-A8B3-D034FFE1D73D}"/>
              </a:ext>
            </a:extLst>
          </p:cNvPr>
          <p:cNvSpPr/>
          <p:nvPr/>
        </p:nvSpPr>
        <p:spPr>
          <a:xfrm>
            <a:off x="11150600" y="5109760"/>
            <a:ext cx="444500" cy="444500"/>
          </a:xfrm>
          <a:prstGeom prst="ellipse">
            <a:avLst/>
          </a:prstGeom>
          <a:solidFill>
            <a:srgbClr val="00B050"/>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Z" dirty="0">
                <a:solidFill>
                  <a:schemeClr val="bg1"/>
                </a:solidFill>
              </a:rPr>
              <a:t>6</a:t>
            </a:r>
          </a:p>
        </p:txBody>
      </p:sp>
      <p:sp>
        <p:nvSpPr>
          <p:cNvPr id="11" name="TextBox 10">
            <a:extLst>
              <a:ext uri="{FF2B5EF4-FFF2-40B4-BE49-F238E27FC236}">
                <a16:creationId xmlns:a16="http://schemas.microsoft.com/office/drawing/2014/main" id="{2C39A325-5F1D-4648-A3C1-01FB084CFB9F}"/>
              </a:ext>
            </a:extLst>
          </p:cNvPr>
          <p:cNvSpPr txBox="1"/>
          <p:nvPr/>
        </p:nvSpPr>
        <p:spPr>
          <a:xfrm>
            <a:off x="1892300" y="1648746"/>
            <a:ext cx="9156700"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خاصية للقران الكريم بطريقة احترافية يمكنك الاستعانة بمراجع إسلامية هذا النص كمثال فقط أكتب هنا خاصية للقران بطريقة احترافية</a:t>
            </a:r>
            <a:endParaRPr lang="en-DZ" dirty="0">
              <a:latin typeface="Al Tarikh" pitchFamily="2" charset="-78"/>
              <a:cs typeface="Al Tarikh" pitchFamily="2" charset="-78"/>
            </a:endParaRPr>
          </a:p>
          <a:p>
            <a:pPr algn="r" rtl="1"/>
            <a:endParaRPr lang="en-DZ" dirty="0"/>
          </a:p>
        </p:txBody>
      </p:sp>
      <p:sp>
        <p:nvSpPr>
          <p:cNvPr id="12" name="TextBox 11">
            <a:extLst>
              <a:ext uri="{FF2B5EF4-FFF2-40B4-BE49-F238E27FC236}">
                <a16:creationId xmlns:a16="http://schemas.microsoft.com/office/drawing/2014/main" id="{8FB56499-C18C-6B45-BA9A-2F939B5B8A84}"/>
              </a:ext>
            </a:extLst>
          </p:cNvPr>
          <p:cNvSpPr txBox="1"/>
          <p:nvPr/>
        </p:nvSpPr>
        <p:spPr>
          <a:xfrm>
            <a:off x="1892300" y="2315570"/>
            <a:ext cx="9156700"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خاصية للقران الكريم بطريقة احترافية يمكنك الاستعانة بمراجع إسلامية هذا النص كمثال فقط أكتب هنا خاصية للقران بطريقة احترافية</a:t>
            </a:r>
            <a:endParaRPr lang="en-DZ" dirty="0">
              <a:latin typeface="Al Tarikh" pitchFamily="2" charset="-78"/>
              <a:cs typeface="Al Tarikh" pitchFamily="2" charset="-78"/>
            </a:endParaRPr>
          </a:p>
          <a:p>
            <a:pPr algn="r" rtl="1"/>
            <a:endParaRPr lang="en-DZ" dirty="0"/>
          </a:p>
        </p:txBody>
      </p:sp>
      <p:sp>
        <p:nvSpPr>
          <p:cNvPr id="13" name="TextBox 12">
            <a:extLst>
              <a:ext uri="{FF2B5EF4-FFF2-40B4-BE49-F238E27FC236}">
                <a16:creationId xmlns:a16="http://schemas.microsoft.com/office/drawing/2014/main" id="{ADF6EE38-038F-9B4D-B3AC-99F453A8AC89}"/>
              </a:ext>
            </a:extLst>
          </p:cNvPr>
          <p:cNvSpPr txBox="1"/>
          <p:nvPr/>
        </p:nvSpPr>
        <p:spPr>
          <a:xfrm>
            <a:off x="1892300" y="3049158"/>
            <a:ext cx="9156700"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خاصية للقران الكريم بطريقة احترافية يمكنك الاستعانة بمراجع إسلامية هذا النص كمثال فقط أكتب هنا خاصية للقران بطريقة احترافية</a:t>
            </a:r>
            <a:endParaRPr lang="en-DZ" dirty="0">
              <a:latin typeface="Al Tarikh" pitchFamily="2" charset="-78"/>
              <a:cs typeface="Al Tarikh" pitchFamily="2" charset="-78"/>
            </a:endParaRPr>
          </a:p>
          <a:p>
            <a:pPr algn="r" rtl="1"/>
            <a:endParaRPr lang="en-DZ" dirty="0"/>
          </a:p>
        </p:txBody>
      </p:sp>
      <p:sp>
        <p:nvSpPr>
          <p:cNvPr id="14" name="TextBox 13">
            <a:extLst>
              <a:ext uri="{FF2B5EF4-FFF2-40B4-BE49-F238E27FC236}">
                <a16:creationId xmlns:a16="http://schemas.microsoft.com/office/drawing/2014/main" id="{97D12FB7-D37B-5647-AD42-5A2B8E2D84A1}"/>
              </a:ext>
            </a:extLst>
          </p:cNvPr>
          <p:cNvSpPr txBox="1"/>
          <p:nvPr/>
        </p:nvSpPr>
        <p:spPr>
          <a:xfrm>
            <a:off x="1892300" y="3794899"/>
            <a:ext cx="9156700"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خاصية للقران الكريم بطريقة احترافية يمكنك الاستعانة بمراجع إسلامية هذا النص كمثال فقط أكتب هنا</a:t>
            </a:r>
            <a:endParaRPr lang="en-DZ" dirty="0">
              <a:latin typeface="Al Tarikh" pitchFamily="2" charset="-78"/>
              <a:cs typeface="Al Tarikh" pitchFamily="2" charset="-78"/>
            </a:endParaRPr>
          </a:p>
          <a:p>
            <a:pPr algn="r" rtl="1"/>
            <a:endParaRPr lang="en-DZ" dirty="0"/>
          </a:p>
        </p:txBody>
      </p:sp>
      <p:sp>
        <p:nvSpPr>
          <p:cNvPr id="15" name="TextBox 14">
            <a:extLst>
              <a:ext uri="{FF2B5EF4-FFF2-40B4-BE49-F238E27FC236}">
                <a16:creationId xmlns:a16="http://schemas.microsoft.com/office/drawing/2014/main" id="{01760252-C52A-214A-983E-AB8B6762C6F2}"/>
              </a:ext>
            </a:extLst>
          </p:cNvPr>
          <p:cNvSpPr txBox="1"/>
          <p:nvPr/>
        </p:nvSpPr>
        <p:spPr>
          <a:xfrm>
            <a:off x="1892300" y="4503782"/>
            <a:ext cx="9156700"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خاصية للقران الكريم بطريقة احترافية يمكنك الاستعانة بمراجع إسلامية هذا النص كمثال فقط أكتب هنا خاصية للقران</a:t>
            </a:r>
            <a:endParaRPr lang="en-DZ" dirty="0">
              <a:latin typeface="Al Tarikh" pitchFamily="2" charset="-78"/>
              <a:cs typeface="Al Tarikh" pitchFamily="2" charset="-78"/>
            </a:endParaRPr>
          </a:p>
          <a:p>
            <a:pPr algn="r" rtl="1"/>
            <a:endParaRPr lang="en-DZ" dirty="0"/>
          </a:p>
        </p:txBody>
      </p:sp>
      <p:sp>
        <p:nvSpPr>
          <p:cNvPr id="16" name="TextBox 15">
            <a:extLst>
              <a:ext uri="{FF2B5EF4-FFF2-40B4-BE49-F238E27FC236}">
                <a16:creationId xmlns:a16="http://schemas.microsoft.com/office/drawing/2014/main" id="{C6DE0F9B-6A5C-EF4E-8318-2A5F5379B12D}"/>
              </a:ext>
            </a:extLst>
          </p:cNvPr>
          <p:cNvSpPr txBox="1"/>
          <p:nvPr/>
        </p:nvSpPr>
        <p:spPr>
          <a:xfrm>
            <a:off x="1892300" y="5197027"/>
            <a:ext cx="9156700"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خاصية للقران الكريم بطريقة احترافية يمكنك الاستعانة بمراجع إسلامية هذا النص كمثال فقط أكتب هنا خاصية للقران بطريقة</a:t>
            </a:r>
            <a:endParaRPr lang="en-DZ" dirty="0">
              <a:latin typeface="Al Tarikh" pitchFamily="2" charset="-78"/>
              <a:cs typeface="Al Tarikh" pitchFamily="2" charset="-78"/>
            </a:endParaRPr>
          </a:p>
          <a:p>
            <a:pPr algn="r" rtl="1"/>
            <a:endParaRPr lang="en-DZ" dirty="0"/>
          </a:p>
        </p:txBody>
      </p:sp>
    </p:spTree>
    <p:extLst>
      <p:ext uri="{BB962C8B-B14F-4D97-AF65-F5344CB8AC3E}">
        <p14:creationId xmlns:p14="http://schemas.microsoft.com/office/powerpoint/2010/main" val="344835296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up)">
                                      <p:cBhvr>
                                        <p:cTn id="12" dur="500"/>
                                        <p:tgtEl>
                                          <p:spTgt spid="5"/>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ppt_y</p:attrName>
                                        </p:attrNameLst>
                                      </p:cBhvr>
                                      <p:tavLst>
                                        <p:tav tm="0">
                                          <p:val>
                                            <p:strVal val="#ppt_y+#ppt_h*1.125000"/>
                                          </p:val>
                                        </p:tav>
                                        <p:tav tm="100000">
                                          <p:val>
                                            <p:strVal val="#ppt_y"/>
                                          </p:val>
                                        </p:tav>
                                      </p:tavLst>
                                    </p:anim>
                                    <p:animEffect transition="in" filter="wipe(up)">
                                      <p:cBhvr>
                                        <p:cTn id="16" dur="500"/>
                                        <p:tgtEl>
                                          <p:spTgt spid="6"/>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ppt_y</p:attrName>
                                        </p:attrNameLst>
                                      </p:cBhvr>
                                      <p:tavLst>
                                        <p:tav tm="0">
                                          <p:val>
                                            <p:strVal val="#ppt_y+#ppt_h*1.125000"/>
                                          </p:val>
                                        </p:tav>
                                        <p:tav tm="100000">
                                          <p:val>
                                            <p:strVal val="#ppt_y"/>
                                          </p:val>
                                        </p:tav>
                                      </p:tavLst>
                                    </p:anim>
                                    <p:animEffect transition="in" filter="wipe(up)">
                                      <p:cBhvr>
                                        <p:cTn id="20" dur="500"/>
                                        <p:tgtEl>
                                          <p:spTgt spid="7"/>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ppt_y</p:attrName>
                                        </p:attrNameLst>
                                      </p:cBhvr>
                                      <p:tavLst>
                                        <p:tav tm="0">
                                          <p:val>
                                            <p:strVal val="#ppt_y+#ppt_h*1.125000"/>
                                          </p:val>
                                        </p:tav>
                                        <p:tav tm="100000">
                                          <p:val>
                                            <p:strVal val="#ppt_y"/>
                                          </p:val>
                                        </p:tav>
                                      </p:tavLst>
                                    </p:anim>
                                    <p:animEffect transition="in" filter="wipe(up)">
                                      <p:cBhvr>
                                        <p:cTn id="24" dur="500"/>
                                        <p:tgtEl>
                                          <p:spTgt spid="8"/>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p:tgtEl>
                                          <p:spTgt spid="9"/>
                                        </p:tgtEl>
                                        <p:attrNameLst>
                                          <p:attrName>ppt_y</p:attrName>
                                        </p:attrNameLst>
                                      </p:cBhvr>
                                      <p:tavLst>
                                        <p:tav tm="0">
                                          <p:val>
                                            <p:strVal val="#ppt_y+#ppt_h*1.125000"/>
                                          </p:val>
                                        </p:tav>
                                        <p:tav tm="100000">
                                          <p:val>
                                            <p:strVal val="#ppt_y"/>
                                          </p:val>
                                        </p:tav>
                                      </p:tavLst>
                                    </p:anim>
                                    <p:animEffect transition="in" filter="wipe(up)">
                                      <p:cBhvr>
                                        <p:cTn id="28" dur="500"/>
                                        <p:tgtEl>
                                          <p:spTgt spid="9"/>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p:tgtEl>
                                          <p:spTgt spid="10"/>
                                        </p:tgtEl>
                                        <p:attrNameLst>
                                          <p:attrName>ppt_y</p:attrName>
                                        </p:attrNameLst>
                                      </p:cBhvr>
                                      <p:tavLst>
                                        <p:tav tm="0">
                                          <p:val>
                                            <p:strVal val="#ppt_y+#ppt_h*1.125000"/>
                                          </p:val>
                                        </p:tav>
                                        <p:tav tm="100000">
                                          <p:val>
                                            <p:strVal val="#ppt_y"/>
                                          </p:val>
                                        </p:tav>
                                      </p:tavLst>
                                    </p:anim>
                                    <p:animEffect transition="in" filter="wipe(up)">
                                      <p:cBhvr>
                                        <p:cTn id="32" dur="500"/>
                                        <p:tgtEl>
                                          <p:spTgt spid="10"/>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p:tgtEl>
                                          <p:spTgt spid="11"/>
                                        </p:tgtEl>
                                        <p:attrNameLst>
                                          <p:attrName>ppt_y</p:attrName>
                                        </p:attrNameLst>
                                      </p:cBhvr>
                                      <p:tavLst>
                                        <p:tav tm="0">
                                          <p:val>
                                            <p:strVal val="#ppt_y+#ppt_h*1.125000"/>
                                          </p:val>
                                        </p:tav>
                                        <p:tav tm="100000">
                                          <p:val>
                                            <p:strVal val="#ppt_y"/>
                                          </p:val>
                                        </p:tav>
                                      </p:tavLst>
                                    </p:anim>
                                    <p:animEffect transition="in" filter="wipe(up)">
                                      <p:cBhvr>
                                        <p:cTn id="36" dur="500"/>
                                        <p:tgtEl>
                                          <p:spTgt spid="11"/>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p:tgtEl>
                                          <p:spTgt spid="12"/>
                                        </p:tgtEl>
                                        <p:attrNameLst>
                                          <p:attrName>ppt_y</p:attrName>
                                        </p:attrNameLst>
                                      </p:cBhvr>
                                      <p:tavLst>
                                        <p:tav tm="0">
                                          <p:val>
                                            <p:strVal val="#ppt_y+#ppt_h*1.125000"/>
                                          </p:val>
                                        </p:tav>
                                        <p:tav tm="100000">
                                          <p:val>
                                            <p:strVal val="#ppt_y"/>
                                          </p:val>
                                        </p:tav>
                                      </p:tavLst>
                                    </p:anim>
                                    <p:animEffect transition="in" filter="wipe(up)">
                                      <p:cBhvr>
                                        <p:cTn id="40" dur="500"/>
                                        <p:tgtEl>
                                          <p:spTgt spid="12"/>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p:tgtEl>
                                          <p:spTgt spid="13"/>
                                        </p:tgtEl>
                                        <p:attrNameLst>
                                          <p:attrName>ppt_y</p:attrName>
                                        </p:attrNameLst>
                                      </p:cBhvr>
                                      <p:tavLst>
                                        <p:tav tm="0">
                                          <p:val>
                                            <p:strVal val="#ppt_y+#ppt_h*1.125000"/>
                                          </p:val>
                                        </p:tav>
                                        <p:tav tm="100000">
                                          <p:val>
                                            <p:strVal val="#ppt_y"/>
                                          </p:val>
                                        </p:tav>
                                      </p:tavLst>
                                    </p:anim>
                                    <p:animEffect transition="in" filter="wipe(up)">
                                      <p:cBhvr>
                                        <p:cTn id="44" dur="500"/>
                                        <p:tgtEl>
                                          <p:spTgt spid="13"/>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p:tgtEl>
                                          <p:spTgt spid="14"/>
                                        </p:tgtEl>
                                        <p:attrNameLst>
                                          <p:attrName>ppt_y</p:attrName>
                                        </p:attrNameLst>
                                      </p:cBhvr>
                                      <p:tavLst>
                                        <p:tav tm="0">
                                          <p:val>
                                            <p:strVal val="#ppt_y+#ppt_h*1.125000"/>
                                          </p:val>
                                        </p:tav>
                                        <p:tav tm="100000">
                                          <p:val>
                                            <p:strVal val="#ppt_y"/>
                                          </p:val>
                                        </p:tav>
                                      </p:tavLst>
                                    </p:anim>
                                    <p:animEffect transition="in" filter="wipe(up)">
                                      <p:cBhvr>
                                        <p:cTn id="48" dur="500"/>
                                        <p:tgtEl>
                                          <p:spTgt spid="14"/>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p:tgtEl>
                                          <p:spTgt spid="15"/>
                                        </p:tgtEl>
                                        <p:attrNameLst>
                                          <p:attrName>ppt_y</p:attrName>
                                        </p:attrNameLst>
                                      </p:cBhvr>
                                      <p:tavLst>
                                        <p:tav tm="0">
                                          <p:val>
                                            <p:strVal val="#ppt_y+#ppt_h*1.125000"/>
                                          </p:val>
                                        </p:tav>
                                        <p:tav tm="100000">
                                          <p:val>
                                            <p:strVal val="#ppt_y"/>
                                          </p:val>
                                        </p:tav>
                                      </p:tavLst>
                                    </p:anim>
                                    <p:animEffect transition="in" filter="wipe(up)">
                                      <p:cBhvr>
                                        <p:cTn id="52" dur="500"/>
                                        <p:tgtEl>
                                          <p:spTgt spid="15"/>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p:tgtEl>
                                          <p:spTgt spid="16"/>
                                        </p:tgtEl>
                                        <p:attrNameLst>
                                          <p:attrName>ppt_y</p:attrName>
                                        </p:attrNameLst>
                                      </p:cBhvr>
                                      <p:tavLst>
                                        <p:tav tm="0">
                                          <p:val>
                                            <p:strVal val="#ppt_y+#ppt_h*1.125000"/>
                                          </p:val>
                                        </p:tav>
                                        <p:tav tm="100000">
                                          <p:val>
                                            <p:strVal val="#ppt_y"/>
                                          </p:val>
                                        </p:tav>
                                      </p:tavLst>
                                    </p:anim>
                                    <p:animEffect transition="in" filter="wipe(up)">
                                      <p:cBhvr>
                                        <p:cTn id="5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4570771-B8F6-7546-B57F-F8447DF058E4}"/>
              </a:ext>
            </a:extLst>
          </p:cNvPr>
          <p:cNvSpPr txBox="1"/>
          <p:nvPr/>
        </p:nvSpPr>
        <p:spPr>
          <a:xfrm>
            <a:off x="2675465" y="2628470"/>
            <a:ext cx="5977467" cy="1323439"/>
          </a:xfrm>
          <a:prstGeom prst="rect">
            <a:avLst/>
          </a:prstGeom>
          <a:noFill/>
        </p:spPr>
        <p:txBody>
          <a:bodyPr wrap="square" rtlCol="0">
            <a:spAutoFit/>
          </a:bodyPr>
          <a:lstStyle/>
          <a:p>
            <a:pPr marL="0" algn="ctr" defTabSz="914400" rtl="0" eaLnBrk="1" latinLnBrk="0" hangingPunct="1"/>
            <a:r>
              <a:rPr lang="ar-SA" sz="8000" b="1" dirty="0">
                <a:latin typeface="Al Tarikh" pitchFamily="2" charset="-78"/>
                <a:cs typeface="Al Tarikh" pitchFamily="2" charset="-78"/>
              </a:rPr>
              <a:t>شكرا لكم..</a:t>
            </a:r>
            <a:endParaRPr lang="en-DZ" sz="8000" b="1" dirty="0">
              <a:latin typeface="Al Tarikh" pitchFamily="2" charset="-78"/>
              <a:cs typeface="Al Tarikh" pitchFamily="2" charset="-78"/>
            </a:endParaRPr>
          </a:p>
        </p:txBody>
      </p:sp>
      <p:sp>
        <p:nvSpPr>
          <p:cNvPr id="5" name="TextBox 4">
            <a:extLst>
              <a:ext uri="{FF2B5EF4-FFF2-40B4-BE49-F238E27FC236}">
                <a16:creationId xmlns:a16="http://schemas.microsoft.com/office/drawing/2014/main" id="{5C9E9F78-95B4-D640-B296-3194BF5C6953}"/>
              </a:ext>
            </a:extLst>
          </p:cNvPr>
          <p:cNvSpPr txBox="1"/>
          <p:nvPr/>
        </p:nvSpPr>
        <p:spPr>
          <a:xfrm>
            <a:off x="1319134" y="3837310"/>
            <a:ext cx="9355216" cy="646331"/>
          </a:xfrm>
          <a:prstGeom prst="rect">
            <a:avLst/>
          </a:prstGeom>
          <a:noFill/>
        </p:spPr>
        <p:txBody>
          <a:bodyPr wrap="square" rtlCol="0">
            <a:spAutoFit/>
          </a:bodyPr>
          <a:lstStyle/>
          <a:p>
            <a:pPr algn="r" rtl="1"/>
            <a:r>
              <a:rPr lang="ar-SA" dirty="0">
                <a:latin typeface="Al Tarikh" pitchFamily="2" charset="-78"/>
                <a:cs typeface="Al Tarikh" pitchFamily="2" charset="-78"/>
              </a:rPr>
              <a:t>أكتب هنا </a:t>
            </a:r>
            <a:r>
              <a:rPr lang="fr-FR" dirty="0">
                <a:latin typeface="Al Tarikh" pitchFamily="2" charset="-78"/>
                <a:cs typeface="Al Tarikh" pitchFamily="2" charset="-78"/>
              </a:rPr>
              <a:t> </a:t>
            </a:r>
            <a:r>
              <a:rPr lang="ar-SA" dirty="0">
                <a:latin typeface="Al Tarikh" pitchFamily="2" charset="-78"/>
                <a:cs typeface="Al Tarikh" pitchFamily="2" charset="-78"/>
              </a:rPr>
              <a:t>خاتمة لعرض للقران الكريم بطريقة احترافية يمكنك الاستعانة بمراجع إسلامية هذا النص كمثال فقط أكتب هنا خاتمة حول القران بطريقة احترافية</a:t>
            </a:r>
            <a:endParaRPr lang="en-DZ" dirty="0">
              <a:latin typeface="Al Tarikh" pitchFamily="2" charset="-78"/>
              <a:cs typeface="Al Tarikh" pitchFamily="2" charset="-78"/>
            </a:endParaRPr>
          </a:p>
          <a:p>
            <a:pPr algn="r" rtl="1"/>
            <a:endParaRPr lang="en-DZ" dirty="0"/>
          </a:p>
        </p:txBody>
      </p:sp>
    </p:spTree>
    <p:extLst>
      <p:ext uri="{BB962C8B-B14F-4D97-AF65-F5344CB8AC3E}">
        <p14:creationId xmlns:p14="http://schemas.microsoft.com/office/powerpoint/2010/main" val="403816066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up)">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TotalTime>
  <Words>750</Words>
  <Application>Microsoft Macintosh PowerPoint</Application>
  <PresentationFormat>Widescreen</PresentationFormat>
  <Paragraphs>85</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Al Tarikh</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38</cp:revision>
  <dcterms:created xsi:type="dcterms:W3CDTF">2022-08-11T16:40:35Z</dcterms:created>
  <dcterms:modified xsi:type="dcterms:W3CDTF">2022-08-11T18:47:47Z</dcterms:modified>
</cp:coreProperties>
</file>