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9" r:id="rId4"/>
    <p:sldId id="258" r:id="rId5"/>
    <p:sldId id="262" r:id="rId6"/>
    <p:sldId id="266" r:id="rId7"/>
    <p:sldId id="260" r:id="rId8"/>
    <p:sldId id="263" r:id="rId9"/>
    <p:sldId id="267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6" r:id="rId18"/>
    <p:sldId id="279" r:id="rId19"/>
    <p:sldId id="280" r:id="rId20"/>
    <p:sldId id="281" r:id="rId21"/>
    <p:sldId id="282" r:id="rId22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24"/>
      <p:bold r:id="rId25"/>
      <p:italic r:id="rId26"/>
      <p:boldItalic r:id="rId27"/>
    </p:embeddedFont>
    <p:embeddedFont>
      <p:font typeface="Fira Sans Extra Condensed" panose="020F0502020204030204" pitchFamily="34" charset="0"/>
      <p:regular r:id="rId28"/>
      <p:bold r:id="rId29"/>
      <p:italic r:id="rId30"/>
      <p:boldItalic r:id="rId31"/>
    </p:embeddedFont>
    <p:embeddedFont>
      <p:font typeface="Fira Sans Extra Condensed Medium" panose="020B0603050000020004" pitchFamily="34" charset="0"/>
      <p:regular r:id="rId32"/>
      <p:bold r:id="rId33"/>
      <p:italic r:id="rId34"/>
      <p:boldItalic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Roboto" panose="02000000000000000000" pitchFamily="2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44">
          <p15:clr>
            <a:srgbClr val="9AA0A6"/>
          </p15:clr>
        </p15:guide>
        <p15:guide id="2" pos="3515">
          <p15:clr>
            <a:srgbClr val="9AA0A6"/>
          </p15:clr>
        </p15:guide>
        <p15:guide id="3" pos="116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0B1B58-E3C0-4F1E-86A7-DF1B96FC6FF9}">
  <a:tblStyle styleId="{F60B1B58-E3C0-4F1E-86A7-DF1B96FC6F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9"/>
  </p:normalViewPr>
  <p:slideViewPr>
    <p:cSldViewPr snapToGrid="0">
      <p:cViewPr varScale="1">
        <p:scale>
          <a:sx n="102" d="100"/>
          <a:sy n="102" d="100"/>
        </p:scale>
        <p:origin x="176" y="728"/>
      </p:cViewPr>
      <p:guideLst>
        <p:guide orient="horz" pos="444"/>
        <p:guide pos="3515"/>
        <p:guide pos="11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8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A-9D49-BA3B-41A25445A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a0a061307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a0a061307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a0a061307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a0a0613070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a0a061307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a0a061307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d050087f9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d050087f9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gd050087f9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" name="Google Shape;1217;gd050087f9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531f3d4f7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531f3d4f7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d050087f9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d050087f9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d050087f9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d050087f9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79c3506b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79c3506b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gd050087f98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1" name="Google Shape;1671;gd050087f98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gd050087f98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4" name="Google Shape;1684;gd050087f98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gd050087f9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0" name="Google Shape;1930;gd050087f9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gd050087f98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7" name="Google Shape;1997;gd050087f98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8" name="Google Shape;2148;gd050087f9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9" name="Google Shape;2149;gd050087f9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gd050087f9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6" name="Google Shape;2216;gd050087f98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5" name="Google Shape;2985;gd050087f98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6" name="Google Shape;2986;gd050087f98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" name="Google Shape;3430;gd050087f9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1" name="Google Shape;3431;gd050087f9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3" name="Google Shape;3453;gd050087f98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4" name="Google Shape;3454;gd050087f98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5" name="Google Shape;3485;gd050087f98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6" name="Google Shape;3486;gd050087f98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9" name="Google Shape;3519;gd050087f98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0" name="Google Shape;3520;gd050087f98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ily Routine Infographics by Slidesgo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FNrOg9UG0HK24JqjM7YuA22gMQce-eMKUp2QpE8h_hI/cop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hyperlink" Target="https://docs.google.com/spreadsheets/d/1FNrOg9UG0HK24JqjM7YuA22gMQce-eMKUp2QpE8h_hI/copy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ctrTitle"/>
          </p:nvPr>
        </p:nvSpPr>
        <p:spPr>
          <a:xfrm>
            <a:off x="4541129" y="1803048"/>
            <a:ext cx="4309200" cy="167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Daily Routine Infographics</a:t>
            </a:r>
            <a:endParaRPr dirty="0"/>
          </a:p>
        </p:txBody>
      </p:sp>
      <p:sp>
        <p:nvSpPr>
          <p:cNvPr id="58" name="Google Shape;58;p15"/>
          <p:cNvSpPr txBox="1">
            <a:spLocks noGrp="1"/>
          </p:cNvSpPr>
          <p:nvPr>
            <p:ph type="subTitle" idx="1"/>
          </p:nvPr>
        </p:nvSpPr>
        <p:spPr>
          <a:xfrm>
            <a:off x="4385400" y="3418050"/>
            <a:ext cx="4309200" cy="4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Here is where your presentation begins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B6D3AA-8BF9-BE45-8B35-46971F2CD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19" y="1340374"/>
            <a:ext cx="4169581" cy="25666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203" name="Google Shape;203;p16"/>
          <p:cNvSpPr txBox="1"/>
          <p:nvPr/>
        </p:nvSpPr>
        <p:spPr>
          <a:xfrm>
            <a:off x="1031600" y="3736423"/>
            <a:ext cx="178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4" name="Google Shape;204;p16"/>
          <p:cNvSpPr txBox="1"/>
          <p:nvPr/>
        </p:nvSpPr>
        <p:spPr>
          <a:xfrm>
            <a:off x="1031600" y="4007075"/>
            <a:ext cx="17832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16"/>
          <p:cNvSpPr txBox="1"/>
          <p:nvPr/>
        </p:nvSpPr>
        <p:spPr>
          <a:xfrm>
            <a:off x="1031600" y="1380325"/>
            <a:ext cx="178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Earth</a:t>
            </a:r>
            <a:endParaRPr sz="17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6" name="Google Shape;206;p16"/>
          <p:cNvSpPr txBox="1"/>
          <p:nvPr/>
        </p:nvSpPr>
        <p:spPr>
          <a:xfrm>
            <a:off x="1031600" y="1650977"/>
            <a:ext cx="17832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16"/>
          <p:cNvSpPr txBox="1"/>
          <p:nvPr/>
        </p:nvSpPr>
        <p:spPr>
          <a:xfrm>
            <a:off x="1031600" y="2558367"/>
            <a:ext cx="178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8" name="Google Shape;208;p16"/>
          <p:cNvSpPr txBox="1"/>
          <p:nvPr/>
        </p:nvSpPr>
        <p:spPr>
          <a:xfrm>
            <a:off x="1031600" y="2829019"/>
            <a:ext cx="17832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16"/>
          <p:cNvSpPr txBox="1"/>
          <p:nvPr/>
        </p:nvSpPr>
        <p:spPr>
          <a:xfrm>
            <a:off x="6315575" y="1650977"/>
            <a:ext cx="17832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16"/>
          <p:cNvSpPr txBox="1"/>
          <p:nvPr/>
        </p:nvSpPr>
        <p:spPr>
          <a:xfrm>
            <a:off x="6315575" y="1380325"/>
            <a:ext cx="178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1" name="Google Shape;211;p16"/>
          <p:cNvSpPr txBox="1"/>
          <p:nvPr/>
        </p:nvSpPr>
        <p:spPr>
          <a:xfrm>
            <a:off x="6315575" y="2558367"/>
            <a:ext cx="178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2" name="Google Shape;212;p16"/>
          <p:cNvSpPr txBox="1"/>
          <p:nvPr/>
        </p:nvSpPr>
        <p:spPr>
          <a:xfrm>
            <a:off x="6315575" y="2829019"/>
            <a:ext cx="17832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Despite being red,</a:t>
            </a:r>
            <a:br>
              <a:rPr lang="es" sz="1200">
                <a:latin typeface="Roboto"/>
                <a:ea typeface="Roboto"/>
                <a:cs typeface="Roboto"/>
                <a:sym typeface="Roboto"/>
              </a:rPr>
            </a:br>
            <a:r>
              <a:rPr lang="es" sz="1200">
                <a:latin typeface="Roboto"/>
                <a:ea typeface="Roboto"/>
                <a:cs typeface="Roboto"/>
                <a:sym typeface="Roboto"/>
              </a:rPr>
              <a:t>Mars is a cold place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16"/>
          <p:cNvSpPr txBox="1"/>
          <p:nvPr/>
        </p:nvSpPr>
        <p:spPr>
          <a:xfrm>
            <a:off x="6315575" y="3736423"/>
            <a:ext cx="178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4" name="Google Shape;214;p16"/>
          <p:cNvSpPr txBox="1"/>
          <p:nvPr/>
        </p:nvSpPr>
        <p:spPr>
          <a:xfrm>
            <a:off x="6315575" y="4007075"/>
            <a:ext cx="17832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Jupiter is the biggest planet of our System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16"/>
          <p:cNvSpPr/>
          <p:nvPr/>
        </p:nvSpPr>
        <p:spPr>
          <a:xfrm>
            <a:off x="568675" y="1576388"/>
            <a:ext cx="408300" cy="408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6" name="Google Shape;216;p16"/>
          <p:cNvSpPr/>
          <p:nvPr/>
        </p:nvSpPr>
        <p:spPr>
          <a:xfrm>
            <a:off x="568675" y="2755094"/>
            <a:ext cx="408300" cy="408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7" name="Google Shape;217;p16"/>
          <p:cNvSpPr/>
          <p:nvPr/>
        </p:nvSpPr>
        <p:spPr>
          <a:xfrm>
            <a:off x="568675" y="3933800"/>
            <a:ext cx="408300" cy="408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8" name="Google Shape;218;p16"/>
          <p:cNvSpPr/>
          <p:nvPr/>
        </p:nvSpPr>
        <p:spPr>
          <a:xfrm>
            <a:off x="8167025" y="1576388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04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9" name="Google Shape;219;p16"/>
          <p:cNvSpPr/>
          <p:nvPr/>
        </p:nvSpPr>
        <p:spPr>
          <a:xfrm>
            <a:off x="8167025" y="2755094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05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0" name="Google Shape;220;p16"/>
          <p:cNvSpPr/>
          <p:nvPr/>
        </p:nvSpPr>
        <p:spPr>
          <a:xfrm>
            <a:off x="8167025" y="3933800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06</a:t>
            </a:r>
            <a:endParaRPr dirty="0">
              <a:solidFill>
                <a:srgbClr val="FFFFFF"/>
              </a:solidFill>
            </a:endParaRPr>
          </a:p>
        </p:txBody>
      </p:sp>
      <p:cxnSp>
        <p:nvCxnSpPr>
          <p:cNvPr id="277" name="Google Shape;277;p16"/>
          <p:cNvCxnSpPr>
            <a:stCxn id="206" idx="3"/>
          </p:cNvCxnSpPr>
          <p:nvPr/>
        </p:nvCxnSpPr>
        <p:spPr>
          <a:xfrm rot="10800000" flipH="1">
            <a:off x="2814800" y="1643327"/>
            <a:ext cx="870000" cy="2751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78" name="Google Shape;278;p16"/>
          <p:cNvCxnSpPr>
            <a:stCxn id="208" idx="3"/>
          </p:cNvCxnSpPr>
          <p:nvPr/>
        </p:nvCxnSpPr>
        <p:spPr>
          <a:xfrm rot="10800000" flipH="1">
            <a:off x="2814800" y="2750869"/>
            <a:ext cx="669000" cy="345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79" name="Google Shape;279;p16"/>
          <p:cNvCxnSpPr>
            <a:stCxn id="204" idx="3"/>
          </p:cNvCxnSpPr>
          <p:nvPr/>
        </p:nvCxnSpPr>
        <p:spPr>
          <a:xfrm rot="10800000" flipH="1">
            <a:off x="2814800" y="4033625"/>
            <a:ext cx="818100" cy="2409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80" name="Google Shape;280;p16"/>
          <p:cNvCxnSpPr>
            <a:stCxn id="209" idx="1"/>
          </p:cNvCxnSpPr>
          <p:nvPr/>
        </p:nvCxnSpPr>
        <p:spPr>
          <a:xfrm rot="10800000">
            <a:off x="5629775" y="1526627"/>
            <a:ext cx="685800" cy="3918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81" name="Google Shape;281;p16"/>
          <p:cNvCxnSpPr>
            <a:stCxn id="212" idx="1"/>
          </p:cNvCxnSpPr>
          <p:nvPr/>
        </p:nvCxnSpPr>
        <p:spPr>
          <a:xfrm rot="10800000">
            <a:off x="5668775" y="2854669"/>
            <a:ext cx="646800" cy="2418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82" name="Google Shape;282;p16"/>
          <p:cNvCxnSpPr>
            <a:stCxn id="214" idx="1"/>
          </p:cNvCxnSpPr>
          <p:nvPr/>
        </p:nvCxnSpPr>
        <p:spPr>
          <a:xfrm rot="10800000">
            <a:off x="5681675" y="4163225"/>
            <a:ext cx="633900" cy="1113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F06B4AC-17EB-344D-B678-06AAF30D9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886" y="1082625"/>
            <a:ext cx="901319" cy="11097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2E82A1-0071-764A-89DE-94F658BDE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251" y="2397596"/>
            <a:ext cx="1023924" cy="946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FDF91D-CE68-2748-A72A-1ABFE26C1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9209" y="3457133"/>
            <a:ext cx="944274" cy="1233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335A52-9C68-C040-94E7-0169A95913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704825" y="1103509"/>
            <a:ext cx="1033575" cy="10245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938307-DA46-6544-B05A-C006D474A4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896133" y="2249960"/>
            <a:ext cx="842267" cy="11581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646F52-815D-7B4C-9743-FBAA033034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754630" y="3616629"/>
            <a:ext cx="1017880" cy="9253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7D7AF5-867B-EB4C-90A7-04D411BC4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102" y="565196"/>
            <a:ext cx="2473231" cy="2899025"/>
          </a:xfrm>
          <a:prstGeom prst="rect">
            <a:avLst/>
          </a:prstGeom>
        </p:spPr>
      </p:pic>
      <p:sp>
        <p:nvSpPr>
          <p:cNvPr id="525" name="Google Shape;525;p18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526" name="Google Shape;526;p18"/>
          <p:cNvSpPr txBox="1"/>
          <p:nvPr/>
        </p:nvSpPr>
        <p:spPr>
          <a:xfrm>
            <a:off x="3823381" y="373839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27" name="Google Shape;527;p18"/>
          <p:cNvSpPr txBox="1"/>
          <p:nvPr/>
        </p:nvSpPr>
        <p:spPr>
          <a:xfrm>
            <a:off x="3951624" y="4124975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It’s composed of hydrogen and helium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8" name="Google Shape;528;p18"/>
          <p:cNvSpPr txBox="1"/>
          <p:nvPr/>
        </p:nvSpPr>
        <p:spPr>
          <a:xfrm>
            <a:off x="516725" y="373839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Earth</a:t>
            </a:r>
            <a:endParaRPr sz="17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29" name="Google Shape;529;p18"/>
          <p:cNvSpPr txBox="1"/>
          <p:nvPr/>
        </p:nvSpPr>
        <p:spPr>
          <a:xfrm>
            <a:off x="628025" y="4124977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0" name="Google Shape;530;p18"/>
          <p:cNvSpPr txBox="1"/>
          <p:nvPr/>
        </p:nvSpPr>
        <p:spPr>
          <a:xfrm>
            <a:off x="2170053" y="373839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31" name="Google Shape;531;p18"/>
          <p:cNvSpPr txBox="1"/>
          <p:nvPr/>
        </p:nvSpPr>
        <p:spPr>
          <a:xfrm>
            <a:off x="2289836" y="4124969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2" name="Google Shape;532;p18"/>
          <p:cNvSpPr txBox="1"/>
          <p:nvPr/>
        </p:nvSpPr>
        <p:spPr>
          <a:xfrm>
            <a:off x="7130038" y="373839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33" name="Google Shape;533;p18"/>
          <p:cNvSpPr txBox="1"/>
          <p:nvPr/>
        </p:nvSpPr>
        <p:spPr>
          <a:xfrm>
            <a:off x="7241359" y="4124978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4" name="Google Shape;534;p18"/>
          <p:cNvSpPr txBox="1"/>
          <p:nvPr/>
        </p:nvSpPr>
        <p:spPr>
          <a:xfrm>
            <a:off x="5476710" y="373839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35" name="Google Shape;535;p18"/>
          <p:cNvSpPr txBox="1"/>
          <p:nvPr/>
        </p:nvSpPr>
        <p:spPr>
          <a:xfrm>
            <a:off x="5613423" y="4124970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69" name="Google Shape;669;p18"/>
          <p:cNvCxnSpPr>
            <a:stCxn id="528" idx="0"/>
          </p:cNvCxnSpPr>
          <p:nvPr/>
        </p:nvCxnSpPr>
        <p:spPr>
          <a:xfrm rot="-5400000">
            <a:off x="1228025" y="1624142"/>
            <a:ext cx="2147100" cy="2081400"/>
          </a:xfrm>
          <a:prstGeom prst="curvedConnector3">
            <a:avLst>
              <a:gd name="adj1" fmla="val 84305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70" name="Google Shape;670;p18"/>
          <p:cNvCxnSpPr>
            <a:stCxn id="530" idx="0"/>
          </p:cNvCxnSpPr>
          <p:nvPr/>
        </p:nvCxnSpPr>
        <p:spPr>
          <a:xfrm rot="-5400000">
            <a:off x="2815953" y="2512442"/>
            <a:ext cx="1324200" cy="11277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71" name="Google Shape;671;p18"/>
          <p:cNvCxnSpPr>
            <a:stCxn id="532" idx="0"/>
          </p:cNvCxnSpPr>
          <p:nvPr/>
        </p:nvCxnSpPr>
        <p:spPr>
          <a:xfrm rot="5400000" flipH="1">
            <a:off x="5257138" y="1121342"/>
            <a:ext cx="2451300" cy="2782800"/>
          </a:xfrm>
          <a:prstGeom prst="curvedConnector2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72" name="Google Shape;672;p18"/>
          <p:cNvCxnSpPr>
            <a:stCxn id="534" idx="0"/>
          </p:cNvCxnSpPr>
          <p:nvPr/>
        </p:nvCxnSpPr>
        <p:spPr>
          <a:xfrm rot="5400000" flipH="1">
            <a:off x="5214210" y="2731742"/>
            <a:ext cx="1447200" cy="5661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73" name="Google Shape;673;p18"/>
          <p:cNvCxnSpPr>
            <a:stCxn id="526" idx="0"/>
          </p:cNvCxnSpPr>
          <p:nvPr/>
        </p:nvCxnSpPr>
        <p:spPr>
          <a:xfrm rot="-5400000">
            <a:off x="4248331" y="2720492"/>
            <a:ext cx="1337100" cy="6987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"/>
          <p:cNvSpPr/>
          <p:nvPr/>
        </p:nvSpPr>
        <p:spPr>
          <a:xfrm flipH="1">
            <a:off x="6619200" y="1266025"/>
            <a:ext cx="2075400" cy="783900"/>
          </a:xfrm>
          <a:prstGeom prst="rect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7"/>
          <p:cNvSpPr/>
          <p:nvPr/>
        </p:nvSpPr>
        <p:spPr>
          <a:xfrm flipH="1">
            <a:off x="6619200" y="2453351"/>
            <a:ext cx="2075400" cy="783900"/>
          </a:xfrm>
          <a:prstGeom prst="rect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7"/>
          <p:cNvSpPr/>
          <p:nvPr/>
        </p:nvSpPr>
        <p:spPr>
          <a:xfrm flipH="1">
            <a:off x="6619200" y="3640676"/>
            <a:ext cx="2075400" cy="783900"/>
          </a:xfrm>
          <a:prstGeom prst="rect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7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     </a:t>
            </a:r>
            <a:endParaRPr/>
          </a:p>
        </p:txBody>
      </p:sp>
      <p:sp>
        <p:nvSpPr>
          <p:cNvPr id="291" name="Google Shape;291;p17"/>
          <p:cNvSpPr/>
          <p:nvPr/>
        </p:nvSpPr>
        <p:spPr>
          <a:xfrm>
            <a:off x="5287371" y="1898128"/>
            <a:ext cx="123" cy="12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close/>
              </a:path>
            </a:pathLst>
          </a:custGeom>
          <a:solidFill>
            <a:srgbClr val="009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7"/>
          <p:cNvSpPr txBox="1"/>
          <p:nvPr/>
        </p:nvSpPr>
        <p:spPr>
          <a:xfrm>
            <a:off x="6767900" y="3975400"/>
            <a:ext cx="18219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" name="Google Shape;293;p17"/>
          <p:cNvSpPr txBox="1"/>
          <p:nvPr/>
        </p:nvSpPr>
        <p:spPr>
          <a:xfrm>
            <a:off x="6768000" y="2787211"/>
            <a:ext cx="18219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" name="Google Shape;294;p17"/>
          <p:cNvSpPr/>
          <p:nvPr/>
        </p:nvSpPr>
        <p:spPr>
          <a:xfrm flipH="1">
            <a:off x="457050" y="1898125"/>
            <a:ext cx="2075400" cy="783900"/>
          </a:xfrm>
          <a:prstGeom prst="rect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7"/>
          <p:cNvSpPr txBox="1"/>
          <p:nvPr/>
        </p:nvSpPr>
        <p:spPr>
          <a:xfrm flipH="1">
            <a:off x="561925" y="2222525"/>
            <a:ext cx="18219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17"/>
          <p:cNvSpPr/>
          <p:nvPr/>
        </p:nvSpPr>
        <p:spPr>
          <a:xfrm flipH="1">
            <a:off x="457050" y="3124739"/>
            <a:ext cx="2075400" cy="783900"/>
          </a:xfrm>
          <a:prstGeom prst="rect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"/>
          <p:cNvSpPr txBox="1"/>
          <p:nvPr/>
        </p:nvSpPr>
        <p:spPr>
          <a:xfrm flipH="1">
            <a:off x="561925" y="3444347"/>
            <a:ext cx="18219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Jupiter is the biggest planet of our System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8" name="Google Shape;298;p17"/>
          <p:cNvSpPr txBox="1"/>
          <p:nvPr/>
        </p:nvSpPr>
        <p:spPr>
          <a:xfrm>
            <a:off x="6768000" y="1599000"/>
            <a:ext cx="18219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9" name="Google Shape;299;p17"/>
          <p:cNvSpPr txBox="1"/>
          <p:nvPr/>
        </p:nvSpPr>
        <p:spPr>
          <a:xfrm>
            <a:off x="561925" y="1874950"/>
            <a:ext cx="18219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00" name="Google Shape;300;p17"/>
          <p:cNvSpPr txBox="1"/>
          <p:nvPr/>
        </p:nvSpPr>
        <p:spPr>
          <a:xfrm>
            <a:off x="561925" y="3111075"/>
            <a:ext cx="18219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7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01" name="Google Shape;301;p17"/>
          <p:cNvSpPr txBox="1"/>
          <p:nvPr/>
        </p:nvSpPr>
        <p:spPr>
          <a:xfrm>
            <a:off x="6767950" y="1257225"/>
            <a:ext cx="18219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02" name="Google Shape;302;p17"/>
          <p:cNvSpPr txBox="1"/>
          <p:nvPr/>
        </p:nvSpPr>
        <p:spPr>
          <a:xfrm>
            <a:off x="6767950" y="2435800"/>
            <a:ext cx="18219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03" name="Google Shape;303;p17"/>
          <p:cNvSpPr txBox="1"/>
          <p:nvPr/>
        </p:nvSpPr>
        <p:spPr>
          <a:xfrm>
            <a:off x="6767850" y="3614375"/>
            <a:ext cx="18219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E64398-7F97-2743-91EA-098C627CE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1711" y="1472463"/>
            <a:ext cx="3378875" cy="27858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21"/>
          <p:cNvSpPr/>
          <p:nvPr/>
        </p:nvSpPr>
        <p:spPr>
          <a:xfrm>
            <a:off x="2117981" y="1566475"/>
            <a:ext cx="1611300" cy="2925900"/>
          </a:xfrm>
          <a:prstGeom prst="roundRect">
            <a:avLst>
              <a:gd name="adj" fmla="val 16667"/>
            </a:avLst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990" name="Google Shape;990;p21"/>
          <p:cNvSpPr/>
          <p:nvPr/>
        </p:nvSpPr>
        <p:spPr>
          <a:xfrm>
            <a:off x="3773088" y="1566475"/>
            <a:ext cx="1611300" cy="2925900"/>
          </a:xfrm>
          <a:prstGeom prst="roundRect">
            <a:avLst>
              <a:gd name="adj" fmla="val 16667"/>
            </a:avLst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991" name="Google Shape;991;p21"/>
          <p:cNvSpPr/>
          <p:nvPr/>
        </p:nvSpPr>
        <p:spPr>
          <a:xfrm>
            <a:off x="5428194" y="1566475"/>
            <a:ext cx="1611300" cy="2925900"/>
          </a:xfrm>
          <a:prstGeom prst="roundRect">
            <a:avLst>
              <a:gd name="adj" fmla="val 16667"/>
            </a:avLst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992" name="Google Shape;992;p21"/>
          <p:cNvSpPr/>
          <p:nvPr/>
        </p:nvSpPr>
        <p:spPr>
          <a:xfrm>
            <a:off x="7083300" y="1566475"/>
            <a:ext cx="1611300" cy="2925900"/>
          </a:xfrm>
          <a:prstGeom prst="roundRect">
            <a:avLst>
              <a:gd name="adj" fmla="val 16667"/>
            </a:avLst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p21"/>
          <p:cNvSpPr/>
          <p:nvPr/>
        </p:nvSpPr>
        <p:spPr>
          <a:xfrm>
            <a:off x="462875" y="1566475"/>
            <a:ext cx="1611300" cy="2925900"/>
          </a:xfrm>
          <a:prstGeom prst="roundRect">
            <a:avLst>
              <a:gd name="adj" fmla="val 16667"/>
            </a:avLst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21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1000" name="Google Shape;1000;p21"/>
          <p:cNvSpPr txBox="1"/>
          <p:nvPr/>
        </p:nvSpPr>
        <p:spPr>
          <a:xfrm>
            <a:off x="3942218" y="3224575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It’s composed of hydrogen and helium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1" name="Google Shape;1001;p21"/>
          <p:cNvSpPr txBox="1"/>
          <p:nvPr/>
        </p:nvSpPr>
        <p:spPr>
          <a:xfrm>
            <a:off x="639313" y="3224577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2" name="Google Shape;1002;p21"/>
          <p:cNvSpPr txBox="1"/>
          <p:nvPr/>
        </p:nvSpPr>
        <p:spPr>
          <a:xfrm>
            <a:off x="2290784" y="3224569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3" name="Google Shape;1003;p21"/>
          <p:cNvSpPr txBox="1"/>
          <p:nvPr/>
        </p:nvSpPr>
        <p:spPr>
          <a:xfrm>
            <a:off x="7259784" y="3224578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4" name="Google Shape;1004;p21"/>
          <p:cNvSpPr txBox="1"/>
          <p:nvPr/>
        </p:nvSpPr>
        <p:spPr>
          <a:xfrm>
            <a:off x="5601001" y="3224570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5" name="Google Shape;1005;p21"/>
          <p:cNvSpPr txBox="1"/>
          <p:nvPr/>
        </p:nvSpPr>
        <p:spPr>
          <a:xfrm>
            <a:off x="3942220" y="2945404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Wash dishes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06" name="Google Shape;1006;p21"/>
          <p:cNvSpPr txBox="1"/>
          <p:nvPr/>
        </p:nvSpPr>
        <p:spPr>
          <a:xfrm>
            <a:off x="639325" y="2945406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Work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07" name="Google Shape;1007;p21"/>
          <p:cNvSpPr txBox="1"/>
          <p:nvPr/>
        </p:nvSpPr>
        <p:spPr>
          <a:xfrm>
            <a:off x="2290791" y="2945401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Lunch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08" name="Google Shape;1008;p21"/>
          <p:cNvSpPr txBox="1"/>
          <p:nvPr/>
        </p:nvSpPr>
        <p:spPr>
          <a:xfrm>
            <a:off x="7259778" y="2945406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Bath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09" name="Google Shape;1009;p21"/>
          <p:cNvSpPr txBox="1"/>
          <p:nvPr/>
        </p:nvSpPr>
        <p:spPr>
          <a:xfrm>
            <a:off x="5600999" y="2945402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Clean up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79C351-7860-824C-BB9E-B76A0A083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959" y="1775192"/>
            <a:ext cx="1080000" cy="1080000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B35245-CAA0-2643-A32F-2624E3977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2000" y="1775192"/>
            <a:ext cx="1080000" cy="1080000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33E338-70D8-C944-8699-F7F6EBCC8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93" y="1775192"/>
            <a:ext cx="1080000" cy="1080000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A5E022-6CCB-584F-A971-9AA5DD05C2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0957" y="1775192"/>
            <a:ext cx="1086968" cy="1080000"/>
          </a:xfrm>
          <a:prstGeom prst="ellipse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A924BD-0ADA-7B4A-B004-341EE9D1F7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8950" y="1775192"/>
            <a:ext cx="1080000" cy="1080000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25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1220" name="Google Shape;1220;p25"/>
          <p:cNvSpPr txBox="1"/>
          <p:nvPr/>
        </p:nvSpPr>
        <p:spPr>
          <a:xfrm>
            <a:off x="3939793" y="2924810"/>
            <a:ext cx="1265700" cy="42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21" name="Google Shape;1221;p25"/>
          <p:cNvSpPr txBox="1"/>
          <p:nvPr/>
        </p:nvSpPr>
        <p:spPr>
          <a:xfrm>
            <a:off x="3939155" y="3419712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It’s composed of hydrogen and helium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2" name="Google Shape;1222;p25"/>
          <p:cNvSpPr txBox="1"/>
          <p:nvPr/>
        </p:nvSpPr>
        <p:spPr>
          <a:xfrm>
            <a:off x="570738" y="2924813"/>
            <a:ext cx="1265700" cy="4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Earth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23" name="Google Shape;1223;p25"/>
          <p:cNvSpPr txBox="1"/>
          <p:nvPr/>
        </p:nvSpPr>
        <p:spPr>
          <a:xfrm>
            <a:off x="572526" y="3419715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4" name="Google Shape;1224;p25"/>
          <p:cNvSpPr txBox="1"/>
          <p:nvPr/>
        </p:nvSpPr>
        <p:spPr>
          <a:xfrm>
            <a:off x="2255397" y="2924805"/>
            <a:ext cx="1265700" cy="42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25" name="Google Shape;1225;p25"/>
          <p:cNvSpPr txBox="1"/>
          <p:nvPr/>
        </p:nvSpPr>
        <p:spPr>
          <a:xfrm>
            <a:off x="2255840" y="3419707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6" name="Google Shape;1226;p25"/>
          <p:cNvSpPr txBox="1"/>
          <p:nvPr/>
        </p:nvSpPr>
        <p:spPr>
          <a:xfrm>
            <a:off x="7305784" y="3419715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7" name="Google Shape;1227;p25"/>
          <p:cNvSpPr txBox="1"/>
          <p:nvPr/>
        </p:nvSpPr>
        <p:spPr>
          <a:xfrm>
            <a:off x="7307572" y="2924813"/>
            <a:ext cx="1265700" cy="42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28" name="Google Shape;1228;p25"/>
          <p:cNvSpPr txBox="1"/>
          <p:nvPr/>
        </p:nvSpPr>
        <p:spPr>
          <a:xfrm>
            <a:off x="5624201" y="2924805"/>
            <a:ext cx="1265700" cy="42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29" name="Google Shape;1229;p25"/>
          <p:cNvSpPr txBox="1"/>
          <p:nvPr/>
        </p:nvSpPr>
        <p:spPr>
          <a:xfrm>
            <a:off x="5622470" y="3419707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31" name="Google Shape;1231;p25"/>
          <p:cNvCxnSpPr/>
          <p:nvPr/>
        </p:nvCxnSpPr>
        <p:spPr>
          <a:xfrm>
            <a:off x="1230400" y="2286463"/>
            <a:ext cx="67881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175271-3D38-1445-8E19-A0875F19F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14" y="1521021"/>
            <a:ext cx="1073571" cy="108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F6C981-D9F6-644F-9D94-E1C024501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518" y="1584817"/>
            <a:ext cx="1080000" cy="108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DC5F3F-0F88-644C-AE4F-EBB785D12E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7113" y="1609932"/>
            <a:ext cx="1073250" cy="108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10F750-4A1E-694D-A16D-9E16C6FC25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6958" y="1561853"/>
            <a:ext cx="1080000" cy="108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A521E4-BC32-B44A-A84F-11B89C28A9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5784" y="1518499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9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graphicFrame>
        <p:nvGraphicFramePr>
          <p:cNvPr id="679" name="Google Shape;679;p19"/>
          <p:cNvGraphicFramePr/>
          <p:nvPr/>
        </p:nvGraphicFramePr>
        <p:xfrm>
          <a:off x="1454213" y="1554800"/>
          <a:ext cx="6235575" cy="2817275"/>
        </p:xfrm>
        <a:graphic>
          <a:graphicData uri="http://schemas.openxmlformats.org/drawingml/2006/table">
            <a:tbl>
              <a:tblPr>
                <a:noFill/>
                <a:tableStyleId>{F60B1B58-E3C0-4F1E-86A7-DF1B96FC6FF9}</a:tableStyleId>
              </a:tblPr>
              <a:tblGrid>
                <a:gridCol w="158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9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solidFill>
                            <a:schemeClr val="lt1"/>
                          </a:solidFill>
                          <a:latin typeface="Fira Sans Extra Condensed Medium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Routine</a:t>
                      </a:r>
                      <a:endParaRPr>
                        <a:solidFill>
                          <a:schemeClr val="lt1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solidFill>
                            <a:schemeClr val="lt1"/>
                          </a:solidFill>
                          <a:latin typeface="Fira Sans Extra Condensed Medium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tips</a:t>
                      </a:r>
                      <a:endParaRPr>
                        <a:solidFill>
                          <a:schemeClr val="lt1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solidFill>
                            <a:schemeClr val="lt1"/>
                          </a:solidFill>
                          <a:latin typeface="Fira Sans Extra Condensed Medium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Check</a:t>
                      </a:r>
                      <a:endParaRPr>
                        <a:solidFill>
                          <a:schemeClr val="lt1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3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Morning routine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Bath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350">
                <a:tc vMerge="1">
                  <a:txBody>
                    <a:bodyPr/>
                    <a:lstStyle/>
                    <a:p>
                      <a:endParaRPr lang="en-D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Breakfast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3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Plan your meetings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350">
                <a:tc vMerge="1">
                  <a:txBody>
                    <a:bodyPr/>
                    <a:lstStyle/>
                    <a:p>
                      <a:endParaRPr lang="en-D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Projects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3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Free time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Meditate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350">
                <a:tc vMerge="1">
                  <a:txBody>
                    <a:bodyPr/>
                    <a:lstStyle/>
                    <a:p>
                      <a:endParaRPr lang="en-D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Yoga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680" name="Google Shape;680;p19"/>
          <p:cNvGrpSpPr/>
          <p:nvPr/>
        </p:nvGrpSpPr>
        <p:grpSpPr>
          <a:xfrm>
            <a:off x="7148217" y="2457493"/>
            <a:ext cx="386455" cy="287569"/>
            <a:chOff x="7148217" y="2457493"/>
            <a:chExt cx="386455" cy="287569"/>
          </a:xfrm>
        </p:grpSpPr>
        <p:sp>
          <p:nvSpPr>
            <p:cNvPr id="681" name="Google Shape;681;p19"/>
            <p:cNvSpPr/>
            <p:nvPr/>
          </p:nvSpPr>
          <p:spPr>
            <a:xfrm>
              <a:off x="7154845" y="2463623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19"/>
            <p:cNvSpPr/>
            <p:nvPr/>
          </p:nvSpPr>
          <p:spPr>
            <a:xfrm>
              <a:off x="7269841" y="2502051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9"/>
            <p:cNvSpPr/>
            <p:nvPr/>
          </p:nvSpPr>
          <p:spPr>
            <a:xfrm>
              <a:off x="7148217" y="2553734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9"/>
            <p:cNvSpPr/>
            <p:nvPr/>
          </p:nvSpPr>
          <p:spPr>
            <a:xfrm>
              <a:off x="7242467" y="2457493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5" name="Google Shape;685;p19"/>
          <p:cNvGrpSpPr/>
          <p:nvPr/>
        </p:nvGrpSpPr>
        <p:grpSpPr>
          <a:xfrm>
            <a:off x="7185383" y="2052588"/>
            <a:ext cx="312140" cy="308603"/>
            <a:chOff x="7185383" y="2052588"/>
            <a:chExt cx="312140" cy="308603"/>
          </a:xfrm>
        </p:grpSpPr>
        <p:sp>
          <p:nvSpPr>
            <p:cNvPr id="686" name="Google Shape;686;p19"/>
            <p:cNvSpPr/>
            <p:nvPr/>
          </p:nvSpPr>
          <p:spPr>
            <a:xfrm>
              <a:off x="7190858" y="2057644"/>
              <a:ext cx="301190" cy="298466"/>
            </a:xfrm>
            <a:custGeom>
              <a:avLst/>
              <a:gdLst/>
              <a:ahLst/>
              <a:cxnLst/>
              <a:rect l="l" t="t" r="r" b="b"/>
              <a:pathLst>
                <a:path w="11498" h="11394" extrusionOk="0">
                  <a:moveTo>
                    <a:pt x="2709" y="1"/>
                  </a:moveTo>
                  <a:cubicBezTo>
                    <a:pt x="2577" y="1"/>
                    <a:pt x="2445" y="51"/>
                    <a:pt x="2344" y="152"/>
                  </a:cubicBezTo>
                  <a:lnTo>
                    <a:pt x="203" y="2294"/>
                  </a:lnTo>
                  <a:cubicBezTo>
                    <a:pt x="0" y="2493"/>
                    <a:pt x="0" y="2822"/>
                    <a:pt x="203" y="3021"/>
                  </a:cubicBezTo>
                  <a:lnTo>
                    <a:pt x="2879" y="5697"/>
                  </a:lnTo>
                  <a:lnTo>
                    <a:pt x="203" y="8373"/>
                  </a:lnTo>
                  <a:cubicBezTo>
                    <a:pt x="0" y="8572"/>
                    <a:pt x="0" y="8901"/>
                    <a:pt x="203" y="9100"/>
                  </a:cubicBezTo>
                  <a:lnTo>
                    <a:pt x="2344" y="11241"/>
                  </a:lnTo>
                  <a:cubicBezTo>
                    <a:pt x="2445" y="11343"/>
                    <a:pt x="2577" y="11393"/>
                    <a:pt x="2709" y="11393"/>
                  </a:cubicBezTo>
                  <a:cubicBezTo>
                    <a:pt x="2841" y="11393"/>
                    <a:pt x="2973" y="11343"/>
                    <a:pt x="3074" y="11241"/>
                  </a:cubicBezTo>
                  <a:lnTo>
                    <a:pt x="5750" y="8569"/>
                  </a:lnTo>
                  <a:lnTo>
                    <a:pt x="8423" y="11241"/>
                  </a:lnTo>
                  <a:cubicBezTo>
                    <a:pt x="8524" y="11343"/>
                    <a:pt x="8656" y="11393"/>
                    <a:pt x="8788" y="11393"/>
                  </a:cubicBezTo>
                  <a:cubicBezTo>
                    <a:pt x="8920" y="11393"/>
                    <a:pt x="9052" y="11343"/>
                    <a:pt x="9153" y="11241"/>
                  </a:cubicBezTo>
                  <a:lnTo>
                    <a:pt x="11295" y="9100"/>
                  </a:lnTo>
                  <a:cubicBezTo>
                    <a:pt x="11497" y="8901"/>
                    <a:pt x="11497" y="8572"/>
                    <a:pt x="11295" y="8373"/>
                  </a:cubicBezTo>
                  <a:lnTo>
                    <a:pt x="8615" y="5697"/>
                  </a:lnTo>
                  <a:lnTo>
                    <a:pt x="11292" y="3021"/>
                  </a:lnTo>
                  <a:cubicBezTo>
                    <a:pt x="11494" y="2822"/>
                    <a:pt x="11494" y="2493"/>
                    <a:pt x="11292" y="2294"/>
                  </a:cubicBezTo>
                  <a:lnTo>
                    <a:pt x="9150" y="152"/>
                  </a:lnTo>
                  <a:cubicBezTo>
                    <a:pt x="9049" y="51"/>
                    <a:pt x="8917" y="1"/>
                    <a:pt x="8785" y="1"/>
                  </a:cubicBezTo>
                  <a:cubicBezTo>
                    <a:pt x="8653" y="1"/>
                    <a:pt x="8521" y="51"/>
                    <a:pt x="8420" y="152"/>
                  </a:cubicBezTo>
                  <a:lnTo>
                    <a:pt x="5750" y="2829"/>
                  </a:lnTo>
                  <a:lnTo>
                    <a:pt x="3074" y="152"/>
                  </a:lnTo>
                  <a:cubicBezTo>
                    <a:pt x="2973" y="51"/>
                    <a:pt x="2841" y="1"/>
                    <a:pt x="27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9"/>
            <p:cNvSpPr/>
            <p:nvPr/>
          </p:nvSpPr>
          <p:spPr>
            <a:xfrm>
              <a:off x="7294590" y="2052640"/>
              <a:ext cx="202933" cy="308551"/>
            </a:xfrm>
            <a:custGeom>
              <a:avLst/>
              <a:gdLst/>
              <a:ahLst/>
              <a:cxnLst/>
              <a:rect l="l" t="t" r="r" b="b"/>
              <a:pathLst>
                <a:path w="7747" h="11779" extrusionOk="0">
                  <a:moveTo>
                    <a:pt x="4828" y="1"/>
                  </a:moveTo>
                  <a:cubicBezTo>
                    <a:pt x="4647" y="1"/>
                    <a:pt x="4465" y="69"/>
                    <a:pt x="4326" y="206"/>
                  </a:cubicBezTo>
                  <a:lnTo>
                    <a:pt x="1790" y="2745"/>
                  </a:lnTo>
                  <a:lnTo>
                    <a:pt x="420" y="1375"/>
                  </a:lnTo>
                  <a:cubicBezTo>
                    <a:pt x="377" y="1332"/>
                    <a:pt x="329" y="1314"/>
                    <a:pt x="283" y="1314"/>
                  </a:cubicBezTo>
                  <a:cubicBezTo>
                    <a:pt x="131" y="1314"/>
                    <a:pt x="0" y="1510"/>
                    <a:pt x="142" y="1652"/>
                  </a:cubicBezTo>
                  <a:lnTo>
                    <a:pt x="1650" y="3160"/>
                  </a:lnTo>
                  <a:cubicBezTo>
                    <a:pt x="1688" y="3198"/>
                    <a:pt x="1737" y="3217"/>
                    <a:pt x="1787" y="3217"/>
                  </a:cubicBezTo>
                  <a:cubicBezTo>
                    <a:pt x="1838" y="3217"/>
                    <a:pt x="1888" y="3198"/>
                    <a:pt x="1928" y="3160"/>
                  </a:cubicBezTo>
                  <a:lnTo>
                    <a:pt x="4600" y="484"/>
                  </a:lnTo>
                  <a:cubicBezTo>
                    <a:pt x="4664" y="420"/>
                    <a:pt x="4745" y="389"/>
                    <a:pt x="4827" y="389"/>
                  </a:cubicBezTo>
                  <a:cubicBezTo>
                    <a:pt x="4908" y="389"/>
                    <a:pt x="4989" y="420"/>
                    <a:pt x="5053" y="484"/>
                  </a:cubicBezTo>
                  <a:lnTo>
                    <a:pt x="7195" y="2626"/>
                  </a:lnTo>
                  <a:cubicBezTo>
                    <a:pt x="7318" y="2749"/>
                    <a:pt x="7318" y="2951"/>
                    <a:pt x="7195" y="3074"/>
                  </a:cubicBezTo>
                  <a:lnTo>
                    <a:pt x="4518" y="5751"/>
                  </a:lnTo>
                  <a:cubicBezTo>
                    <a:pt x="4443" y="5826"/>
                    <a:pt x="4443" y="5950"/>
                    <a:pt x="4518" y="6028"/>
                  </a:cubicBezTo>
                  <a:lnTo>
                    <a:pt x="7195" y="8701"/>
                  </a:lnTo>
                  <a:cubicBezTo>
                    <a:pt x="7318" y="8828"/>
                    <a:pt x="7318" y="9027"/>
                    <a:pt x="7195" y="9154"/>
                  </a:cubicBezTo>
                  <a:lnTo>
                    <a:pt x="5053" y="11295"/>
                  </a:lnTo>
                  <a:cubicBezTo>
                    <a:pt x="4989" y="11357"/>
                    <a:pt x="4908" y="11388"/>
                    <a:pt x="4827" y="11388"/>
                  </a:cubicBezTo>
                  <a:cubicBezTo>
                    <a:pt x="4745" y="11388"/>
                    <a:pt x="4664" y="11357"/>
                    <a:pt x="4600" y="11295"/>
                  </a:cubicBezTo>
                  <a:lnTo>
                    <a:pt x="3593" y="10284"/>
                  </a:lnTo>
                  <a:cubicBezTo>
                    <a:pt x="3550" y="10242"/>
                    <a:pt x="3503" y="10225"/>
                    <a:pt x="3457" y="10225"/>
                  </a:cubicBezTo>
                  <a:cubicBezTo>
                    <a:pt x="3306" y="10225"/>
                    <a:pt x="3176" y="10420"/>
                    <a:pt x="3315" y="10562"/>
                  </a:cubicBezTo>
                  <a:lnTo>
                    <a:pt x="4326" y="11569"/>
                  </a:lnTo>
                  <a:cubicBezTo>
                    <a:pt x="4460" y="11703"/>
                    <a:pt x="4638" y="11779"/>
                    <a:pt x="4827" y="11779"/>
                  </a:cubicBezTo>
                  <a:cubicBezTo>
                    <a:pt x="5015" y="11779"/>
                    <a:pt x="5197" y="11703"/>
                    <a:pt x="5327" y="11569"/>
                  </a:cubicBezTo>
                  <a:lnTo>
                    <a:pt x="7469" y="9428"/>
                  </a:lnTo>
                  <a:cubicBezTo>
                    <a:pt x="7746" y="9150"/>
                    <a:pt x="7746" y="8701"/>
                    <a:pt x="7469" y="8427"/>
                  </a:cubicBezTo>
                  <a:lnTo>
                    <a:pt x="4933" y="5888"/>
                  </a:lnTo>
                  <a:lnTo>
                    <a:pt x="7469" y="3352"/>
                  </a:lnTo>
                  <a:cubicBezTo>
                    <a:pt x="7746" y="3074"/>
                    <a:pt x="7746" y="2626"/>
                    <a:pt x="7469" y="2351"/>
                  </a:cubicBezTo>
                  <a:lnTo>
                    <a:pt x="5327" y="206"/>
                  </a:lnTo>
                  <a:cubicBezTo>
                    <a:pt x="5190" y="69"/>
                    <a:pt x="5009" y="1"/>
                    <a:pt x="48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9"/>
            <p:cNvSpPr/>
            <p:nvPr/>
          </p:nvSpPr>
          <p:spPr>
            <a:xfrm>
              <a:off x="7185383" y="2052588"/>
              <a:ext cx="192533" cy="308603"/>
            </a:xfrm>
            <a:custGeom>
              <a:avLst/>
              <a:gdLst/>
              <a:ahLst/>
              <a:cxnLst/>
              <a:rect l="l" t="t" r="r" b="b"/>
              <a:pathLst>
                <a:path w="7350" h="11781" extrusionOk="0">
                  <a:moveTo>
                    <a:pt x="2919" y="0"/>
                  </a:moveTo>
                  <a:cubicBezTo>
                    <a:pt x="2737" y="0"/>
                    <a:pt x="2557" y="69"/>
                    <a:pt x="2420" y="208"/>
                  </a:cubicBezTo>
                  <a:lnTo>
                    <a:pt x="278" y="2350"/>
                  </a:lnTo>
                  <a:cubicBezTo>
                    <a:pt x="0" y="2628"/>
                    <a:pt x="0" y="3076"/>
                    <a:pt x="278" y="3354"/>
                  </a:cubicBezTo>
                  <a:lnTo>
                    <a:pt x="2814" y="5890"/>
                  </a:lnTo>
                  <a:lnTo>
                    <a:pt x="278" y="8429"/>
                  </a:lnTo>
                  <a:cubicBezTo>
                    <a:pt x="0" y="8703"/>
                    <a:pt x="0" y="9152"/>
                    <a:pt x="278" y="9430"/>
                  </a:cubicBezTo>
                  <a:lnTo>
                    <a:pt x="2420" y="11571"/>
                  </a:lnTo>
                  <a:cubicBezTo>
                    <a:pt x="2550" y="11705"/>
                    <a:pt x="2731" y="11781"/>
                    <a:pt x="2920" y="11781"/>
                  </a:cubicBezTo>
                  <a:cubicBezTo>
                    <a:pt x="3108" y="11781"/>
                    <a:pt x="3287" y="11705"/>
                    <a:pt x="3420" y="11571"/>
                  </a:cubicBezTo>
                  <a:lnTo>
                    <a:pt x="5956" y="9032"/>
                  </a:lnTo>
                  <a:lnTo>
                    <a:pt x="6933" y="10009"/>
                  </a:lnTo>
                  <a:cubicBezTo>
                    <a:pt x="6976" y="10052"/>
                    <a:pt x="7024" y="10070"/>
                    <a:pt x="7070" y="10070"/>
                  </a:cubicBezTo>
                  <a:cubicBezTo>
                    <a:pt x="7221" y="10070"/>
                    <a:pt x="7349" y="9876"/>
                    <a:pt x="7210" y="9735"/>
                  </a:cubicBezTo>
                  <a:lnTo>
                    <a:pt x="6097" y="8621"/>
                  </a:lnTo>
                  <a:cubicBezTo>
                    <a:pt x="6059" y="8583"/>
                    <a:pt x="6008" y="8564"/>
                    <a:pt x="5958" y="8564"/>
                  </a:cubicBezTo>
                  <a:cubicBezTo>
                    <a:pt x="5907" y="8564"/>
                    <a:pt x="5857" y="8583"/>
                    <a:pt x="5819" y="8621"/>
                  </a:cubicBezTo>
                  <a:lnTo>
                    <a:pt x="3146" y="11297"/>
                  </a:lnTo>
                  <a:cubicBezTo>
                    <a:pt x="3083" y="11359"/>
                    <a:pt x="3000" y="11390"/>
                    <a:pt x="2919" y="11390"/>
                  </a:cubicBezTo>
                  <a:cubicBezTo>
                    <a:pt x="2837" y="11390"/>
                    <a:pt x="2755" y="11359"/>
                    <a:pt x="2694" y="11297"/>
                  </a:cubicBezTo>
                  <a:lnTo>
                    <a:pt x="552" y="9156"/>
                  </a:lnTo>
                  <a:cubicBezTo>
                    <a:pt x="429" y="9029"/>
                    <a:pt x="429" y="8827"/>
                    <a:pt x="552" y="8703"/>
                  </a:cubicBezTo>
                  <a:lnTo>
                    <a:pt x="3228" y="6027"/>
                  </a:lnTo>
                  <a:cubicBezTo>
                    <a:pt x="3304" y="5952"/>
                    <a:pt x="3304" y="5828"/>
                    <a:pt x="3228" y="5753"/>
                  </a:cubicBezTo>
                  <a:lnTo>
                    <a:pt x="552" y="3076"/>
                  </a:lnTo>
                  <a:cubicBezTo>
                    <a:pt x="429" y="2953"/>
                    <a:pt x="429" y="2751"/>
                    <a:pt x="552" y="2628"/>
                  </a:cubicBezTo>
                  <a:lnTo>
                    <a:pt x="2694" y="486"/>
                  </a:lnTo>
                  <a:cubicBezTo>
                    <a:pt x="2755" y="422"/>
                    <a:pt x="2837" y="391"/>
                    <a:pt x="2919" y="391"/>
                  </a:cubicBezTo>
                  <a:cubicBezTo>
                    <a:pt x="3000" y="391"/>
                    <a:pt x="3083" y="422"/>
                    <a:pt x="3146" y="486"/>
                  </a:cubicBezTo>
                  <a:lnTo>
                    <a:pt x="3759" y="1103"/>
                  </a:lnTo>
                  <a:cubicBezTo>
                    <a:pt x="3802" y="1145"/>
                    <a:pt x="3850" y="1162"/>
                    <a:pt x="3896" y="1162"/>
                  </a:cubicBezTo>
                  <a:cubicBezTo>
                    <a:pt x="4048" y="1162"/>
                    <a:pt x="4179" y="967"/>
                    <a:pt x="4037" y="825"/>
                  </a:cubicBezTo>
                  <a:lnTo>
                    <a:pt x="3420" y="208"/>
                  </a:lnTo>
                  <a:cubicBezTo>
                    <a:pt x="3281" y="69"/>
                    <a:pt x="3100" y="0"/>
                    <a:pt x="2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" name="Google Shape;689;p19"/>
          <p:cNvGrpSpPr/>
          <p:nvPr/>
        </p:nvGrpSpPr>
        <p:grpSpPr>
          <a:xfrm>
            <a:off x="7185383" y="2841338"/>
            <a:ext cx="312140" cy="308603"/>
            <a:chOff x="7185383" y="2052588"/>
            <a:chExt cx="312140" cy="308603"/>
          </a:xfrm>
        </p:grpSpPr>
        <p:sp>
          <p:nvSpPr>
            <p:cNvPr id="690" name="Google Shape;690;p19"/>
            <p:cNvSpPr/>
            <p:nvPr/>
          </p:nvSpPr>
          <p:spPr>
            <a:xfrm>
              <a:off x="7190858" y="2057644"/>
              <a:ext cx="301190" cy="298466"/>
            </a:xfrm>
            <a:custGeom>
              <a:avLst/>
              <a:gdLst/>
              <a:ahLst/>
              <a:cxnLst/>
              <a:rect l="l" t="t" r="r" b="b"/>
              <a:pathLst>
                <a:path w="11498" h="11394" extrusionOk="0">
                  <a:moveTo>
                    <a:pt x="2709" y="1"/>
                  </a:moveTo>
                  <a:cubicBezTo>
                    <a:pt x="2577" y="1"/>
                    <a:pt x="2445" y="51"/>
                    <a:pt x="2344" y="152"/>
                  </a:cubicBezTo>
                  <a:lnTo>
                    <a:pt x="203" y="2294"/>
                  </a:lnTo>
                  <a:cubicBezTo>
                    <a:pt x="0" y="2493"/>
                    <a:pt x="0" y="2822"/>
                    <a:pt x="203" y="3021"/>
                  </a:cubicBezTo>
                  <a:lnTo>
                    <a:pt x="2879" y="5697"/>
                  </a:lnTo>
                  <a:lnTo>
                    <a:pt x="203" y="8373"/>
                  </a:lnTo>
                  <a:cubicBezTo>
                    <a:pt x="0" y="8572"/>
                    <a:pt x="0" y="8901"/>
                    <a:pt x="203" y="9100"/>
                  </a:cubicBezTo>
                  <a:lnTo>
                    <a:pt x="2344" y="11241"/>
                  </a:lnTo>
                  <a:cubicBezTo>
                    <a:pt x="2445" y="11343"/>
                    <a:pt x="2577" y="11393"/>
                    <a:pt x="2709" y="11393"/>
                  </a:cubicBezTo>
                  <a:cubicBezTo>
                    <a:pt x="2841" y="11393"/>
                    <a:pt x="2973" y="11343"/>
                    <a:pt x="3074" y="11241"/>
                  </a:cubicBezTo>
                  <a:lnTo>
                    <a:pt x="5750" y="8569"/>
                  </a:lnTo>
                  <a:lnTo>
                    <a:pt x="8423" y="11241"/>
                  </a:lnTo>
                  <a:cubicBezTo>
                    <a:pt x="8524" y="11343"/>
                    <a:pt x="8656" y="11393"/>
                    <a:pt x="8788" y="11393"/>
                  </a:cubicBezTo>
                  <a:cubicBezTo>
                    <a:pt x="8920" y="11393"/>
                    <a:pt x="9052" y="11343"/>
                    <a:pt x="9153" y="11241"/>
                  </a:cubicBezTo>
                  <a:lnTo>
                    <a:pt x="11295" y="9100"/>
                  </a:lnTo>
                  <a:cubicBezTo>
                    <a:pt x="11497" y="8901"/>
                    <a:pt x="11497" y="8572"/>
                    <a:pt x="11295" y="8373"/>
                  </a:cubicBezTo>
                  <a:lnTo>
                    <a:pt x="8615" y="5697"/>
                  </a:lnTo>
                  <a:lnTo>
                    <a:pt x="11292" y="3021"/>
                  </a:lnTo>
                  <a:cubicBezTo>
                    <a:pt x="11494" y="2822"/>
                    <a:pt x="11494" y="2493"/>
                    <a:pt x="11292" y="2294"/>
                  </a:cubicBezTo>
                  <a:lnTo>
                    <a:pt x="9150" y="152"/>
                  </a:lnTo>
                  <a:cubicBezTo>
                    <a:pt x="9049" y="51"/>
                    <a:pt x="8917" y="1"/>
                    <a:pt x="8785" y="1"/>
                  </a:cubicBezTo>
                  <a:cubicBezTo>
                    <a:pt x="8653" y="1"/>
                    <a:pt x="8521" y="51"/>
                    <a:pt x="8420" y="152"/>
                  </a:cubicBezTo>
                  <a:lnTo>
                    <a:pt x="5750" y="2829"/>
                  </a:lnTo>
                  <a:lnTo>
                    <a:pt x="3074" y="152"/>
                  </a:lnTo>
                  <a:cubicBezTo>
                    <a:pt x="2973" y="51"/>
                    <a:pt x="2841" y="1"/>
                    <a:pt x="27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9"/>
            <p:cNvSpPr/>
            <p:nvPr/>
          </p:nvSpPr>
          <p:spPr>
            <a:xfrm>
              <a:off x="7294590" y="2052640"/>
              <a:ext cx="202933" cy="308551"/>
            </a:xfrm>
            <a:custGeom>
              <a:avLst/>
              <a:gdLst/>
              <a:ahLst/>
              <a:cxnLst/>
              <a:rect l="l" t="t" r="r" b="b"/>
              <a:pathLst>
                <a:path w="7747" h="11779" extrusionOk="0">
                  <a:moveTo>
                    <a:pt x="4828" y="1"/>
                  </a:moveTo>
                  <a:cubicBezTo>
                    <a:pt x="4647" y="1"/>
                    <a:pt x="4465" y="69"/>
                    <a:pt x="4326" y="206"/>
                  </a:cubicBezTo>
                  <a:lnTo>
                    <a:pt x="1790" y="2745"/>
                  </a:lnTo>
                  <a:lnTo>
                    <a:pt x="420" y="1375"/>
                  </a:lnTo>
                  <a:cubicBezTo>
                    <a:pt x="377" y="1332"/>
                    <a:pt x="329" y="1314"/>
                    <a:pt x="283" y="1314"/>
                  </a:cubicBezTo>
                  <a:cubicBezTo>
                    <a:pt x="131" y="1314"/>
                    <a:pt x="0" y="1510"/>
                    <a:pt x="142" y="1652"/>
                  </a:cubicBezTo>
                  <a:lnTo>
                    <a:pt x="1650" y="3160"/>
                  </a:lnTo>
                  <a:cubicBezTo>
                    <a:pt x="1688" y="3198"/>
                    <a:pt x="1737" y="3217"/>
                    <a:pt x="1787" y="3217"/>
                  </a:cubicBezTo>
                  <a:cubicBezTo>
                    <a:pt x="1838" y="3217"/>
                    <a:pt x="1888" y="3198"/>
                    <a:pt x="1928" y="3160"/>
                  </a:cubicBezTo>
                  <a:lnTo>
                    <a:pt x="4600" y="484"/>
                  </a:lnTo>
                  <a:cubicBezTo>
                    <a:pt x="4664" y="420"/>
                    <a:pt x="4745" y="389"/>
                    <a:pt x="4827" y="389"/>
                  </a:cubicBezTo>
                  <a:cubicBezTo>
                    <a:pt x="4908" y="389"/>
                    <a:pt x="4989" y="420"/>
                    <a:pt x="5053" y="484"/>
                  </a:cubicBezTo>
                  <a:lnTo>
                    <a:pt x="7195" y="2626"/>
                  </a:lnTo>
                  <a:cubicBezTo>
                    <a:pt x="7318" y="2749"/>
                    <a:pt x="7318" y="2951"/>
                    <a:pt x="7195" y="3074"/>
                  </a:cubicBezTo>
                  <a:lnTo>
                    <a:pt x="4518" y="5751"/>
                  </a:lnTo>
                  <a:cubicBezTo>
                    <a:pt x="4443" y="5826"/>
                    <a:pt x="4443" y="5950"/>
                    <a:pt x="4518" y="6028"/>
                  </a:cubicBezTo>
                  <a:lnTo>
                    <a:pt x="7195" y="8701"/>
                  </a:lnTo>
                  <a:cubicBezTo>
                    <a:pt x="7318" y="8828"/>
                    <a:pt x="7318" y="9027"/>
                    <a:pt x="7195" y="9154"/>
                  </a:cubicBezTo>
                  <a:lnTo>
                    <a:pt x="5053" y="11295"/>
                  </a:lnTo>
                  <a:cubicBezTo>
                    <a:pt x="4989" y="11357"/>
                    <a:pt x="4908" y="11388"/>
                    <a:pt x="4827" y="11388"/>
                  </a:cubicBezTo>
                  <a:cubicBezTo>
                    <a:pt x="4745" y="11388"/>
                    <a:pt x="4664" y="11357"/>
                    <a:pt x="4600" y="11295"/>
                  </a:cubicBezTo>
                  <a:lnTo>
                    <a:pt x="3593" y="10284"/>
                  </a:lnTo>
                  <a:cubicBezTo>
                    <a:pt x="3550" y="10242"/>
                    <a:pt x="3503" y="10225"/>
                    <a:pt x="3457" y="10225"/>
                  </a:cubicBezTo>
                  <a:cubicBezTo>
                    <a:pt x="3306" y="10225"/>
                    <a:pt x="3176" y="10420"/>
                    <a:pt x="3315" y="10562"/>
                  </a:cubicBezTo>
                  <a:lnTo>
                    <a:pt x="4326" y="11569"/>
                  </a:lnTo>
                  <a:cubicBezTo>
                    <a:pt x="4460" y="11703"/>
                    <a:pt x="4638" y="11779"/>
                    <a:pt x="4827" y="11779"/>
                  </a:cubicBezTo>
                  <a:cubicBezTo>
                    <a:pt x="5015" y="11779"/>
                    <a:pt x="5197" y="11703"/>
                    <a:pt x="5327" y="11569"/>
                  </a:cubicBezTo>
                  <a:lnTo>
                    <a:pt x="7469" y="9428"/>
                  </a:lnTo>
                  <a:cubicBezTo>
                    <a:pt x="7746" y="9150"/>
                    <a:pt x="7746" y="8701"/>
                    <a:pt x="7469" y="8427"/>
                  </a:cubicBezTo>
                  <a:lnTo>
                    <a:pt x="4933" y="5888"/>
                  </a:lnTo>
                  <a:lnTo>
                    <a:pt x="7469" y="3352"/>
                  </a:lnTo>
                  <a:cubicBezTo>
                    <a:pt x="7746" y="3074"/>
                    <a:pt x="7746" y="2626"/>
                    <a:pt x="7469" y="2351"/>
                  </a:cubicBezTo>
                  <a:lnTo>
                    <a:pt x="5327" y="206"/>
                  </a:lnTo>
                  <a:cubicBezTo>
                    <a:pt x="5190" y="69"/>
                    <a:pt x="5009" y="1"/>
                    <a:pt x="48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9"/>
            <p:cNvSpPr/>
            <p:nvPr/>
          </p:nvSpPr>
          <p:spPr>
            <a:xfrm>
              <a:off x="7185383" y="2052588"/>
              <a:ext cx="192533" cy="308603"/>
            </a:xfrm>
            <a:custGeom>
              <a:avLst/>
              <a:gdLst/>
              <a:ahLst/>
              <a:cxnLst/>
              <a:rect l="l" t="t" r="r" b="b"/>
              <a:pathLst>
                <a:path w="7350" h="11781" extrusionOk="0">
                  <a:moveTo>
                    <a:pt x="2919" y="0"/>
                  </a:moveTo>
                  <a:cubicBezTo>
                    <a:pt x="2737" y="0"/>
                    <a:pt x="2557" y="69"/>
                    <a:pt x="2420" y="208"/>
                  </a:cubicBezTo>
                  <a:lnTo>
                    <a:pt x="278" y="2350"/>
                  </a:lnTo>
                  <a:cubicBezTo>
                    <a:pt x="0" y="2628"/>
                    <a:pt x="0" y="3076"/>
                    <a:pt x="278" y="3354"/>
                  </a:cubicBezTo>
                  <a:lnTo>
                    <a:pt x="2814" y="5890"/>
                  </a:lnTo>
                  <a:lnTo>
                    <a:pt x="278" y="8429"/>
                  </a:lnTo>
                  <a:cubicBezTo>
                    <a:pt x="0" y="8703"/>
                    <a:pt x="0" y="9152"/>
                    <a:pt x="278" y="9430"/>
                  </a:cubicBezTo>
                  <a:lnTo>
                    <a:pt x="2420" y="11571"/>
                  </a:lnTo>
                  <a:cubicBezTo>
                    <a:pt x="2550" y="11705"/>
                    <a:pt x="2731" y="11781"/>
                    <a:pt x="2920" y="11781"/>
                  </a:cubicBezTo>
                  <a:cubicBezTo>
                    <a:pt x="3108" y="11781"/>
                    <a:pt x="3287" y="11705"/>
                    <a:pt x="3420" y="11571"/>
                  </a:cubicBezTo>
                  <a:lnTo>
                    <a:pt x="5956" y="9032"/>
                  </a:lnTo>
                  <a:lnTo>
                    <a:pt x="6933" y="10009"/>
                  </a:lnTo>
                  <a:cubicBezTo>
                    <a:pt x="6976" y="10052"/>
                    <a:pt x="7024" y="10070"/>
                    <a:pt x="7070" y="10070"/>
                  </a:cubicBezTo>
                  <a:cubicBezTo>
                    <a:pt x="7221" y="10070"/>
                    <a:pt x="7349" y="9876"/>
                    <a:pt x="7210" y="9735"/>
                  </a:cubicBezTo>
                  <a:lnTo>
                    <a:pt x="6097" y="8621"/>
                  </a:lnTo>
                  <a:cubicBezTo>
                    <a:pt x="6059" y="8583"/>
                    <a:pt x="6008" y="8564"/>
                    <a:pt x="5958" y="8564"/>
                  </a:cubicBezTo>
                  <a:cubicBezTo>
                    <a:pt x="5907" y="8564"/>
                    <a:pt x="5857" y="8583"/>
                    <a:pt x="5819" y="8621"/>
                  </a:cubicBezTo>
                  <a:lnTo>
                    <a:pt x="3146" y="11297"/>
                  </a:lnTo>
                  <a:cubicBezTo>
                    <a:pt x="3083" y="11359"/>
                    <a:pt x="3000" y="11390"/>
                    <a:pt x="2919" y="11390"/>
                  </a:cubicBezTo>
                  <a:cubicBezTo>
                    <a:pt x="2837" y="11390"/>
                    <a:pt x="2755" y="11359"/>
                    <a:pt x="2694" y="11297"/>
                  </a:cubicBezTo>
                  <a:lnTo>
                    <a:pt x="552" y="9156"/>
                  </a:lnTo>
                  <a:cubicBezTo>
                    <a:pt x="429" y="9029"/>
                    <a:pt x="429" y="8827"/>
                    <a:pt x="552" y="8703"/>
                  </a:cubicBezTo>
                  <a:lnTo>
                    <a:pt x="3228" y="6027"/>
                  </a:lnTo>
                  <a:cubicBezTo>
                    <a:pt x="3304" y="5952"/>
                    <a:pt x="3304" y="5828"/>
                    <a:pt x="3228" y="5753"/>
                  </a:cubicBezTo>
                  <a:lnTo>
                    <a:pt x="552" y="3076"/>
                  </a:lnTo>
                  <a:cubicBezTo>
                    <a:pt x="429" y="2953"/>
                    <a:pt x="429" y="2751"/>
                    <a:pt x="552" y="2628"/>
                  </a:cubicBezTo>
                  <a:lnTo>
                    <a:pt x="2694" y="486"/>
                  </a:lnTo>
                  <a:cubicBezTo>
                    <a:pt x="2755" y="422"/>
                    <a:pt x="2837" y="391"/>
                    <a:pt x="2919" y="391"/>
                  </a:cubicBezTo>
                  <a:cubicBezTo>
                    <a:pt x="3000" y="391"/>
                    <a:pt x="3083" y="422"/>
                    <a:pt x="3146" y="486"/>
                  </a:cubicBezTo>
                  <a:lnTo>
                    <a:pt x="3759" y="1103"/>
                  </a:lnTo>
                  <a:cubicBezTo>
                    <a:pt x="3802" y="1145"/>
                    <a:pt x="3850" y="1162"/>
                    <a:pt x="3896" y="1162"/>
                  </a:cubicBezTo>
                  <a:cubicBezTo>
                    <a:pt x="4048" y="1162"/>
                    <a:pt x="4179" y="967"/>
                    <a:pt x="4037" y="825"/>
                  </a:cubicBezTo>
                  <a:lnTo>
                    <a:pt x="3420" y="208"/>
                  </a:lnTo>
                  <a:cubicBezTo>
                    <a:pt x="3281" y="69"/>
                    <a:pt x="3100" y="0"/>
                    <a:pt x="2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" name="Google Shape;693;p19"/>
          <p:cNvGrpSpPr/>
          <p:nvPr/>
        </p:nvGrpSpPr>
        <p:grpSpPr>
          <a:xfrm>
            <a:off x="7185383" y="3232388"/>
            <a:ext cx="312140" cy="308603"/>
            <a:chOff x="7185383" y="2052588"/>
            <a:chExt cx="312140" cy="308603"/>
          </a:xfrm>
        </p:grpSpPr>
        <p:sp>
          <p:nvSpPr>
            <p:cNvPr id="694" name="Google Shape;694;p19"/>
            <p:cNvSpPr/>
            <p:nvPr/>
          </p:nvSpPr>
          <p:spPr>
            <a:xfrm>
              <a:off x="7190858" y="2057644"/>
              <a:ext cx="301190" cy="298466"/>
            </a:xfrm>
            <a:custGeom>
              <a:avLst/>
              <a:gdLst/>
              <a:ahLst/>
              <a:cxnLst/>
              <a:rect l="l" t="t" r="r" b="b"/>
              <a:pathLst>
                <a:path w="11498" h="11394" extrusionOk="0">
                  <a:moveTo>
                    <a:pt x="2709" y="1"/>
                  </a:moveTo>
                  <a:cubicBezTo>
                    <a:pt x="2577" y="1"/>
                    <a:pt x="2445" y="51"/>
                    <a:pt x="2344" y="152"/>
                  </a:cubicBezTo>
                  <a:lnTo>
                    <a:pt x="203" y="2294"/>
                  </a:lnTo>
                  <a:cubicBezTo>
                    <a:pt x="0" y="2493"/>
                    <a:pt x="0" y="2822"/>
                    <a:pt x="203" y="3021"/>
                  </a:cubicBezTo>
                  <a:lnTo>
                    <a:pt x="2879" y="5697"/>
                  </a:lnTo>
                  <a:lnTo>
                    <a:pt x="203" y="8373"/>
                  </a:lnTo>
                  <a:cubicBezTo>
                    <a:pt x="0" y="8572"/>
                    <a:pt x="0" y="8901"/>
                    <a:pt x="203" y="9100"/>
                  </a:cubicBezTo>
                  <a:lnTo>
                    <a:pt x="2344" y="11241"/>
                  </a:lnTo>
                  <a:cubicBezTo>
                    <a:pt x="2445" y="11343"/>
                    <a:pt x="2577" y="11393"/>
                    <a:pt x="2709" y="11393"/>
                  </a:cubicBezTo>
                  <a:cubicBezTo>
                    <a:pt x="2841" y="11393"/>
                    <a:pt x="2973" y="11343"/>
                    <a:pt x="3074" y="11241"/>
                  </a:cubicBezTo>
                  <a:lnTo>
                    <a:pt x="5750" y="8569"/>
                  </a:lnTo>
                  <a:lnTo>
                    <a:pt x="8423" y="11241"/>
                  </a:lnTo>
                  <a:cubicBezTo>
                    <a:pt x="8524" y="11343"/>
                    <a:pt x="8656" y="11393"/>
                    <a:pt x="8788" y="11393"/>
                  </a:cubicBezTo>
                  <a:cubicBezTo>
                    <a:pt x="8920" y="11393"/>
                    <a:pt x="9052" y="11343"/>
                    <a:pt x="9153" y="11241"/>
                  </a:cubicBezTo>
                  <a:lnTo>
                    <a:pt x="11295" y="9100"/>
                  </a:lnTo>
                  <a:cubicBezTo>
                    <a:pt x="11497" y="8901"/>
                    <a:pt x="11497" y="8572"/>
                    <a:pt x="11295" y="8373"/>
                  </a:cubicBezTo>
                  <a:lnTo>
                    <a:pt x="8615" y="5697"/>
                  </a:lnTo>
                  <a:lnTo>
                    <a:pt x="11292" y="3021"/>
                  </a:lnTo>
                  <a:cubicBezTo>
                    <a:pt x="11494" y="2822"/>
                    <a:pt x="11494" y="2493"/>
                    <a:pt x="11292" y="2294"/>
                  </a:cubicBezTo>
                  <a:lnTo>
                    <a:pt x="9150" y="152"/>
                  </a:lnTo>
                  <a:cubicBezTo>
                    <a:pt x="9049" y="51"/>
                    <a:pt x="8917" y="1"/>
                    <a:pt x="8785" y="1"/>
                  </a:cubicBezTo>
                  <a:cubicBezTo>
                    <a:pt x="8653" y="1"/>
                    <a:pt x="8521" y="51"/>
                    <a:pt x="8420" y="152"/>
                  </a:cubicBezTo>
                  <a:lnTo>
                    <a:pt x="5750" y="2829"/>
                  </a:lnTo>
                  <a:lnTo>
                    <a:pt x="3074" y="152"/>
                  </a:lnTo>
                  <a:cubicBezTo>
                    <a:pt x="2973" y="51"/>
                    <a:pt x="2841" y="1"/>
                    <a:pt x="27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9"/>
            <p:cNvSpPr/>
            <p:nvPr/>
          </p:nvSpPr>
          <p:spPr>
            <a:xfrm>
              <a:off x="7294590" y="2052640"/>
              <a:ext cx="202933" cy="308551"/>
            </a:xfrm>
            <a:custGeom>
              <a:avLst/>
              <a:gdLst/>
              <a:ahLst/>
              <a:cxnLst/>
              <a:rect l="l" t="t" r="r" b="b"/>
              <a:pathLst>
                <a:path w="7747" h="11779" extrusionOk="0">
                  <a:moveTo>
                    <a:pt x="4828" y="1"/>
                  </a:moveTo>
                  <a:cubicBezTo>
                    <a:pt x="4647" y="1"/>
                    <a:pt x="4465" y="69"/>
                    <a:pt x="4326" y="206"/>
                  </a:cubicBezTo>
                  <a:lnTo>
                    <a:pt x="1790" y="2745"/>
                  </a:lnTo>
                  <a:lnTo>
                    <a:pt x="420" y="1375"/>
                  </a:lnTo>
                  <a:cubicBezTo>
                    <a:pt x="377" y="1332"/>
                    <a:pt x="329" y="1314"/>
                    <a:pt x="283" y="1314"/>
                  </a:cubicBezTo>
                  <a:cubicBezTo>
                    <a:pt x="131" y="1314"/>
                    <a:pt x="0" y="1510"/>
                    <a:pt x="142" y="1652"/>
                  </a:cubicBezTo>
                  <a:lnTo>
                    <a:pt x="1650" y="3160"/>
                  </a:lnTo>
                  <a:cubicBezTo>
                    <a:pt x="1688" y="3198"/>
                    <a:pt x="1737" y="3217"/>
                    <a:pt x="1787" y="3217"/>
                  </a:cubicBezTo>
                  <a:cubicBezTo>
                    <a:pt x="1838" y="3217"/>
                    <a:pt x="1888" y="3198"/>
                    <a:pt x="1928" y="3160"/>
                  </a:cubicBezTo>
                  <a:lnTo>
                    <a:pt x="4600" y="484"/>
                  </a:lnTo>
                  <a:cubicBezTo>
                    <a:pt x="4664" y="420"/>
                    <a:pt x="4745" y="389"/>
                    <a:pt x="4827" y="389"/>
                  </a:cubicBezTo>
                  <a:cubicBezTo>
                    <a:pt x="4908" y="389"/>
                    <a:pt x="4989" y="420"/>
                    <a:pt x="5053" y="484"/>
                  </a:cubicBezTo>
                  <a:lnTo>
                    <a:pt x="7195" y="2626"/>
                  </a:lnTo>
                  <a:cubicBezTo>
                    <a:pt x="7318" y="2749"/>
                    <a:pt x="7318" y="2951"/>
                    <a:pt x="7195" y="3074"/>
                  </a:cubicBezTo>
                  <a:lnTo>
                    <a:pt x="4518" y="5751"/>
                  </a:lnTo>
                  <a:cubicBezTo>
                    <a:pt x="4443" y="5826"/>
                    <a:pt x="4443" y="5950"/>
                    <a:pt x="4518" y="6028"/>
                  </a:cubicBezTo>
                  <a:lnTo>
                    <a:pt x="7195" y="8701"/>
                  </a:lnTo>
                  <a:cubicBezTo>
                    <a:pt x="7318" y="8828"/>
                    <a:pt x="7318" y="9027"/>
                    <a:pt x="7195" y="9154"/>
                  </a:cubicBezTo>
                  <a:lnTo>
                    <a:pt x="5053" y="11295"/>
                  </a:lnTo>
                  <a:cubicBezTo>
                    <a:pt x="4989" y="11357"/>
                    <a:pt x="4908" y="11388"/>
                    <a:pt x="4827" y="11388"/>
                  </a:cubicBezTo>
                  <a:cubicBezTo>
                    <a:pt x="4745" y="11388"/>
                    <a:pt x="4664" y="11357"/>
                    <a:pt x="4600" y="11295"/>
                  </a:cubicBezTo>
                  <a:lnTo>
                    <a:pt x="3593" y="10284"/>
                  </a:lnTo>
                  <a:cubicBezTo>
                    <a:pt x="3550" y="10242"/>
                    <a:pt x="3503" y="10225"/>
                    <a:pt x="3457" y="10225"/>
                  </a:cubicBezTo>
                  <a:cubicBezTo>
                    <a:pt x="3306" y="10225"/>
                    <a:pt x="3176" y="10420"/>
                    <a:pt x="3315" y="10562"/>
                  </a:cubicBezTo>
                  <a:lnTo>
                    <a:pt x="4326" y="11569"/>
                  </a:lnTo>
                  <a:cubicBezTo>
                    <a:pt x="4460" y="11703"/>
                    <a:pt x="4638" y="11779"/>
                    <a:pt x="4827" y="11779"/>
                  </a:cubicBezTo>
                  <a:cubicBezTo>
                    <a:pt x="5015" y="11779"/>
                    <a:pt x="5197" y="11703"/>
                    <a:pt x="5327" y="11569"/>
                  </a:cubicBezTo>
                  <a:lnTo>
                    <a:pt x="7469" y="9428"/>
                  </a:lnTo>
                  <a:cubicBezTo>
                    <a:pt x="7746" y="9150"/>
                    <a:pt x="7746" y="8701"/>
                    <a:pt x="7469" y="8427"/>
                  </a:cubicBezTo>
                  <a:lnTo>
                    <a:pt x="4933" y="5888"/>
                  </a:lnTo>
                  <a:lnTo>
                    <a:pt x="7469" y="3352"/>
                  </a:lnTo>
                  <a:cubicBezTo>
                    <a:pt x="7746" y="3074"/>
                    <a:pt x="7746" y="2626"/>
                    <a:pt x="7469" y="2351"/>
                  </a:cubicBezTo>
                  <a:lnTo>
                    <a:pt x="5327" y="206"/>
                  </a:lnTo>
                  <a:cubicBezTo>
                    <a:pt x="5190" y="69"/>
                    <a:pt x="5009" y="1"/>
                    <a:pt x="48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9"/>
            <p:cNvSpPr/>
            <p:nvPr/>
          </p:nvSpPr>
          <p:spPr>
            <a:xfrm>
              <a:off x="7185383" y="2052588"/>
              <a:ext cx="192533" cy="308603"/>
            </a:xfrm>
            <a:custGeom>
              <a:avLst/>
              <a:gdLst/>
              <a:ahLst/>
              <a:cxnLst/>
              <a:rect l="l" t="t" r="r" b="b"/>
              <a:pathLst>
                <a:path w="7350" h="11781" extrusionOk="0">
                  <a:moveTo>
                    <a:pt x="2919" y="0"/>
                  </a:moveTo>
                  <a:cubicBezTo>
                    <a:pt x="2737" y="0"/>
                    <a:pt x="2557" y="69"/>
                    <a:pt x="2420" y="208"/>
                  </a:cubicBezTo>
                  <a:lnTo>
                    <a:pt x="278" y="2350"/>
                  </a:lnTo>
                  <a:cubicBezTo>
                    <a:pt x="0" y="2628"/>
                    <a:pt x="0" y="3076"/>
                    <a:pt x="278" y="3354"/>
                  </a:cubicBezTo>
                  <a:lnTo>
                    <a:pt x="2814" y="5890"/>
                  </a:lnTo>
                  <a:lnTo>
                    <a:pt x="278" y="8429"/>
                  </a:lnTo>
                  <a:cubicBezTo>
                    <a:pt x="0" y="8703"/>
                    <a:pt x="0" y="9152"/>
                    <a:pt x="278" y="9430"/>
                  </a:cubicBezTo>
                  <a:lnTo>
                    <a:pt x="2420" y="11571"/>
                  </a:lnTo>
                  <a:cubicBezTo>
                    <a:pt x="2550" y="11705"/>
                    <a:pt x="2731" y="11781"/>
                    <a:pt x="2920" y="11781"/>
                  </a:cubicBezTo>
                  <a:cubicBezTo>
                    <a:pt x="3108" y="11781"/>
                    <a:pt x="3287" y="11705"/>
                    <a:pt x="3420" y="11571"/>
                  </a:cubicBezTo>
                  <a:lnTo>
                    <a:pt x="5956" y="9032"/>
                  </a:lnTo>
                  <a:lnTo>
                    <a:pt x="6933" y="10009"/>
                  </a:lnTo>
                  <a:cubicBezTo>
                    <a:pt x="6976" y="10052"/>
                    <a:pt x="7024" y="10070"/>
                    <a:pt x="7070" y="10070"/>
                  </a:cubicBezTo>
                  <a:cubicBezTo>
                    <a:pt x="7221" y="10070"/>
                    <a:pt x="7349" y="9876"/>
                    <a:pt x="7210" y="9735"/>
                  </a:cubicBezTo>
                  <a:lnTo>
                    <a:pt x="6097" y="8621"/>
                  </a:lnTo>
                  <a:cubicBezTo>
                    <a:pt x="6059" y="8583"/>
                    <a:pt x="6008" y="8564"/>
                    <a:pt x="5958" y="8564"/>
                  </a:cubicBezTo>
                  <a:cubicBezTo>
                    <a:pt x="5907" y="8564"/>
                    <a:pt x="5857" y="8583"/>
                    <a:pt x="5819" y="8621"/>
                  </a:cubicBezTo>
                  <a:lnTo>
                    <a:pt x="3146" y="11297"/>
                  </a:lnTo>
                  <a:cubicBezTo>
                    <a:pt x="3083" y="11359"/>
                    <a:pt x="3000" y="11390"/>
                    <a:pt x="2919" y="11390"/>
                  </a:cubicBezTo>
                  <a:cubicBezTo>
                    <a:pt x="2837" y="11390"/>
                    <a:pt x="2755" y="11359"/>
                    <a:pt x="2694" y="11297"/>
                  </a:cubicBezTo>
                  <a:lnTo>
                    <a:pt x="552" y="9156"/>
                  </a:lnTo>
                  <a:cubicBezTo>
                    <a:pt x="429" y="9029"/>
                    <a:pt x="429" y="8827"/>
                    <a:pt x="552" y="8703"/>
                  </a:cubicBezTo>
                  <a:lnTo>
                    <a:pt x="3228" y="6027"/>
                  </a:lnTo>
                  <a:cubicBezTo>
                    <a:pt x="3304" y="5952"/>
                    <a:pt x="3304" y="5828"/>
                    <a:pt x="3228" y="5753"/>
                  </a:cubicBezTo>
                  <a:lnTo>
                    <a:pt x="552" y="3076"/>
                  </a:lnTo>
                  <a:cubicBezTo>
                    <a:pt x="429" y="2953"/>
                    <a:pt x="429" y="2751"/>
                    <a:pt x="552" y="2628"/>
                  </a:cubicBezTo>
                  <a:lnTo>
                    <a:pt x="2694" y="486"/>
                  </a:lnTo>
                  <a:cubicBezTo>
                    <a:pt x="2755" y="422"/>
                    <a:pt x="2837" y="391"/>
                    <a:pt x="2919" y="391"/>
                  </a:cubicBezTo>
                  <a:cubicBezTo>
                    <a:pt x="3000" y="391"/>
                    <a:pt x="3083" y="422"/>
                    <a:pt x="3146" y="486"/>
                  </a:cubicBezTo>
                  <a:lnTo>
                    <a:pt x="3759" y="1103"/>
                  </a:lnTo>
                  <a:cubicBezTo>
                    <a:pt x="3802" y="1145"/>
                    <a:pt x="3850" y="1162"/>
                    <a:pt x="3896" y="1162"/>
                  </a:cubicBezTo>
                  <a:cubicBezTo>
                    <a:pt x="4048" y="1162"/>
                    <a:pt x="4179" y="967"/>
                    <a:pt x="4037" y="825"/>
                  </a:cubicBezTo>
                  <a:lnTo>
                    <a:pt x="3420" y="208"/>
                  </a:lnTo>
                  <a:cubicBezTo>
                    <a:pt x="3281" y="69"/>
                    <a:pt x="3100" y="0"/>
                    <a:pt x="29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7" name="Google Shape;697;p19"/>
          <p:cNvGrpSpPr/>
          <p:nvPr/>
        </p:nvGrpSpPr>
        <p:grpSpPr>
          <a:xfrm>
            <a:off x="7148217" y="3630093"/>
            <a:ext cx="386455" cy="287569"/>
            <a:chOff x="7148217" y="2457493"/>
            <a:chExt cx="386455" cy="287569"/>
          </a:xfrm>
        </p:grpSpPr>
        <p:sp>
          <p:nvSpPr>
            <p:cNvPr id="698" name="Google Shape;698;p19"/>
            <p:cNvSpPr/>
            <p:nvPr/>
          </p:nvSpPr>
          <p:spPr>
            <a:xfrm>
              <a:off x="7154845" y="2463623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9"/>
            <p:cNvSpPr/>
            <p:nvPr/>
          </p:nvSpPr>
          <p:spPr>
            <a:xfrm>
              <a:off x="7269841" y="2502051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9"/>
            <p:cNvSpPr/>
            <p:nvPr/>
          </p:nvSpPr>
          <p:spPr>
            <a:xfrm>
              <a:off x="7148217" y="2553734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9"/>
            <p:cNvSpPr/>
            <p:nvPr/>
          </p:nvSpPr>
          <p:spPr>
            <a:xfrm>
              <a:off x="7242467" y="2457493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" name="Google Shape;702;p19"/>
          <p:cNvGrpSpPr/>
          <p:nvPr/>
        </p:nvGrpSpPr>
        <p:grpSpPr>
          <a:xfrm>
            <a:off x="7148217" y="4028343"/>
            <a:ext cx="386455" cy="287569"/>
            <a:chOff x="7148217" y="2457493"/>
            <a:chExt cx="386455" cy="287569"/>
          </a:xfrm>
        </p:grpSpPr>
        <p:sp>
          <p:nvSpPr>
            <p:cNvPr id="703" name="Google Shape;703;p19"/>
            <p:cNvSpPr/>
            <p:nvPr/>
          </p:nvSpPr>
          <p:spPr>
            <a:xfrm>
              <a:off x="7154845" y="2463623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9"/>
            <p:cNvSpPr/>
            <p:nvPr/>
          </p:nvSpPr>
          <p:spPr>
            <a:xfrm>
              <a:off x="7269841" y="2502051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19"/>
            <p:cNvSpPr/>
            <p:nvPr/>
          </p:nvSpPr>
          <p:spPr>
            <a:xfrm>
              <a:off x="7148217" y="2553734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9"/>
            <p:cNvSpPr/>
            <p:nvPr/>
          </p:nvSpPr>
          <p:spPr>
            <a:xfrm>
              <a:off x="7242467" y="2457493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22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1071" name="Google Shape;1071;p22"/>
          <p:cNvSpPr txBox="1"/>
          <p:nvPr/>
        </p:nvSpPr>
        <p:spPr>
          <a:xfrm>
            <a:off x="4029921" y="4280194"/>
            <a:ext cx="46692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Follow the link in the graph to modify its data and then paste the new one here. For more info, </a:t>
            </a:r>
            <a:r>
              <a:rPr lang="es" sz="1200" u="sng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endParaRPr sz="12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1073;p22">
            <a:extLst>
              <a:ext uri="{FF2B5EF4-FFF2-40B4-BE49-F238E27FC236}">
                <a16:creationId xmlns:a16="http://schemas.microsoft.com/office/drawing/2014/main" id="{9B4246AB-2E2F-574D-93D2-A24701B772D8}"/>
              </a:ext>
            </a:extLst>
          </p:cNvPr>
          <p:cNvSpPr/>
          <p:nvPr/>
        </p:nvSpPr>
        <p:spPr>
          <a:xfrm>
            <a:off x="1529223" y="1156806"/>
            <a:ext cx="1814400" cy="3123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074;p22">
            <a:extLst>
              <a:ext uri="{FF2B5EF4-FFF2-40B4-BE49-F238E27FC236}">
                <a16:creationId xmlns:a16="http://schemas.microsoft.com/office/drawing/2014/main" id="{B50BD3BD-CB44-4445-BA3A-1F9E014450DE}"/>
              </a:ext>
            </a:extLst>
          </p:cNvPr>
          <p:cNvSpPr txBox="1"/>
          <p:nvPr/>
        </p:nvSpPr>
        <p:spPr>
          <a:xfrm>
            <a:off x="1573773" y="1098158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9" name="Google Shape;1075;p22">
            <a:extLst>
              <a:ext uri="{FF2B5EF4-FFF2-40B4-BE49-F238E27FC236}">
                <a16:creationId xmlns:a16="http://schemas.microsoft.com/office/drawing/2014/main" id="{9D9BA57A-54D5-A940-B46F-9855EF11D7D0}"/>
              </a:ext>
            </a:extLst>
          </p:cNvPr>
          <p:cNvSpPr/>
          <p:nvPr/>
        </p:nvSpPr>
        <p:spPr>
          <a:xfrm>
            <a:off x="788548" y="1417256"/>
            <a:ext cx="2673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160450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Mars despite being red, Mars is actually a very cold place 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1076;p22">
            <a:extLst>
              <a:ext uri="{FF2B5EF4-FFF2-40B4-BE49-F238E27FC236}">
                <a16:creationId xmlns:a16="http://schemas.microsoft.com/office/drawing/2014/main" id="{BB905714-86A5-5C4A-A6FB-4313D1EE5514}"/>
              </a:ext>
            </a:extLst>
          </p:cNvPr>
          <p:cNvSpPr/>
          <p:nvPr/>
        </p:nvSpPr>
        <p:spPr>
          <a:xfrm>
            <a:off x="1529223" y="2222735"/>
            <a:ext cx="1814400" cy="312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077;p22">
            <a:extLst>
              <a:ext uri="{FF2B5EF4-FFF2-40B4-BE49-F238E27FC236}">
                <a16:creationId xmlns:a16="http://schemas.microsoft.com/office/drawing/2014/main" id="{9F7CDBF3-AFF8-C546-BABC-7DACB726D73E}"/>
              </a:ext>
            </a:extLst>
          </p:cNvPr>
          <p:cNvSpPr txBox="1"/>
          <p:nvPr/>
        </p:nvSpPr>
        <p:spPr>
          <a:xfrm>
            <a:off x="1573773" y="2164087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7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2" name="Google Shape;1078;p22">
            <a:extLst>
              <a:ext uri="{FF2B5EF4-FFF2-40B4-BE49-F238E27FC236}">
                <a16:creationId xmlns:a16="http://schemas.microsoft.com/office/drawing/2014/main" id="{AA565F28-83C7-A148-861B-81A95EB05E5F}"/>
              </a:ext>
            </a:extLst>
          </p:cNvPr>
          <p:cNvSpPr/>
          <p:nvPr/>
        </p:nvSpPr>
        <p:spPr>
          <a:xfrm>
            <a:off x="788548" y="2483231"/>
            <a:ext cx="2673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 and the biggest planet of the Solar System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" name="Google Shape;1079;p22">
            <a:extLst>
              <a:ext uri="{FF2B5EF4-FFF2-40B4-BE49-F238E27FC236}">
                <a16:creationId xmlns:a16="http://schemas.microsoft.com/office/drawing/2014/main" id="{63538A34-4789-7441-B559-789A51B0406F}"/>
              </a:ext>
            </a:extLst>
          </p:cNvPr>
          <p:cNvSpPr/>
          <p:nvPr/>
        </p:nvSpPr>
        <p:spPr>
          <a:xfrm>
            <a:off x="1529223" y="3288706"/>
            <a:ext cx="1814400" cy="312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1080;p22">
            <a:extLst>
              <a:ext uri="{FF2B5EF4-FFF2-40B4-BE49-F238E27FC236}">
                <a16:creationId xmlns:a16="http://schemas.microsoft.com/office/drawing/2014/main" id="{D550C157-C82E-2C47-9C3C-C58ED872CAFF}"/>
              </a:ext>
            </a:extLst>
          </p:cNvPr>
          <p:cNvSpPr txBox="1"/>
          <p:nvPr/>
        </p:nvSpPr>
        <p:spPr>
          <a:xfrm>
            <a:off x="1573773" y="3230056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5" name="Google Shape;1081;p22">
            <a:extLst>
              <a:ext uri="{FF2B5EF4-FFF2-40B4-BE49-F238E27FC236}">
                <a16:creationId xmlns:a16="http://schemas.microsoft.com/office/drawing/2014/main" id="{ED6611C2-8DE9-2648-9929-F47AFEA777F3}"/>
              </a:ext>
            </a:extLst>
          </p:cNvPr>
          <p:cNvSpPr/>
          <p:nvPr/>
        </p:nvSpPr>
        <p:spPr>
          <a:xfrm>
            <a:off x="788548" y="3549181"/>
            <a:ext cx="2673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0" tIns="91425" rIns="160850" bIns="91425" anchor="ctr" anchorCtr="0">
            <a:noAutofit/>
          </a:bodyPr>
          <a:lstStyle/>
          <a:p>
            <a:pPr marL="0" marR="2057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and the smallest one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1082;p22">
            <a:extLst>
              <a:ext uri="{FF2B5EF4-FFF2-40B4-BE49-F238E27FC236}">
                <a16:creationId xmlns:a16="http://schemas.microsoft.com/office/drawing/2014/main" id="{D0FB59DE-40FF-1C48-8E3C-89E432DA10EF}"/>
              </a:ext>
            </a:extLst>
          </p:cNvPr>
          <p:cNvSpPr/>
          <p:nvPr/>
        </p:nvSpPr>
        <p:spPr>
          <a:xfrm>
            <a:off x="3465348" y="1098168"/>
            <a:ext cx="787500" cy="787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10%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" name="Google Shape;1083;p22">
            <a:extLst>
              <a:ext uri="{FF2B5EF4-FFF2-40B4-BE49-F238E27FC236}">
                <a16:creationId xmlns:a16="http://schemas.microsoft.com/office/drawing/2014/main" id="{2F1385F0-8364-DB47-B513-A71566A05970}"/>
              </a:ext>
            </a:extLst>
          </p:cNvPr>
          <p:cNvSpPr/>
          <p:nvPr/>
        </p:nvSpPr>
        <p:spPr>
          <a:xfrm>
            <a:off x="3465348" y="2164093"/>
            <a:ext cx="787500" cy="78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45%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8" name="Google Shape;1084;p22">
            <a:extLst>
              <a:ext uri="{FF2B5EF4-FFF2-40B4-BE49-F238E27FC236}">
                <a16:creationId xmlns:a16="http://schemas.microsoft.com/office/drawing/2014/main" id="{26B811C4-ECEE-214C-AA13-C68FFF40271C}"/>
              </a:ext>
            </a:extLst>
          </p:cNvPr>
          <p:cNvSpPr/>
          <p:nvPr/>
        </p:nvSpPr>
        <p:spPr>
          <a:xfrm>
            <a:off x="3465348" y="3230018"/>
            <a:ext cx="787500" cy="787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45%</a:t>
            </a: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20FA22C-5559-7B46-81F9-FD20D037AF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0234494"/>
              </p:ext>
            </p:extLst>
          </p:nvPr>
        </p:nvGraphicFramePr>
        <p:xfrm>
          <a:off x="4242411" y="759759"/>
          <a:ext cx="5252581" cy="3446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26"/>
          <p:cNvSpPr txBox="1">
            <a:spLocks noGrp="1"/>
          </p:cNvSpPr>
          <p:nvPr>
            <p:ph type="title"/>
          </p:nvPr>
        </p:nvSpPr>
        <p:spPr>
          <a:xfrm>
            <a:off x="2940425" y="839375"/>
            <a:ext cx="3263100" cy="4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</a:rPr>
              <a:t>Skin care daily routine</a:t>
            </a:r>
            <a:endParaRPr sz="1600">
              <a:solidFill>
                <a:schemeClr val="accent2"/>
              </a:solidFill>
            </a:endParaRPr>
          </a:p>
        </p:txBody>
      </p:sp>
      <p:sp>
        <p:nvSpPr>
          <p:cNvPr id="1294" name="Google Shape;1294;p26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1653" name="Google Shape;1653;p26"/>
          <p:cNvSpPr/>
          <p:nvPr/>
        </p:nvSpPr>
        <p:spPr>
          <a:xfrm>
            <a:off x="786460" y="1657861"/>
            <a:ext cx="1374646" cy="313218"/>
          </a:xfrm>
          <a:custGeom>
            <a:avLst/>
            <a:gdLst/>
            <a:ahLst/>
            <a:cxnLst/>
            <a:rect l="l" t="t" r="r" b="b"/>
            <a:pathLst>
              <a:path w="9155" h="2086" extrusionOk="0">
                <a:moveTo>
                  <a:pt x="0" y="1"/>
                </a:moveTo>
                <a:lnTo>
                  <a:pt x="0" y="2085"/>
                </a:lnTo>
                <a:lnTo>
                  <a:pt x="9155" y="2085"/>
                </a:lnTo>
                <a:lnTo>
                  <a:pt x="915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4" name="Google Shape;1654;p26"/>
          <p:cNvSpPr/>
          <p:nvPr/>
        </p:nvSpPr>
        <p:spPr>
          <a:xfrm>
            <a:off x="786473" y="1970936"/>
            <a:ext cx="1374646" cy="1195359"/>
          </a:xfrm>
          <a:custGeom>
            <a:avLst/>
            <a:gdLst/>
            <a:ahLst/>
            <a:cxnLst/>
            <a:rect l="l" t="t" r="r" b="b"/>
            <a:pathLst>
              <a:path w="9155" h="10943" extrusionOk="0">
                <a:moveTo>
                  <a:pt x="0" y="0"/>
                </a:moveTo>
                <a:lnTo>
                  <a:pt x="0" y="9195"/>
                </a:lnTo>
                <a:lnTo>
                  <a:pt x="3617" y="9195"/>
                </a:lnTo>
                <a:lnTo>
                  <a:pt x="4639" y="10943"/>
                </a:lnTo>
                <a:lnTo>
                  <a:pt x="5620" y="9195"/>
                </a:lnTo>
                <a:lnTo>
                  <a:pt x="9155" y="9195"/>
                </a:lnTo>
                <a:lnTo>
                  <a:pt x="9155" y="0"/>
                </a:lnTo>
                <a:close/>
              </a:path>
            </a:pathLst>
          </a:cu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5" name="Google Shape;1655;p26"/>
          <p:cNvSpPr/>
          <p:nvPr/>
        </p:nvSpPr>
        <p:spPr>
          <a:xfrm>
            <a:off x="789474" y="3233995"/>
            <a:ext cx="1368490" cy="313218"/>
          </a:xfrm>
          <a:custGeom>
            <a:avLst/>
            <a:gdLst/>
            <a:ahLst/>
            <a:cxnLst/>
            <a:rect l="l" t="t" r="r" b="b"/>
            <a:pathLst>
              <a:path w="9114" h="2086" extrusionOk="0">
                <a:moveTo>
                  <a:pt x="0" y="1"/>
                </a:moveTo>
                <a:lnTo>
                  <a:pt x="0" y="2085"/>
                </a:lnTo>
                <a:lnTo>
                  <a:pt x="9114" y="2085"/>
                </a:lnTo>
                <a:lnTo>
                  <a:pt x="911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6" name="Google Shape;1656;p26"/>
          <p:cNvSpPr/>
          <p:nvPr/>
        </p:nvSpPr>
        <p:spPr>
          <a:xfrm>
            <a:off x="789486" y="3547070"/>
            <a:ext cx="1368490" cy="1195359"/>
          </a:xfrm>
          <a:custGeom>
            <a:avLst/>
            <a:gdLst/>
            <a:ahLst/>
            <a:cxnLst/>
            <a:rect l="l" t="t" r="r" b="b"/>
            <a:pathLst>
              <a:path w="9114" h="10943" extrusionOk="0">
                <a:moveTo>
                  <a:pt x="0" y="0"/>
                </a:moveTo>
                <a:lnTo>
                  <a:pt x="0" y="9195"/>
                </a:lnTo>
                <a:lnTo>
                  <a:pt x="3535" y="9195"/>
                </a:lnTo>
                <a:lnTo>
                  <a:pt x="4557" y="10943"/>
                </a:lnTo>
                <a:lnTo>
                  <a:pt x="5579" y="9195"/>
                </a:lnTo>
                <a:lnTo>
                  <a:pt x="9114" y="9195"/>
                </a:lnTo>
                <a:lnTo>
                  <a:pt x="9114" y="0"/>
                </a:lnTo>
                <a:close/>
              </a:path>
            </a:pathLst>
          </a:cu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7" name="Google Shape;1657;p26"/>
          <p:cNvSpPr/>
          <p:nvPr/>
        </p:nvSpPr>
        <p:spPr>
          <a:xfrm>
            <a:off x="6534765" y="3327616"/>
            <a:ext cx="1374796" cy="313218"/>
          </a:xfrm>
          <a:custGeom>
            <a:avLst/>
            <a:gdLst/>
            <a:ahLst/>
            <a:cxnLst/>
            <a:rect l="l" t="t" r="r" b="b"/>
            <a:pathLst>
              <a:path w="9156" h="2086" extrusionOk="0">
                <a:moveTo>
                  <a:pt x="1" y="1"/>
                </a:moveTo>
                <a:lnTo>
                  <a:pt x="1" y="2085"/>
                </a:lnTo>
                <a:lnTo>
                  <a:pt x="9155" y="2085"/>
                </a:lnTo>
                <a:lnTo>
                  <a:pt x="915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8" name="Google Shape;1658;p26"/>
          <p:cNvSpPr/>
          <p:nvPr/>
        </p:nvSpPr>
        <p:spPr>
          <a:xfrm>
            <a:off x="6534776" y="3640691"/>
            <a:ext cx="1374796" cy="1195359"/>
          </a:xfrm>
          <a:custGeom>
            <a:avLst/>
            <a:gdLst/>
            <a:ahLst/>
            <a:cxnLst/>
            <a:rect l="l" t="t" r="r" b="b"/>
            <a:pathLst>
              <a:path w="9156" h="10943" extrusionOk="0">
                <a:moveTo>
                  <a:pt x="1" y="0"/>
                </a:moveTo>
                <a:lnTo>
                  <a:pt x="1" y="9195"/>
                </a:lnTo>
                <a:lnTo>
                  <a:pt x="3617" y="9195"/>
                </a:lnTo>
                <a:lnTo>
                  <a:pt x="4598" y="10943"/>
                </a:lnTo>
                <a:lnTo>
                  <a:pt x="5620" y="9195"/>
                </a:lnTo>
                <a:lnTo>
                  <a:pt x="9155" y="9195"/>
                </a:lnTo>
                <a:lnTo>
                  <a:pt x="9155" y="0"/>
                </a:lnTo>
                <a:close/>
              </a:path>
            </a:pathLst>
          </a:cu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9" name="Google Shape;1659;p26"/>
          <p:cNvSpPr txBox="1"/>
          <p:nvPr/>
        </p:nvSpPr>
        <p:spPr>
          <a:xfrm>
            <a:off x="766098" y="1981621"/>
            <a:ext cx="1395000" cy="8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Roboto"/>
                <a:ea typeface="Roboto"/>
                <a:cs typeface="Roboto"/>
                <a:sym typeface="Roboto"/>
              </a:rPr>
              <a:t>It’</a:t>
            </a:r>
            <a:r>
              <a:rPr lang="es" sz="12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 composed of hydrogen and helium gas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0" name="Google Shape;1660;p26"/>
          <p:cNvSpPr txBox="1"/>
          <p:nvPr/>
        </p:nvSpPr>
        <p:spPr>
          <a:xfrm>
            <a:off x="776219" y="3557761"/>
            <a:ext cx="1395000" cy="8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</a:t>
            </a:r>
            <a:r>
              <a:rPr lang="es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the biggest </a:t>
            </a:r>
            <a:r>
              <a:rPr lang="es" sz="1200">
                <a:latin typeface="Roboto"/>
                <a:ea typeface="Roboto"/>
                <a:cs typeface="Roboto"/>
                <a:sym typeface="Roboto"/>
              </a:rPr>
              <a:t>planet</a:t>
            </a:r>
            <a:r>
              <a:rPr lang="es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in the Solar System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1" name="Google Shape;1661;p26"/>
          <p:cNvSpPr txBox="1"/>
          <p:nvPr/>
        </p:nvSpPr>
        <p:spPr>
          <a:xfrm>
            <a:off x="6534772" y="3651389"/>
            <a:ext cx="1395000" cy="8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2" name="Google Shape;1662;p26"/>
          <p:cNvSpPr/>
          <p:nvPr/>
        </p:nvSpPr>
        <p:spPr>
          <a:xfrm>
            <a:off x="6524654" y="1804958"/>
            <a:ext cx="1374796" cy="313218"/>
          </a:xfrm>
          <a:custGeom>
            <a:avLst/>
            <a:gdLst/>
            <a:ahLst/>
            <a:cxnLst/>
            <a:rect l="l" t="t" r="r" b="b"/>
            <a:pathLst>
              <a:path w="9156" h="2086" extrusionOk="0">
                <a:moveTo>
                  <a:pt x="1" y="1"/>
                </a:moveTo>
                <a:lnTo>
                  <a:pt x="1" y="2085"/>
                </a:lnTo>
                <a:lnTo>
                  <a:pt x="9155" y="2085"/>
                </a:lnTo>
                <a:lnTo>
                  <a:pt x="915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3" name="Google Shape;1663;p26"/>
          <p:cNvSpPr/>
          <p:nvPr/>
        </p:nvSpPr>
        <p:spPr>
          <a:xfrm>
            <a:off x="6524665" y="2116391"/>
            <a:ext cx="1374796" cy="1195359"/>
          </a:xfrm>
          <a:custGeom>
            <a:avLst/>
            <a:gdLst/>
            <a:ahLst/>
            <a:cxnLst/>
            <a:rect l="l" t="t" r="r" b="b"/>
            <a:pathLst>
              <a:path w="9156" h="10943" extrusionOk="0">
                <a:moveTo>
                  <a:pt x="1" y="0"/>
                </a:moveTo>
                <a:lnTo>
                  <a:pt x="1" y="9195"/>
                </a:lnTo>
                <a:lnTo>
                  <a:pt x="3617" y="9195"/>
                </a:lnTo>
                <a:lnTo>
                  <a:pt x="4598" y="10943"/>
                </a:lnTo>
                <a:lnTo>
                  <a:pt x="5620" y="9195"/>
                </a:lnTo>
                <a:lnTo>
                  <a:pt x="9155" y="9195"/>
                </a:lnTo>
                <a:lnTo>
                  <a:pt x="9155" y="0"/>
                </a:lnTo>
                <a:close/>
              </a:path>
            </a:pathLst>
          </a:cu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4" name="Google Shape;1664;p26"/>
          <p:cNvSpPr txBox="1"/>
          <p:nvPr/>
        </p:nvSpPr>
        <p:spPr>
          <a:xfrm>
            <a:off x="6524661" y="2128730"/>
            <a:ext cx="1395000" cy="8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5" name="Google Shape;1665;p26"/>
          <p:cNvSpPr txBox="1"/>
          <p:nvPr/>
        </p:nvSpPr>
        <p:spPr>
          <a:xfrm>
            <a:off x="766098" y="1590158"/>
            <a:ext cx="1395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66" name="Google Shape;1666;p26"/>
          <p:cNvSpPr txBox="1"/>
          <p:nvPr/>
        </p:nvSpPr>
        <p:spPr>
          <a:xfrm>
            <a:off x="776219" y="3166295"/>
            <a:ext cx="1395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67" name="Google Shape;1667;p26"/>
          <p:cNvSpPr txBox="1"/>
          <p:nvPr/>
        </p:nvSpPr>
        <p:spPr>
          <a:xfrm>
            <a:off x="6534771" y="3259920"/>
            <a:ext cx="1395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68" name="Google Shape;1668;p26"/>
          <p:cNvSpPr txBox="1"/>
          <p:nvPr/>
        </p:nvSpPr>
        <p:spPr>
          <a:xfrm>
            <a:off x="6524660" y="1737262"/>
            <a:ext cx="1395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86" name="Picture 385">
            <a:extLst>
              <a:ext uri="{FF2B5EF4-FFF2-40B4-BE49-F238E27FC236}">
                <a16:creationId xmlns:a16="http://schemas.microsoft.com/office/drawing/2014/main" id="{377D65B0-FB01-5C48-9132-989BC7BA3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581" y="1765616"/>
            <a:ext cx="4084195" cy="29367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24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1187" name="Google Shape;1187;p24"/>
          <p:cNvSpPr/>
          <p:nvPr/>
        </p:nvSpPr>
        <p:spPr>
          <a:xfrm>
            <a:off x="3498625" y="1407925"/>
            <a:ext cx="955200" cy="60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24"/>
          <p:cNvSpPr/>
          <p:nvPr/>
        </p:nvSpPr>
        <p:spPr>
          <a:xfrm>
            <a:off x="3498625" y="2597638"/>
            <a:ext cx="955200" cy="60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9" name="Google Shape;1189;p24"/>
          <p:cNvSpPr/>
          <p:nvPr/>
        </p:nvSpPr>
        <p:spPr>
          <a:xfrm>
            <a:off x="3498625" y="3727038"/>
            <a:ext cx="955200" cy="601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24"/>
          <p:cNvSpPr txBox="1"/>
          <p:nvPr/>
        </p:nvSpPr>
        <p:spPr>
          <a:xfrm>
            <a:off x="1495275" y="1268975"/>
            <a:ext cx="2003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Work</a:t>
            </a:r>
            <a:endParaRPr sz="17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91" name="Google Shape;1191;p24"/>
          <p:cNvSpPr txBox="1"/>
          <p:nvPr/>
        </p:nvSpPr>
        <p:spPr>
          <a:xfrm>
            <a:off x="1495275" y="1537390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2" name="Google Shape;1192;p24"/>
          <p:cNvSpPr txBox="1"/>
          <p:nvPr/>
        </p:nvSpPr>
        <p:spPr>
          <a:xfrm>
            <a:off x="1495275" y="2447017"/>
            <a:ext cx="2003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Study</a:t>
            </a:r>
            <a:endParaRPr sz="17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93" name="Google Shape;1193;p24"/>
          <p:cNvSpPr txBox="1"/>
          <p:nvPr/>
        </p:nvSpPr>
        <p:spPr>
          <a:xfrm>
            <a:off x="1495275" y="2723607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4" name="Google Shape;1194;p24"/>
          <p:cNvSpPr txBox="1"/>
          <p:nvPr/>
        </p:nvSpPr>
        <p:spPr>
          <a:xfrm>
            <a:off x="1495275" y="390161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5" name="Google Shape;1195;p24"/>
          <p:cNvSpPr txBox="1"/>
          <p:nvPr/>
        </p:nvSpPr>
        <p:spPr>
          <a:xfrm>
            <a:off x="1495275" y="3625025"/>
            <a:ext cx="2003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Cook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96" name="Google Shape;1196;p24"/>
          <p:cNvSpPr/>
          <p:nvPr/>
        </p:nvSpPr>
        <p:spPr>
          <a:xfrm>
            <a:off x="953875" y="1465025"/>
            <a:ext cx="408300" cy="408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97" name="Google Shape;1197;p24"/>
          <p:cNvSpPr/>
          <p:nvPr/>
        </p:nvSpPr>
        <p:spPr>
          <a:xfrm>
            <a:off x="953875" y="2643731"/>
            <a:ext cx="408300" cy="408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98" name="Google Shape;1198;p24"/>
          <p:cNvSpPr/>
          <p:nvPr/>
        </p:nvSpPr>
        <p:spPr>
          <a:xfrm>
            <a:off x="953875" y="3823650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99" name="Google Shape;1199;p24"/>
          <p:cNvSpPr txBox="1"/>
          <p:nvPr/>
        </p:nvSpPr>
        <p:spPr>
          <a:xfrm>
            <a:off x="3540024" y="1493875"/>
            <a:ext cx="8721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45%</a:t>
            </a:r>
            <a:endParaRPr sz="17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00" name="Google Shape;1200;p24"/>
          <p:cNvSpPr txBox="1"/>
          <p:nvPr/>
        </p:nvSpPr>
        <p:spPr>
          <a:xfrm>
            <a:off x="3538575" y="2694767"/>
            <a:ext cx="8721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25%</a:t>
            </a:r>
            <a:endParaRPr sz="17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01" name="Google Shape;1201;p24"/>
          <p:cNvSpPr txBox="1"/>
          <p:nvPr/>
        </p:nvSpPr>
        <p:spPr>
          <a:xfrm>
            <a:off x="3538575" y="3809725"/>
            <a:ext cx="8721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30%</a:t>
            </a:r>
            <a:endParaRPr sz="170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02" name="Google Shape;1202;p24"/>
          <p:cNvSpPr/>
          <p:nvPr/>
        </p:nvSpPr>
        <p:spPr>
          <a:xfrm>
            <a:off x="7146853" y="1176168"/>
            <a:ext cx="1064700" cy="1065000"/>
          </a:xfrm>
          <a:prstGeom prst="ellipse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24"/>
          <p:cNvSpPr/>
          <p:nvPr/>
        </p:nvSpPr>
        <p:spPr>
          <a:xfrm>
            <a:off x="7146853" y="1176168"/>
            <a:ext cx="1064700" cy="1065000"/>
          </a:xfrm>
          <a:prstGeom prst="pie">
            <a:avLst>
              <a:gd name="adj1" fmla="val 0"/>
              <a:gd name="adj2" fmla="val 881701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24"/>
          <p:cNvSpPr/>
          <p:nvPr/>
        </p:nvSpPr>
        <p:spPr>
          <a:xfrm>
            <a:off x="7138759" y="2377068"/>
            <a:ext cx="1064700" cy="1065000"/>
          </a:xfrm>
          <a:prstGeom prst="ellipse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24"/>
          <p:cNvSpPr/>
          <p:nvPr/>
        </p:nvSpPr>
        <p:spPr>
          <a:xfrm>
            <a:off x="7138759" y="2377068"/>
            <a:ext cx="1064700" cy="1065000"/>
          </a:xfrm>
          <a:prstGeom prst="pie">
            <a:avLst>
              <a:gd name="adj1" fmla="val 0"/>
              <a:gd name="adj2" fmla="val 545041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6" name="Google Shape;1206;p24"/>
          <p:cNvSpPr/>
          <p:nvPr/>
        </p:nvSpPr>
        <p:spPr>
          <a:xfrm>
            <a:off x="7146847" y="3495293"/>
            <a:ext cx="1064700" cy="1065000"/>
          </a:xfrm>
          <a:prstGeom prst="ellipse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7" name="Google Shape;1207;p24"/>
          <p:cNvSpPr/>
          <p:nvPr/>
        </p:nvSpPr>
        <p:spPr>
          <a:xfrm>
            <a:off x="7146847" y="3495293"/>
            <a:ext cx="1064700" cy="1065000"/>
          </a:xfrm>
          <a:prstGeom prst="pie">
            <a:avLst>
              <a:gd name="adj1" fmla="val 0"/>
              <a:gd name="adj2" fmla="val 7196869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8" name="Google Shape;1208;p24"/>
          <p:cNvSpPr/>
          <p:nvPr/>
        </p:nvSpPr>
        <p:spPr>
          <a:xfrm>
            <a:off x="7368629" y="1394507"/>
            <a:ext cx="621000" cy="621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9" name="Google Shape;1209;p24"/>
          <p:cNvSpPr/>
          <p:nvPr/>
        </p:nvSpPr>
        <p:spPr>
          <a:xfrm>
            <a:off x="7360529" y="2595407"/>
            <a:ext cx="621000" cy="621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0" name="Google Shape;1210;p24"/>
          <p:cNvSpPr/>
          <p:nvPr/>
        </p:nvSpPr>
        <p:spPr>
          <a:xfrm>
            <a:off x="7368629" y="3713632"/>
            <a:ext cx="621000" cy="621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11" name="Google Shape;1211;p24"/>
          <p:cNvCxnSpPr>
            <a:stCxn id="1199" idx="3"/>
            <a:endCxn id="1202" idx="2"/>
          </p:cNvCxnSpPr>
          <p:nvPr/>
        </p:nvCxnSpPr>
        <p:spPr>
          <a:xfrm>
            <a:off x="4412124" y="1708675"/>
            <a:ext cx="27348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212" name="Google Shape;1212;p24"/>
          <p:cNvCxnSpPr>
            <a:stCxn id="1201" idx="3"/>
            <a:endCxn id="1206" idx="2"/>
          </p:cNvCxnSpPr>
          <p:nvPr/>
        </p:nvCxnSpPr>
        <p:spPr>
          <a:xfrm>
            <a:off x="4410675" y="4024525"/>
            <a:ext cx="2736300" cy="33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213" name="Google Shape;1213;p24"/>
          <p:cNvCxnSpPr>
            <a:endCxn id="1204" idx="2"/>
          </p:cNvCxnSpPr>
          <p:nvPr/>
        </p:nvCxnSpPr>
        <p:spPr>
          <a:xfrm>
            <a:off x="4410559" y="2909568"/>
            <a:ext cx="27282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214" name="Google Shape;1214;p24"/>
          <p:cNvSpPr txBox="1">
            <a:spLocks noGrp="1"/>
          </p:cNvSpPr>
          <p:nvPr>
            <p:ph type="title"/>
          </p:nvPr>
        </p:nvSpPr>
        <p:spPr>
          <a:xfrm>
            <a:off x="2940425" y="839375"/>
            <a:ext cx="3263100" cy="4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</a:rPr>
              <a:t>Track your activities</a:t>
            </a:r>
            <a:endParaRPr sz="16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p27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graphicFrame>
        <p:nvGraphicFramePr>
          <p:cNvPr id="1674" name="Google Shape;1674;p27"/>
          <p:cNvGraphicFramePr/>
          <p:nvPr/>
        </p:nvGraphicFramePr>
        <p:xfrm>
          <a:off x="660613" y="1400935"/>
          <a:ext cx="7822700" cy="3123275"/>
        </p:xfrm>
        <a:graphic>
          <a:graphicData uri="http://schemas.openxmlformats.org/drawingml/2006/table">
            <a:tbl>
              <a:tblPr>
                <a:noFill/>
                <a:tableStyleId>{F60B1B58-E3C0-4F1E-86A7-DF1B96FC6FF9}</a:tableStyleId>
              </a:tblPr>
              <a:tblGrid>
                <a:gridCol w="87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7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7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7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7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807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5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solidFill>
                            <a:schemeClr val="dk2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Sunday</a:t>
                      </a:r>
                      <a:endParaRPr sz="1200" b="1">
                        <a:solidFill>
                          <a:schemeClr val="dk2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solidFill>
                            <a:schemeClr val="dk2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Monday</a:t>
                      </a:r>
                      <a:endParaRPr sz="1200" b="1">
                        <a:solidFill>
                          <a:schemeClr val="dk2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solidFill>
                            <a:schemeClr val="dk2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Tuesday</a:t>
                      </a:r>
                      <a:endParaRPr sz="1200" b="1">
                        <a:solidFill>
                          <a:schemeClr val="dk2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solidFill>
                            <a:schemeClr val="dk2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Wednesday</a:t>
                      </a:r>
                      <a:endParaRPr sz="1200" b="1">
                        <a:solidFill>
                          <a:schemeClr val="dk2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solidFill>
                            <a:schemeClr val="dk2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Thursday</a:t>
                      </a:r>
                      <a:endParaRPr sz="1200" b="1">
                        <a:solidFill>
                          <a:schemeClr val="dk2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solidFill>
                            <a:schemeClr val="dk2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Friday</a:t>
                      </a:r>
                      <a:endParaRPr sz="1200" b="1">
                        <a:solidFill>
                          <a:schemeClr val="dk2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solidFill>
                            <a:schemeClr val="dk2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Saturday</a:t>
                      </a:r>
                      <a:endParaRPr sz="1200" b="1">
                        <a:solidFill>
                          <a:schemeClr val="dk2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solidFill>
                            <a:schemeClr val="dk2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TO DO</a:t>
                      </a:r>
                      <a:endParaRPr sz="1200" b="1">
                        <a:solidFill>
                          <a:schemeClr val="dk2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01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02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8634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accent4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Study</a:t>
                      </a:r>
                      <a:endParaRPr sz="900">
                        <a:solidFill>
                          <a:schemeClr val="accent4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2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03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04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05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06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07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08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09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46634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accent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Lunch </a:t>
                      </a:r>
                      <a:endParaRPr sz="900">
                        <a:solidFill>
                          <a:schemeClr val="accent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62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14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16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19634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accen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Lessons</a:t>
                      </a:r>
                      <a:endParaRPr sz="900">
                        <a:solidFill>
                          <a:schemeClr val="accen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2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18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19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21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accent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Project</a:t>
                      </a:r>
                      <a:endParaRPr sz="900">
                        <a:solidFill>
                          <a:schemeClr val="accent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2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25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26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27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28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29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30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accent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Yoga</a:t>
                      </a:r>
                      <a:endParaRPr sz="900">
                        <a:solidFill>
                          <a:schemeClr val="accent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2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 b="1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31</a:t>
                      </a: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lt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Medite</a:t>
                      </a:r>
                      <a:endParaRPr sz="900">
                        <a:solidFill>
                          <a:schemeClr val="lt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75" name="Google Shape;1675;p27"/>
          <p:cNvSpPr/>
          <p:nvPr/>
        </p:nvSpPr>
        <p:spPr>
          <a:xfrm>
            <a:off x="3560225" y="1874575"/>
            <a:ext cx="241500" cy="241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6" name="Google Shape;1676;p27"/>
          <p:cNvSpPr/>
          <p:nvPr/>
        </p:nvSpPr>
        <p:spPr>
          <a:xfrm>
            <a:off x="5337775" y="2809100"/>
            <a:ext cx="241500" cy="241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7" name="Google Shape;1677;p27"/>
          <p:cNvSpPr/>
          <p:nvPr/>
        </p:nvSpPr>
        <p:spPr>
          <a:xfrm>
            <a:off x="1768125" y="2330250"/>
            <a:ext cx="241500" cy="241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8" name="Google Shape;1678;p27"/>
          <p:cNvSpPr/>
          <p:nvPr/>
        </p:nvSpPr>
        <p:spPr>
          <a:xfrm>
            <a:off x="4451225" y="3302625"/>
            <a:ext cx="241500" cy="241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9" name="Google Shape;1679;p27"/>
          <p:cNvSpPr/>
          <p:nvPr/>
        </p:nvSpPr>
        <p:spPr>
          <a:xfrm>
            <a:off x="3560225" y="3730650"/>
            <a:ext cx="241500" cy="241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0" name="Google Shape;1680;p27"/>
          <p:cNvSpPr/>
          <p:nvPr/>
        </p:nvSpPr>
        <p:spPr>
          <a:xfrm>
            <a:off x="903200" y="4190325"/>
            <a:ext cx="241500" cy="241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1" name="Google Shape;1681;p27"/>
          <p:cNvSpPr txBox="1">
            <a:spLocks noGrp="1"/>
          </p:cNvSpPr>
          <p:nvPr>
            <p:ph type="title"/>
          </p:nvPr>
        </p:nvSpPr>
        <p:spPr>
          <a:xfrm>
            <a:off x="2940425" y="839375"/>
            <a:ext cx="3263100" cy="4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</a:rPr>
              <a:t>April 2021</a:t>
            </a:r>
            <a:endParaRPr sz="16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28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1915" name="Google Shape;1915;p28"/>
          <p:cNvSpPr txBox="1"/>
          <p:nvPr/>
        </p:nvSpPr>
        <p:spPr>
          <a:xfrm flipH="1">
            <a:off x="5683900" y="3663233"/>
            <a:ext cx="2040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Don't forget the break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916" name="Google Shape;1916;p28"/>
          <p:cNvSpPr txBox="1"/>
          <p:nvPr/>
        </p:nvSpPr>
        <p:spPr>
          <a:xfrm flipH="1">
            <a:off x="5683900" y="3937022"/>
            <a:ext cx="2040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7" name="Google Shape;1917;p28"/>
          <p:cNvSpPr txBox="1"/>
          <p:nvPr/>
        </p:nvSpPr>
        <p:spPr>
          <a:xfrm flipH="1">
            <a:off x="5683900" y="1244275"/>
            <a:ext cx="2040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Write a list</a:t>
            </a:r>
            <a:endParaRPr sz="17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918" name="Google Shape;1918;p28"/>
          <p:cNvSpPr txBox="1"/>
          <p:nvPr/>
        </p:nvSpPr>
        <p:spPr>
          <a:xfrm flipH="1">
            <a:off x="5683900" y="1518065"/>
            <a:ext cx="2040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9" name="Google Shape;1919;p28"/>
          <p:cNvSpPr txBox="1"/>
          <p:nvPr/>
        </p:nvSpPr>
        <p:spPr>
          <a:xfrm flipH="1">
            <a:off x="5683900" y="2438041"/>
            <a:ext cx="2040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Plan your meetings</a:t>
            </a:r>
            <a:endParaRPr sz="170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920" name="Google Shape;1920;p28"/>
          <p:cNvSpPr txBox="1"/>
          <p:nvPr/>
        </p:nvSpPr>
        <p:spPr>
          <a:xfrm flipH="1">
            <a:off x="5683900" y="2711830"/>
            <a:ext cx="2040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1" name="Google Shape;1921;p28"/>
          <p:cNvSpPr/>
          <p:nvPr/>
        </p:nvSpPr>
        <p:spPr>
          <a:xfrm flipH="1">
            <a:off x="7821300" y="3865588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922" name="Google Shape;1922;p28"/>
          <p:cNvSpPr/>
          <p:nvPr/>
        </p:nvSpPr>
        <p:spPr>
          <a:xfrm flipH="1">
            <a:off x="7821300" y="1440988"/>
            <a:ext cx="408300" cy="408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923" name="Google Shape;1923;p28"/>
          <p:cNvSpPr/>
          <p:nvPr/>
        </p:nvSpPr>
        <p:spPr>
          <a:xfrm flipH="1">
            <a:off x="7821300" y="2640400"/>
            <a:ext cx="408300" cy="40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924" name="Google Shape;1924;p28"/>
          <p:cNvSpPr/>
          <p:nvPr/>
        </p:nvSpPr>
        <p:spPr>
          <a:xfrm flipH="1">
            <a:off x="4788738" y="2571750"/>
            <a:ext cx="955800" cy="572700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5" name="Google Shape;1925;p28"/>
          <p:cNvSpPr/>
          <p:nvPr/>
        </p:nvSpPr>
        <p:spPr>
          <a:xfrm flipH="1">
            <a:off x="4788738" y="1362275"/>
            <a:ext cx="955800" cy="57270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6" name="Google Shape;1926;p28"/>
          <p:cNvSpPr/>
          <p:nvPr/>
        </p:nvSpPr>
        <p:spPr>
          <a:xfrm flipH="1">
            <a:off x="4788738" y="3781225"/>
            <a:ext cx="955800" cy="572700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7" name="Google Shape;1927;p28"/>
          <p:cNvSpPr txBox="1">
            <a:spLocks noGrp="1"/>
          </p:cNvSpPr>
          <p:nvPr>
            <p:ph type="title"/>
          </p:nvPr>
        </p:nvSpPr>
        <p:spPr>
          <a:xfrm>
            <a:off x="2940425" y="839375"/>
            <a:ext cx="3263100" cy="4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</a:rPr>
              <a:t>Organize your day at work</a:t>
            </a:r>
            <a:endParaRPr sz="160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C53021-3036-2845-A383-C91AF5700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50859" y="1176590"/>
            <a:ext cx="2554808" cy="32953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p29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pic>
        <p:nvPicPr>
          <p:cNvPr id="1933" name="Google Shape;1933;p29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475" y="1260900"/>
            <a:ext cx="4810521" cy="29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4" name="Google Shape;1934;p29"/>
          <p:cNvSpPr txBox="1"/>
          <p:nvPr/>
        </p:nvSpPr>
        <p:spPr>
          <a:xfrm>
            <a:off x="685763" y="4299460"/>
            <a:ext cx="46692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Follow the link in the graph to modify its data and then paste the new one here. For more info, </a:t>
            </a:r>
            <a:r>
              <a:rPr lang="es" sz="12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endParaRPr sz="12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5" name="Google Shape;1935;p29"/>
          <p:cNvSpPr txBox="1"/>
          <p:nvPr/>
        </p:nvSpPr>
        <p:spPr>
          <a:xfrm flipH="1">
            <a:off x="5809600" y="1268975"/>
            <a:ext cx="2003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Earth</a:t>
            </a:r>
            <a:endParaRPr sz="17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936" name="Google Shape;1936;p29"/>
          <p:cNvSpPr txBox="1"/>
          <p:nvPr/>
        </p:nvSpPr>
        <p:spPr>
          <a:xfrm flipH="1">
            <a:off x="5860600" y="154611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7" name="Google Shape;1937;p29"/>
          <p:cNvSpPr txBox="1"/>
          <p:nvPr/>
        </p:nvSpPr>
        <p:spPr>
          <a:xfrm flipH="1">
            <a:off x="5809600" y="2652567"/>
            <a:ext cx="2003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938" name="Google Shape;1938;p29"/>
          <p:cNvSpPr txBox="1"/>
          <p:nvPr/>
        </p:nvSpPr>
        <p:spPr>
          <a:xfrm flipH="1">
            <a:off x="5860600" y="2937882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9" name="Google Shape;1939;p29"/>
          <p:cNvSpPr txBox="1"/>
          <p:nvPr/>
        </p:nvSpPr>
        <p:spPr>
          <a:xfrm flipH="1">
            <a:off x="5860600" y="4329640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0" name="Google Shape;1940;p29"/>
          <p:cNvSpPr txBox="1"/>
          <p:nvPr/>
        </p:nvSpPr>
        <p:spPr>
          <a:xfrm flipH="1">
            <a:off x="5809600" y="4044325"/>
            <a:ext cx="2003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p30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2046" name="Google Shape;2046;p30"/>
          <p:cNvSpPr txBox="1"/>
          <p:nvPr/>
        </p:nvSpPr>
        <p:spPr>
          <a:xfrm>
            <a:off x="1495275" y="1363425"/>
            <a:ext cx="2003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Earth</a:t>
            </a:r>
            <a:endParaRPr sz="17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47" name="Google Shape;2047;p30"/>
          <p:cNvSpPr txBox="1"/>
          <p:nvPr/>
        </p:nvSpPr>
        <p:spPr>
          <a:xfrm>
            <a:off x="1495275" y="164056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8" name="Google Shape;2048;p30"/>
          <p:cNvSpPr txBox="1"/>
          <p:nvPr/>
        </p:nvSpPr>
        <p:spPr>
          <a:xfrm>
            <a:off x="1495275" y="2447017"/>
            <a:ext cx="2003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49" name="Google Shape;2049;p30"/>
          <p:cNvSpPr txBox="1"/>
          <p:nvPr/>
        </p:nvSpPr>
        <p:spPr>
          <a:xfrm>
            <a:off x="1495275" y="2732332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0" name="Google Shape;2050;p30"/>
          <p:cNvSpPr txBox="1"/>
          <p:nvPr/>
        </p:nvSpPr>
        <p:spPr>
          <a:xfrm>
            <a:off x="1495275" y="382406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1" name="Google Shape;2051;p30"/>
          <p:cNvSpPr txBox="1"/>
          <p:nvPr/>
        </p:nvSpPr>
        <p:spPr>
          <a:xfrm>
            <a:off x="1495275" y="3538750"/>
            <a:ext cx="2003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52" name="Google Shape;2052;p30"/>
          <p:cNvSpPr txBox="1">
            <a:spLocks noGrp="1"/>
          </p:cNvSpPr>
          <p:nvPr>
            <p:ph type="title"/>
          </p:nvPr>
        </p:nvSpPr>
        <p:spPr>
          <a:xfrm>
            <a:off x="2940425" y="839375"/>
            <a:ext cx="3263100" cy="4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</a:rPr>
              <a:t>Morning routine</a:t>
            </a:r>
            <a:endParaRPr sz="160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19F69B-9550-ED44-AC14-A39E2C874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006366" y="1772190"/>
            <a:ext cx="3893505" cy="245518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Google Shape;2154;p31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2155" name="Google Shape;2155;p31"/>
          <p:cNvSpPr/>
          <p:nvPr/>
        </p:nvSpPr>
        <p:spPr>
          <a:xfrm>
            <a:off x="2678756" y="1088845"/>
            <a:ext cx="6277" cy="20922"/>
          </a:xfrm>
          <a:custGeom>
            <a:avLst/>
            <a:gdLst/>
            <a:ahLst/>
            <a:cxnLst/>
            <a:rect l="l" t="t" r="r" b="b"/>
            <a:pathLst>
              <a:path w="132" h="440" extrusionOk="0">
                <a:moveTo>
                  <a:pt x="19" y="0"/>
                </a:moveTo>
                <a:cubicBezTo>
                  <a:pt x="12" y="0"/>
                  <a:pt x="1" y="12"/>
                  <a:pt x="1" y="12"/>
                </a:cubicBezTo>
                <a:lnTo>
                  <a:pt x="1" y="192"/>
                </a:lnTo>
                <a:cubicBezTo>
                  <a:pt x="1" y="273"/>
                  <a:pt x="1" y="348"/>
                  <a:pt x="51" y="429"/>
                </a:cubicBezTo>
                <a:cubicBezTo>
                  <a:pt x="51" y="436"/>
                  <a:pt x="55" y="439"/>
                  <a:pt x="61" y="439"/>
                </a:cubicBezTo>
                <a:cubicBezTo>
                  <a:pt x="75" y="439"/>
                  <a:pt x="101" y="420"/>
                  <a:pt x="101" y="398"/>
                </a:cubicBezTo>
                <a:cubicBezTo>
                  <a:pt x="132" y="323"/>
                  <a:pt x="76" y="217"/>
                  <a:pt x="76" y="142"/>
                </a:cubicBezTo>
                <a:cubicBezTo>
                  <a:pt x="76" y="117"/>
                  <a:pt x="76" y="12"/>
                  <a:pt x="26" y="12"/>
                </a:cubicBezTo>
                <a:cubicBezTo>
                  <a:pt x="26" y="3"/>
                  <a:pt x="23" y="0"/>
                  <a:pt x="19" y="0"/>
                </a:cubicBez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6" name="Google Shape;2156;p31"/>
          <p:cNvSpPr/>
          <p:nvPr/>
        </p:nvSpPr>
        <p:spPr>
          <a:xfrm rot="5400000">
            <a:off x="5630576" y="1625962"/>
            <a:ext cx="933725" cy="2741825"/>
          </a:xfrm>
          <a:prstGeom prst="flowChartOffpageConnector">
            <a:avLst/>
          </a:prstGeom>
          <a:solidFill>
            <a:srgbClr val="FFFFFF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31"/>
          <p:cNvSpPr/>
          <p:nvPr/>
        </p:nvSpPr>
        <p:spPr>
          <a:xfrm rot="5400000">
            <a:off x="5630564" y="414412"/>
            <a:ext cx="933725" cy="2741825"/>
          </a:xfrm>
          <a:prstGeom prst="flowChartOffpageConnector">
            <a:avLst/>
          </a:prstGeom>
          <a:solidFill>
            <a:srgbClr val="FFFFFF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8" name="Google Shape;2158;p31"/>
          <p:cNvSpPr txBox="1"/>
          <p:nvPr/>
        </p:nvSpPr>
        <p:spPr>
          <a:xfrm>
            <a:off x="5528001" y="2556762"/>
            <a:ext cx="1629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59" name="Google Shape;2159;p31"/>
          <p:cNvSpPr txBox="1"/>
          <p:nvPr/>
        </p:nvSpPr>
        <p:spPr>
          <a:xfrm>
            <a:off x="5527876" y="1399687"/>
            <a:ext cx="1629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60" name="Google Shape;2160;p31"/>
          <p:cNvSpPr txBox="1"/>
          <p:nvPr/>
        </p:nvSpPr>
        <p:spPr>
          <a:xfrm>
            <a:off x="5204776" y="1666581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1" name="Google Shape;2161;p31"/>
          <p:cNvSpPr txBox="1"/>
          <p:nvPr/>
        </p:nvSpPr>
        <p:spPr>
          <a:xfrm>
            <a:off x="5204776" y="2823656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</a:t>
            </a:r>
            <a:b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Mars is a cold place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2" name="Google Shape;2162;p31"/>
          <p:cNvSpPr/>
          <p:nvPr/>
        </p:nvSpPr>
        <p:spPr>
          <a:xfrm rot="5400000">
            <a:off x="5630576" y="2783037"/>
            <a:ext cx="933725" cy="2741825"/>
          </a:xfrm>
          <a:prstGeom prst="flowChartOffpageConnector">
            <a:avLst/>
          </a:prstGeom>
          <a:solidFill>
            <a:srgbClr val="FFFFFF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3" name="Google Shape;2163;p31"/>
          <p:cNvSpPr txBox="1"/>
          <p:nvPr/>
        </p:nvSpPr>
        <p:spPr>
          <a:xfrm>
            <a:off x="5528001" y="3713837"/>
            <a:ext cx="1629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64" name="Google Shape;2164;p31"/>
          <p:cNvSpPr txBox="1"/>
          <p:nvPr/>
        </p:nvSpPr>
        <p:spPr>
          <a:xfrm>
            <a:off x="5204776" y="3980731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composed of hydrogen and helium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5" name="Google Shape;2165;p31"/>
          <p:cNvSpPr/>
          <p:nvPr/>
        </p:nvSpPr>
        <p:spPr>
          <a:xfrm>
            <a:off x="1352081" y="1597762"/>
            <a:ext cx="2653350" cy="429597"/>
          </a:xfrm>
          <a:custGeom>
            <a:avLst/>
            <a:gdLst/>
            <a:ahLst/>
            <a:cxnLst/>
            <a:rect l="l" t="t" r="r" b="b"/>
            <a:pathLst>
              <a:path w="19511" h="2961" extrusionOk="0">
                <a:moveTo>
                  <a:pt x="1460" y="1"/>
                </a:moveTo>
                <a:cubicBezTo>
                  <a:pt x="649" y="1"/>
                  <a:pt x="1" y="677"/>
                  <a:pt x="1" y="1494"/>
                </a:cubicBezTo>
                <a:cubicBezTo>
                  <a:pt x="1" y="2312"/>
                  <a:pt x="649" y="2961"/>
                  <a:pt x="1460" y="2961"/>
                </a:cubicBezTo>
                <a:lnTo>
                  <a:pt x="18017" y="2961"/>
                </a:lnTo>
                <a:cubicBezTo>
                  <a:pt x="18835" y="2961"/>
                  <a:pt x="19511" y="2312"/>
                  <a:pt x="19511" y="1494"/>
                </a:cubicBezTo>
                <a:cubicBezTo>
                  <a:pt x="19511" y="677"/>
                  <a:pt x="18835" y="1"/>
                  <a:pt x="18017" y="1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6" name="Google Shape;2166;p31"/>
          <p:cNvSpPr/>
          <p:nvPr/>
        </p:nvSpPr>
        <p:spPr>
          <a:xfrm>
            <a:off x="1352076" y="1604462"/>
            <a:ext cx="1845600" cy="411000"/>
          </a:xfrm>
          <a:prstGeom prst="roundRect">
            <a:avLst>
              <a:gd name="adj" fmla="val 4223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7" name="Google Shape;2167;p31"/>
          <p:cNvSpPr/>
          <p:nvPr/>
        </p:nvSpPr>
        <p:spPr>
          <a:xfrm>
            <a:off x="1352077" y="1590262"/>
            <a:ext cx="1190700" cy="4446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20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70%</a:t>
            </a: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68" name="Google Shape;2168;p31"/>
          <p:cNvSpPr/>
          <p:nvPr/>
        </p:nvSpPr>
        <p:spPr>
          <a:xfrm>
            <a:off x="1352081" y="2809312"/>
            <a:ext cx="2653350" cy="429597"/>
          </a:xfrm>
          <a:custGeom>
            <a:avLst/>
            <a:gdLst/>
            <a:ahLst/>
            <a:cxnLst/>
            <a:rect l="l" t="t" r="r" b="b"/>
            <a:pathLst>
              <a:path w="19511" h="2961" extrusionOk="0">
                <a:moveTo>
                  <a:pt x="1460" y="1"/>
                </a:moveTo>
                <a:cubicBezTo>
                  <a:pt x="649" y="1"/>
                  <a:pt x="1" y="677"/>
                  <a:pt x="1" y="1494"/>
                </a:cubicBezTo>
                <a:cubicBezTo>
                  <a:pt x="1" y="2312"/>
                  <a:pt x="649" y="2961"/>
                  <a:pt x="1460" y="2961"/>
                </a:cubicBezTo>
                <a:lnTo>
                  <a:pt x="18017" y="2961"/>
                </a:lnTo>
                <a:cubicBezTo>
                  <a:pt x="18835" y="2961"/>
                  <a:pt x="19511" y="2312"/>
                  <a:pt x="19511" y="1494"/>
                </a:cubicBezTo>
                <a:cubicBezTo>
                  <a:pt x="19511" y="677"/>
                  <a:pt x="18835" y="1"/>
                  <a:pt x="18017" y="1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9" name="Google Shape;2169;p31"/>
          <p:cNvSpPr/>
          <p:nvPr/>
        </p:nvSpPr>
        <p:spPr>
          <a:xfrm>
            <a:off x="1352075" y="2816012"/>
            <a:ext cx="612900" cy="411000"/>
          </a:xfrm>
          <a:prstGeom prst="roundRect">
            <a:avLst>
              <a:gd name="adj" fmla="val 4223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0" name="Google Shape;2170;p31"/>
          <p:cNvSpPr/>
          <p:nvPr/>
        </p:nvSpPr>
        <p:spPr>
          <a:xfrm>
            <a:off x="1352076" y="2801812"/>
            <a:ext cx="838200" cy="4446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20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10%</a:t>
            </a: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71" name="Google Shape;2171;p31"/>
          <p:cNvSpPr/>
          <p:nvPr/>
        </p:nvSpPr>
        <p:spPr>
          <a:xfrm>
            <a:off x="1352081" y="3966387"/>
            <a:ext cx="2653350" cy="429597"/>
          </a:xfrm>
          <a:custGeom>
            <a:avLst/>
            <a:gdLst/>
            <a:ahLst/>
            <a:cxnLst/>
            <a:rect l="l" t="t" r="r" b="b"/>
            <a:pathLst>
              <a:path w="19511" h="2961" extrusionOk="0">
                <a:moveTo>
                  <a:pt x="1460" y="1"/>
                </a:moveTo>
                <a:cubicBezTo>
                  <a:pt x="649" y="1"/>
                  <a:pt x="1" y="677"/>
                  <a:pt x="1" y="1494"/>
                </a:cubicBezTo>
                <a:cubicBezTo>
                  <a:pt x="1" y="2312"/>
                  <a:pt x="649" y="2961"/>
                  <a:pt x="1460" y="2961"/>
                </a:cubicBezTo>
                <a:lnTo>
                  <a:pt x="18017" y="2961"/>
                </a:lnTo>
                <a:cubicBezTo>
                  <a:pt x="18835" y="2961"/>
                  <a:pt x="19511" y="2312"/>
                  <a:pt x="19511" y="1494"/>
                </a:cubicBezTo>
                <a:cubicBezTo>
                  <a:pt x="19511" y="677"/>
                  <a:pt x="18835" y="1"/>
                  <a:pt x="18017" y="1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2" name="Google Shape;2172;p31"/>
          <p:cNvSpPr/>
          <p:nvPr/>
        </p:nvSpPr>
        <p:spPr>
          <a:xfrm>
            <a:off x="1352075" y="3973087"/>
            <a:ext cx="970800" cy="411000"/>
          </a:xfrm>
          <a:prstGeom prst="roundRect">
            <a:avLst>
              <a:gd name="adj" fmla="val 4223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3" name="Google Shape;2173;p31"/>
          <p:cNvSpPr/>
          <p:nvPr/>
        </p:nvSpPr>
        <p:spPr>
          <a:xfrm>
            <a:off x="1352077" y="3958887"/>
            <a:ext cx="1190700" cy="4446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20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30%</a:t>
            </a: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p32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2255" name="Google Shape;2255;p32"/>
          <p:cNvSpPr txBox="1">
            <a:spLocks noGrp="1"/>
          </p:cNvSpPr>
          <p:nvPr>
            <p:ph type="title"/>
          </p:nvPr>
        </p:nvSpPr>
        <p:spPr>
          <a:xfrm>
            <a:off x="2940425" y="839375"/>
            <a:ext cx="3263100" cy="4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</a:rPr>
              <a:t>Night routine</a:t>
            </a:r>
            <a:endParaRPr sz="1600">
              <a:solidFill>
                <a:schemeClr val="accent2"/>
              </a:solidFill>
            </a:endParaRPr>
          </a:p>
        </p:txBody>
      </p:sp>
      <p:sp>
        <p:nvSpPr>
          <p:cNvPr id="2256" name="Google Shape;2256;p32"/>
          <p:cNvSpPr/>
          <p:nvPr/>
        </p:nvSpPr>
        <p:spPr>
          <a:xfrm>
            <a:off x="1973797" y="4490920"/>
            <a:ext cx="27202" cy="27593"/>
          </a:xfrm>
          <a:custGeom>
            <a:avLst/>
            <a:gdLst/>
            <a:ahLst/>
            <a:cxnLst/>
            <a:rect l="l" t="t" r="r" b="b"/>
            <a:pathLst>
              <a:path w="417" h="423" extrusionOk="0">
                <a:moveTo>
                  <a:pt x="209" y="0"/>
                </a:moveTo>
                <a:cubicBezTo>
                  <a:pt x="94" y="0"/>
                  <a:pt x="1" y="93"/>
                  <a:pt x="1" y="208"/>
                </a:cubicBezTo>
                <a:cubicBezTo>
                  <a:pt x="1" y="330"/>
                  <a:pt x="94" y="423"/>
                  <a:pt x="209" y="423"/>
                </a:cubicBezTo>
                <a:cubicBezTo>
                  <a:pt x="330" y="423"/>
                  <a:pt x="416" y="330"/>
                  <a:pt x="416" y="208"/>
                </a:cubicBezTo>
                <a:cubicBezTo>
                  <a:pt x="416" y="93"/>
                  <a:pt x="330" y="0"/>
                  <a:pt x="20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34C025-9E77-F141-8D00-88144323F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276114" y="1489400"/>
            <a:ext cx="3196422" cy="3190004"/>
          </a:xfrm>
          <a:prstGeom prst="rect">
            <a:avLst/>
          </a:prstGeom>
        </p:spPr>
      </p:pic>
      <p:sp>
        <p:nvSpPr>
          <p:cNvPr id="165" name="Google Shape;2249;p32">
            <a:extLst>
              <a:ext uri="{FF2B5EF4-FFF2-40B4-BE49-F238E27FC236}">
                <a16:creationId xmlns:a16="http://schemas.microsoft.com/office/drawing/2014/main" id="{65F012DD-0907-B24F-B318-F1D4DB3FAD22}"/>
              </a:ext>
            </a:extLst>
          </p:cNvPr>
          <p:cNvSpPr txBox="1"/>
          <p:nvPr/>
        </p:nvSpPr>
        <p:spPr>
          <a:xfrm>
            <a:off x="1671464" y="3600932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F2AE3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rgbClr val="F2AE3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6" name="Google Shape;2250;p32">
            <a:extLst>
              <a:ext uri="{FF2B5EF4-FFF2-40B4-BE49-F238E27FC236}">
                <a16:creationId xmlns:a16="http://schemas.microsoft.com/office/drawing/2014/main" id="{0E68A6AF-E755-C14C-8D7C-67855B317255}"/>
              </a:ext>
            </a:extLst>
          </p:cNvPr>
          <p:cNvSpPr txBox="1"/>
          <p:nvPr/>
        </p:nvSpPr>
        <p:spPr>
          <a:xfrm>
            <a:off x="1671452" y="3871584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2251;p32">
            <a:extLst>
              <a:ext uri="{FF2B5EF4-FFF2-40B4-BE49-F238E27FC236}">
                <a16:creationId xmlns:a16="http://schemas.microsoft.com/office/drawing/2014/main" id="{F152DC82-CBA5-2540-9544-BB897613CAE1}"/>
              </a:ext>
            </a:extLst>
          </p:cNvPr>
          <p:cNvSpPr txBox="1"/>
          <p:nvPr/>
        </p:nvSpPr>
        <p:spPr>
          <a:xfrm>
            <a:off x="1671464" y="1708685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00A8A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Earth</a:t>
            </a:r>
            <a:endParaRPr sz="1700">
              <a:solidFill>
                <a:srgbClr val="00A8A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8" name="Google Shape;2252;p32">
            <a:extLst>
              <a:ext uri="{FF2B5EF4-FFF2-40B4-BE49-F238E27FC236}">
                <a16:creationId xmlns:a16="http://schemas.microsoft.com/office/drawing/2014/main" id="{1592E4AB-C8ED-D44B-92DF-7AF4D52025B7}"/>
              </a:ext>
            </a:extLst>
          </p:cNvPr>
          <p:cNvSpPr txBox="1"/>
          <p:nvPr/>
        </p:nvSpPr>
        <p:spPr>
          <a:xfrm>
            <a:off x="1671452" y="1979337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2253;p32">
            <a:extLst>
              <a:ext uri="{FF2B5EF4-FFF2-40B4-BE49-F238E27FC236}">
                <a16:creationId xmlns:a16="http://schemas.microsoft.com/office/drawing/2014/main" id="{CDA6C14E-46E7-4348-9107-99F9366F1B95}"/>
              </a:ext>
            </a:extLst>
          </p:cNvPr>
          <p:cNvSpPr txBox="1"/>
          <p:nvPr/>
        </p:nvSpPr>
        <p:spPr>
          <a:xfrm>
            <a:off x="1671464" y="2654802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rgbClr val="EC606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rgbClr val="EC606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0" name="Google Shape;2254;p32">
            <a:extLst>
              <a:ext uri="{FF2B5EF4-FFF2-40B4-BE49-F238E27FC236}">
                <a16:creationId xmlns:a16="http://schemas.microsoft.com/office/drawing/2014/main" id="{56F32CB2-64FF-9B45-BCE2-0E555A1AC3DF}"/>
              </a:ext>
            </a:extLst>
          </p:cNvPr>
          <p:cNvSpPr txBox="1"/>
          <p:nvPr/>
        </p:nvSpPr>
        <p:spPr>
          <a:xfrm>
            <a:off x="1671452" y="2925454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321839-8800-E24D-9FA5-835CA5DA0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92" y="1784002"/>
            <a:ext cx="8653806" cy="2303124"/>
          </a:xfrm>
          <a:prstGeom prst="rect">
            <a:avLst/>
          </a:prstGeom>
        </p:spPr>
      </p:pic>
      <p:sp>
        <p:nvSpPr>
          <p:cNvPr id="2989" name="Google Shape;2989;p35"/>
          <p:cNvSpPr txBox="1">
            <a:spLocks noGrp="1"/>
          </p:cNvSpPr>
          <p:nvPr>
            <p:ph type="title"/>
          </p:nvPr>
        </p:nvSpPr>
        <p:spPr>
          <a:xfrm>
            <a:off x="114902" y="175385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Daily Routine Infographics</a:t>
            </a:r>
            <a:endParaRPr dirty="0"/>
          </a:p>
        </p:txBody>
      </p:sp>
      <p:sp>
        <p:nvSpPr>
          <p:cNvPr id="3287" name="Google Shape;3287;p35"/>
          <p:cNvSpPr txBox="1"/>
          <p:nvPr/>
        </p:nvSpPr>
        <p:spPr>
          <a:xfrm flipH="1">
            <a:off x="516882" y="4212084"/>
            <a:ext cx="2040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Fira Sans"/>
                <a:ea typeface="Fira Sans"/>
                <a:cs typeface="Fira Sans"/>
                <a:sym typeface="Fira Sans"/>
              </a:rPr>
              <a:t>Planet Mercury is the closest object to the Sun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288" name="Google Shape;3288;p35"/>
          <p:cNvSpPr txBox="1"/>
          <p:nvPr/>
        </p:nvSpPr>
        <p:spPr>
          <a:xfrm flipH="1">
            <a:off x="516882" y="3941432"/>
            <a:ext cx="2040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Go for a walk</a:t>
            </a:r>
            <a:endParaRPr sz="1700">
              <a:solidFill>
                <a:schemeClr val="accent6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292" name="Google Shape;3292;p35"/>
          <p:cNvSpPr/>
          <p:nvPr/>
        </p:nvSpPr>
        <p:spPr>
          <a:xfrm flipH="1">
            <a:off x="287507" y="3985051"/>
            <a:ext cx="2302800" cy="774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3" name="Google Shape;3293;p35"/>
          <p:cNvSpPr txBox="1"/>
          <p:nvPr/>
        </p:nvSpPr>
        <p:spPr>
          <a:xfrm flipH="1">
            <a:off x="512057" y="3987820"/>
            <a:ext cx="2040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Earth</a:t>
            </a:r>
            <a:endParaRPr sz="17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294" name="Google Shape;3294;p35"/>
          <p:cNvSpPr txBox="1"/>
          <p:nvPr/>
        </p:nvSpPr>
        <p:spPr>
          <a:xfrm flipH="1">
            <a:off x="512057" y="4258472"/>
            <a:ext cx="2040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Fira Sans"/>
                <a:ea typeface="Fira Sans"/>
                <a:cs typeface="Fira Sans"/>
                <a:sym typeface="Fira Sans"/>
              </a:rPr>
              <a:t>Earth is the third planet from the Sun 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298" name="Google Shape;3298;p35"/>
          <p:cNvSpPr/>
          <p:nvPr/>
        </p:nvSpPr>
        <p:spPr>
          <a:xfrm>
            <a:off x="6249081" y="3972384"/>
            <a:ext cx="2302800" cy="774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9" name="Google Shape;3299;p35"/>
          <p:cNvSpPr txBox="1"/>
          <p:nvPr/>
        </p:nvSpPr>
        <p:spPr>
          <a:xfrm>
            <a:off x="6282194" y="3935104"/>
            <a:ext cx="2040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300" name="Google Shape;3300;p35"/>
          <p:cNvSpPr txBox="1"/>
          <p:nvPr/>
        </p:nvSpPr>
        <p:spPr>
          <a:xfrm>
            <a:off x="6282194" y="4205756"/>
            <a:ext cx="2040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Fira Sans"/>
                <a:ea typeface="Fira Sans"/>
                <a:cs typeface="Fira Sans"/>
                <a:sym typeface="Fira Sans"/>
              </a:rPr>
              <a:t>Saturn is composed of hydrogen and helium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303" name="Google Shape;3303;p35"/>
          <p:cNvSpPr/>
          <p:nvPr/>
        </p:nvSpPr>
        <p:spPr>
          <a:xfrm>
            <a:off x="279581" y="3652313"/>
            <a:ext cx="408300" cy="408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304" name="Google Shape;3304;p35"/>
          <p:cNvSpPr/>
          <p:nvPr/>
        </p:nvSpPr>
        <p:spPr>
          <a:xfrm>
            <a:off x="8116756" y="3652313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04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24" name="Google Shape;3289;p35">
            <a:extLst>
              <a:ext uri="{FF2B5EF4-FFF2-40B4-BE49-F238E27FC236}">
                <a16:creationId xmlns:a16="http://schemas.microsoft.com/office/drawing/2014/main" id="{FB493E7A-99B8-A042-BE77-7B2C1BE1AABD}"/>
              </a:ext>
            </a:extLst>
          </p:cNvPr>
          <p:cNvSpPr/>
          <p:nvPr/>
        </p:nvSpPr>
        <p:spPr>
          <a:xfrm>
            <a:off x="4304364" y="1094021"/>
            <a:ext cx="2302800" cy="774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90;p35">
            <a:extLst>
              <a:ext uri="{FF2B5EF4-FFF2-40B4-BE49-F238E27FC236}">
                <a16:creationId xmlns:a16="http://schemas.microsoft.com/office/drawing/2014/main" id="{71252710-5D3E-DF4B-91B1-954BD1946489}"/>
              </a:ext>
            </a:extLst>
          </p:cNvPr>
          <p:cNvSpPr txBox="1"/>
          <p:nvPr/>
        </p:nvSpPr>
        <p:spPr>
          <a:xfrm>
            <a:off x="4337489" y="1321048"/>
            <a:ext cx="2040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Fira Sans"/>
                <a:ea typeface="Fira Sans"/>
                <a:cs typeface="Fira Sans"/>
                <a:sym typeface="Fira Sans"/>
              </a:rPr>
              <a:t> Mercury is the closest planet to the Sun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26" name="Google Shape;3291;p35">
            <a:extLst>
              <a:ext uri="{FF2B5EF4-FFF2-40B4-BE49-F238E27FC236}">
                <a16:creationId xmlns:a16="http://schemas.microsoft.com/office/drawing/2014/main" id="{6811614D-A00A-BA47-8E1F-34240256FDF2}"/>
              </a:ext>
            </a:extLst>
          </p:cNvPr>
          <p:cNvSpPr txBox="1"/>
          <p:nvPr/>
        </p:nvSpPr>
        <p:spPr>
          <a:xfrm>
            <a:off x="4337489" y="1050396"/>
            <a:ext cx="2040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27" name="Google Shape;3295;p35">
            <a:extLst>
              <a:ext uri="{FF2B5EF4-FFF2-40B4-BE49-F238E27FC236}">
                <a16:creationId xmlns:a16="http://schemas.microsoft.com/office/drawing/2014/main" id="{D1299E3A-680F-2B42-8E22-A23E5D74C666}"/>
              </a:ext>
            </a:extLst>
          </p:cNvPr>
          <p:cNvSpPr/>
          <p:nvPr/>
        </p:nvSpPr>
        <p:spPr>
          <a:xfrm flipH="1">
            <a:off x="1820246" y="1090318"/>
            <a:ext cx="2302800" cy="774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96;p35">
            <a:extLst>
              <a:ext uri="{FF2B5EF4-FFF2-40B4-BE49-F238E27FC236}">
                <a16:creationId xmlns:a16="http://schemas.microsoft.com/office/drawing/2014/main" id="{0C7FCEEE-EA41-5D4A-86DA-E19CAD9EE4AA}"/>
              </a:ext>
            </a:extLst>
          </p:cNvPr>
          <p:cNvSpPr txBox="1"/>
          <p:nvPr/>
        </p:nvSpPr>
        <p:spPr>
          <a:xfrm flipH="1">
            <a:off x="2034689" y="1074846"/>
            <a:ext cx="2040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29" name="Google Shape;3297;p35">
            <a:extLst>
              <a:ext uri="{FF2B5EF4-FFF2-40B4-BE49-F238E27FC236}">
                <a16:creationId xmlns:a16="http://schemas.microsoft.com/office/drawing/2014/main" id="{04B393D3-F4C8-714A-9238-3B9838C29330}"/>
              </a:ext>
            </a:extLst>
          </p:cNvPr>
          <p:cNvSpPr txBox="1"/>
          <p:nvPr/>
        </p:nvSpPr>
        <p:spPr>
          <a:xfrm flipH="1">
            <a:off x="2034689" y="1345498"/>
            <a:ext cx="2040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Fira Sans"/>
                <a:ea typeface="Fira Sans"/>
                <a:cs typeface="Fira Sans"/>
                <a:sym typeface="Fira Sans"/>
              </a:rPr>
              <a:t>Neptune is the farthest planet from the Sun 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30" name="Google Shape;3301;p35">
            <a:extLst>
              <a:ext uri="{FF2B5EF4-FFF2-40B4-BE49-F238E27FC236}">
                <a16:creationId xmlns:a16="http://schemas.microsoft.com/office/drawing/2014/main" id="{0B6BDAD9-11A5-554B-8EFE-2DD4913BC9B0}"/>
              </a:ext>
            </a:extLst>
          </p:cNvPr>
          <p:cNvSpPr/>
          <p:nvPr/>
        </p:nvSpPr>
        <p:spPr>
          <a:xfrm>
            <a:off x="3666689" y="1668508"/>
            <a:ext cx="408300" cy="408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31" name="Google Shape;3302;p35">
            <a:extLst>
              <a:ext uri="{FF2B5EF4-FFF2-40B4-BE49-F238E27FC236}">
                <a16:creationId xmlns:a16="http://schemas.microsoft.com/office/drawing/2014/main" id="{432E8DB5-D592-1540-A3DF-0475A682FBCC}"/>
              </a:ext>
            </a:extLst>
          </p:cNvPr>
          <p:cNvSpPr/>
          <p:nvPr/>
        </p:nvSpPr>
        <p:spPr>
          <a:xfrm>
            <a:off x="6222118" y="1717161"/>
            <a:ext cx="408300" cy="40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1100"/>
              <a:buFont typeface="Arial"/>
              <a:buNone/>
            </a:pPr>
            <a:r>
              <a:rPr lang="es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3" name="Google Shape;3433;p38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3434" name="Google Shape;3434;p38"/>
          <p:cNvSpPr txBox="1"/>
          <p:nvPr/>
        </p:nvSpPr>
        <p:spPr>
          <a:xfrm>
            <a:off x="596338" y="4192721"/>
            <a:ext cx="46692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Follow the link in the graph to modify its data and then paste the new one here. For more info, </a:t>
            </a:r>
            <a:r>
              <a:rPr lang="es" sz="12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endParaRPr sz="12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448" name="Google Shape;3448;p38" title="Gráfico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1313" y="1072814"/>
            <a:ext cx="5004225" cy="3094275"/>
          </a:xfrm>
          <a:prstGeom prst="rect">
            <a:avLst/>
          </a:prstGeom>
          <a:noFill/>
          <a:ln>
            <a:noFill/>
          </a:ln>
        </p:spPr>
      </p:pic>
      <p:sp>
        <p:nvSpPr>
          <p:cNvPr id="3449" name="Google Shape;3449;p38"/>
          <p:cNvSpPr txBox="1"/>
          <p:nvPr/>
        </p:nvSpPr>
        <p:spPr>
          <a:xfrm flipH="1">
            <a:off x="1064545" y="4025690"/>
            <a:ext cx="810600" cy="2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Week 1</a:t>
            </a:r>
            <a:endParaRPr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0" name="Google Shape;3450;p38"/>
          <p:cNvSpPr txBox="1"/>
          <p:nvPr/>
        </p:nvSpPr>
        <p:spPr>
          <a:xfrm flipH="1">
            <a:off x="2395545" y="4025690"/>
            <a:ext cx="810600" cy="2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Week 2</a:t>
            </a:r>
            <a:endParaRPr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1" name="Google Shape;3451;p38"/>
          <p:cNvSpPr txBox="1"/>
          <p:nvPr/>
        </p:nvSpPr>
        <p:spPr>
          <a:xfrm flipH="1">
            <a:off x="3726545" y="4025690"/>
            <a:ext cx="810600" cy="2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Week 3</a:t>
            </a:r>
            <a:endParaRPr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" name="Google Shape;3435;p38">
            <a:extLst>
              <a:ext uri="{FF2B5EF4-FFF2-40B4-BE49-F238E27FC236}">
                <a16:creationId xmlns:a16="http://schemas.microsoft.com/office/drawing/2014/main" id="{DC5E974B-1B02-C540-A40C-18410855B0DC}"/>
              </a:ext>
            </a:extLst>
          </p:cNvPr>
          <p:cNvSpPr/>
          <p:nvPr/>
        </p:nvSpPr>
        <p:spPr>
          <a:xfrm>
            <a:off x="7062078" y="1564236"/>
            <a:ext cx="61" cy="12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close/>
              </a:path>
            </a:pathLst>
          </a:custGeom>
          <a:solidFill>
            <a:srgbClr val="009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3436;p38">
            <a:extLst>
              <a:ext uri="{FF2B5EF4-FFF2-40B4-BE49-F238E27FC236}">
                <a16:creationId xmlns:a16="http://schemas.microsoft.com/office/drawing/2014/main" id="{C354BCB7-1724-AD48-A251-943EF850BCCB}"/>
              </a:ext>
            </a:extLst>
          </p:cNvPr>
          <p:cNvSpPr/>
          <p:nvPr/>
        </p:nvSpPr>
        <p:spPr>
          <a:xfrm>
            <a:off x="6164807" y="2598283"/>
            <a:ext cx="2068800" cy="858000"/>
          </a:xfrm>
          <a:prstGeom prst="rect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3437;p38">
            <a:extLst>
              <a:ext uri="{FF2B5EF4-FFF2-40B4-BE49-F238E27FC236}">
                <a16:creationId xmlns:a16="http://schemas.microsoft.com/office/drawing/2014/main" id="{78BCD3C5-D8D7-3D42-9C88-577D17CC3A7F}"/>
              </a:ext>
            </a:extLst>
          </p:cNvPr>
          <p:cNvSpPr txBox="1"/>
          <p:nvPr/>
        </p:nvSpPr>
        <p:spPr>
          <a:xfrm flipH="1">
            <a:off x="6164707" y="2945179"/>
            <a:ext cx="20946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3438;p38">
            <a:extLst>
              <a:ext uri="{FF2B5EF4-FFF2-40B4-BE49-F238E27FC236}">
                <a16:creationId xmlns:a16="http://schemas.microsoft.com/office/drawing/2014/main" id="{9C60670E-D82A-E948-9AA2-E35F263DBDCB}"/>
              </a:ext>
            </a:extLst>
          </p:cNvPr>
          <p:cNvSpPr/>
          <p:nvPr/>
        </p:nvSpPr>
        <p:spPr>
          <a:xfrm>
            <a:off x="6164807" y="3796121"/>
            <a:ext cx="2068800" cy="858000"/>
          </a:xfrm>
          <a:prstGeom prst="rect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3439;p38">
            <a:extLst>
              <a:ext uri="{FF2B5EF4-FFF2-40B4-BE49-F238E27FC236}">
                <a16:creationId xmlns:a16="http://schemas.microsoft.com/office/drawing/2014/main" id="{CB6FD6CD-5E4B-9C43-BE93-7A47766E27B9}"/>
              </a:ext>
            </a:extLst>
          </p:cNvPr>
          <p:cNvSpPr txBox="1"/>
          <p:nvPr/>
        </p:nvSpPr>
        <p:spPr>
          <a:xfrm flipH="1">
            <a:off x="6164707" y="4145145"/>
            <a:ext cx="20946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a gas giant and the biggest planet of them all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3440;p38">
            <a:extLst>
              <a:ext uri="{FF2B5EF4-FFF2-40B4-BE49-F238E27FC236}">
                <a16:creationId xmlns:a16="http://schemas.microsoft.com/office/drawing/2014/main" id="{D675D1BA-62DB-2D42-B25C-7DBA27F0052E}"/>
              </a:ext>
            </a:extLst>
          </p:cNvPr>
          <p:cNvSpPr/>
          <p:nvPr/>
        </p:nvSpPr>
        <p:spPr>
          <a:xfrm>
            <a:off x="6164807" y="1400409"/>
            <a:ext cx="2068800" cy="858000"/>
          </a:xfrm>
          <a:prstGeom prst="rect">
            <a:avLst/>
          </a:prstGeom>
          <a:solidFill>
            <a:srgbClr val="BDDFD1">
              <a:alpha val="2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3441;p38">
            <a:extLst>
              <a:ext uri="{FF2B5EF4-FFF2-40B4-BE49-F238E27FC236}">
                <a16:creationId xmlns:a16="http://schemas.microsoft.com/office/drawing/2014/main" id="{62BE7E52-247F-AD4A-BF97-7A75A15AA96C}"/>
              </a:ext>
            </a:extLst>
          </p:cNvPr>
          <p:cNvSpPr txBox="1"/>
          <p:nvPr/>
        </p:nvSpPr>
        <p:spPr>
          <a:xfrm flipH="1">
            <a:off x="6164707" y="1756671"/>
            <a:ext cx="20946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" name="Google Shape;3442;p38">
            <a:extLst>
              <a:ext uri="{FF2B5EF4-FFF2-40B4-BE49-F238E27FC236}">
                <a16:creationId xmlns:a16="http://schemas.microsoft.com/office/drawing/2014/main" id="{D820A3C1-72CA-924E-9A71-53D63D6CF644}"/>
              </a:ext>
            </a:extLst>
          </p:cNvPr>
          <p:cNvSpPr txBox="1"/>
          <p:nvPr/>
        </p:nvSpPr>
        <p:spPr>
          <a:xfrm flipH="1">
            <a:off x="6164798" y="1405159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9" name="Google Shape;3443;p38">
            <a:extLst>
              <a:ext uri="{FF2B5EF4-FFF2-40B4-BE49-F238E27FC236}">
                <a16:creationId xmlns:a16="http://schemas.microsoft.com/office/drawing/2014/main" id="{9328CB9E-0E28-394B-9EDE-C8D3ACC58362}"/>
              </a:ext>
            </a:extLst>
          </p:cNvPr>
          <p:cNvSpPr txBox="1"/>
          <p:nvPr/>
        </p:nvSpPr>
        <p:spPr>
          <a:xfrm flipH="1">
            <a:off x="6164798" y="2621784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0" name="Google Shape;3444;p38">
            <a:extLst>
              <a:ext uri="{FF2B5EF4-FFF2-40B4-BE49-F238E27FC236}">
                <a16:creationId xmlns:a16="http://schemas.microsoft.com/office/drawing/2014/main" id="{F587A84E-AC85-A647-945E-021F510FA2EA}"/>
              </a:ext>
            </a:extLst>
          </p:cNvPr>
          <p:cNvSpPr txBox="1"/>
          <p:nvPr/>
        </p:nvSpPr>
        <p:spPr>
          <a:xfrm flipH="1">
            <a:off x="6164798" y="3796121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1" name="Google Shape;3445;p38">
            <a:extLst>
              <a:ext uri="{FF2B5EF4-FFF2-40B4-BE49-F238E27FC236}">
                <a16:creationId xmlns:a16="http://schemas.microsoft.com/office/drawing/2014/main" id="{7A6926BE-FF5A-9648-A73F-9E4BF696274F}"/>
              </a:ext>
            </a:extLst>
          </p:cNvPr>
          <p:cNvSpPr/>
          <p:nvPr/>
        </p:nvSpPr>
        <p:spPr>
          <a:xfrm>
            <a:off x="5652432" y="1625234"/>
            <a:ext cx="408300" cy="40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2" name="Google Shape;3446;p38">
            <a:extLst>
              <a:ext uri="{FF2B5EF4-FFF2-40B4-BE49-F238E27FC236}">
                <a16:creationId xmlns:a16="http://schemas.microsoft.com/office/drawing/2014/main" id="{220B0829-CBDB-9B45-B93F-BE1D97B8C78F}"/>
              </a:ext>
            </a:extLst>
          </p:cNvPr>
          <p:cNvSpPr/>
          <p:nvPr/>
        </p:nvSpPr>
        <p:spPr>
          <a:xfrm>
            <a:off x="5652432" y="2825752"/>
            <a:ext cx="408300" cy="408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" name="Google Shape;3447;p38">
            <a:extLst>
              <a:ext uri="{FF2B5EF4-FFF2-40B4-BE49-F238E27FC236}">
                <a16:creationId xmlns:a16="http://schemas.microsoft.com/office/drawing/2014/main" id="{F9971EC2-C3F7-A947-9D82-37E9B41DF8EA}"/>
              </a:ext>
            </a:extLst>
          </p:cNvPr>
          <p:cNvSpPr/>
          <p:nvPr/>
        </p:nvSpPr>
        <p:spPr>
          <a:xfrm>
            <a:off x="5652432" y="4054646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6" name="Google Shape;3456;p39"/>
          <p:cNvSpPr txBox="1">
            <a:spLocks noGrp="1"/>
          </p:cNvSpPr>
          <p:nvPr>
            <p:ph type="title"/>
          </p:nvPr>
        </p:nvSpPr>
        <p:spPr>
          <a:xfrm>
            <a:off x="297499" y="116328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3461" name="Google Shape;3461;p39"/>
          <p:cNvSpPr/>
          <p:nvPr/>
        </p:nvSpPr>
        <p:spPr>
          <a:xfrm>
            <a:off x="6059985" y="1704013"/>
            <a:ext cx="21258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274300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Saturn</a:t>
            </a:r>
            <a:r>
              <a:rPr lang="es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is composed of hydrogen and helium gas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62" name="Google Shape;3462;p39"/>
          <p:cNvSpPr txBox="1"/>
          <p:nvPr/>
        </p:nvSpPr>
        <p:spPr>
          <a:xfrm>
            <a:off x="6622150" y="1438013"/>
            <a:ext cx="1563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6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63" name="Google Shape;3463;p39"/>
          <p:cNvSpPr/>
          <p:nvPr/>
        </p:nvSpPr>
        <p:spPr>
          <a:xfrm>
            <a:off x="6060002" y="3017875"/>
            <a:ext cx="21258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0" tIns="91425" rIns="274300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It’s the closest planet to the Sun and the smallest one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64" name="Google Shape;3464;p39"/>
          <p:cNvSpPr txBox="1"/>
          <p:nvPr/>
        </p:nvSpPr>
        <p:spPr>
          <a:xfrm>
            <a:off x="6622163" y="2749500"/>
            <a:ext cx="1563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6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65" name="Google Shape;3465;p39"/>
          <p:cNvSpPr/>
          <p:nvPr/>
        </p:nvSpPr>
        <p:spPr>
          <a:xfrm>
            <a:off x="8286288" y="1484129"/>
            <a:ext cx="408300" cy="408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66" name="Google Shape;3466;p39"/>
          <p:cNvSpPr/>
          <p:nvPr/>
        </p:nvSpPr>
        <p:spPr>
          <a:xfrm>
            <a:off x="8286288" y="2793550"/>
            <a:ext cx="408300" cy="408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67" name="Google Shape;3467;p39"/>
          <p:cNvSpPr txBox="1"/>
          <p:nvPr/>
        </p:nvSpPr>
        <p:spPr>
          <a:xfrm>
            <a:off x="6622150" y="1164138"/>
            <a:ext cx="1563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45K</a:t>
            </a:r>
            <a:endParaRPr sz="16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68" name="Google Shape;3468;p39"/>
          <p:cNvSpPr txBox="1"/>
          <p:nvPr/>
        </p:nvSpPr>
        <p:spPr>
          <a:xfrm>
            <a:off x="6622163" y="2475625"/>
            <a:ext cx="1563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56K</a:t>
            </a:r>
            <a:endParaRPr sz="16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69" name="Google Shape;3469;p39"/>
          <p:cNvSpPr/>
          <p:nvPr/>
        </p:nvSpPr>
        <p:spPr>
          <a:xfrm flipH="1">
            <a:off x="6059974" y="4329363"/>
            <a:ext cx="21258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Despite being red, Mars is </a:t>
            </a:r>
            <a:r>
              <a:rPr lang="es" sz="1200">
                <a:latin typeface="Roboto"/>
                <a:ea typeface="Roboto"/>
                <a:cs typeface="Roboto"/>
                <a:sym typeface="Roboto"/>
              </a:rPr>
              <a:t>actually</a:t>
            </a:r>
            <a:r>
              <a:rPr lang="es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 very cold place 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0" name="Google Shape;3470;p39"/>
          <p:cNvSpPr txBox="1"/>
          <p:nvPr/>
        </p:nvSpPr>
        <p:spPr>
          <a:xfrm flipH="1">
            <a:off x="6622168" y="4063363"/>
            <a:ext cx="1563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6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71" name="Google Shape;3471;p39"/>
          <p:cNvSpPr/>
          <p:nvPr/>
        </p:nvSpPr>
        <p:spPr>
          <a:xfrm flipH="1">
            <a:off x="8293780" y="4109463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72" name="Google Shape;3472;p39"/>
          <p:cNvSpPr txBox="1"/>
          <p:nvPr/>
        </p:nvSpPr>
        <p:spPr>
          <a:xfrm flipH="1">
            <a:off x="6622168" y="3789488"/>
            <a:ext cx="1563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10K</a:t>
            </a:r>
            <a:endParaRPr sz="16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FC6BBA-B13E-0847-9EA8-E12C0C0AB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06" y="1243551"/>
            <a:ext cx="4652192" cy="354864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8" name="Google Shape;3488;p40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sp>
        <p:nvSpPr>
          <p:cNvPr id="3489" name="Google Shape;3489;p40"/>
          <p:cNvSpPr/>
          <p:nvPr/>
        </p:nvSpPr>
        <p:spPr>
          <a:xfrm rot="5400000">
            <a:off x="1260263" y="2177741"/>
            <a:ext cx="237000" cy="346200"/>
          </a:xfrm>
          <a:prstGeom prst="homePlat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0" name="Google Shape;3490;p40"/>
          <p:cNvSpPr/>
          <p:nvPr/>
        </p:nvSpPr>
        <p:spPr>
          <a:xfrm rot="5400000" flipH="1">
            <a:off x="3359113" y="3556875"/>
            <a:ext cx="237000" cy="346200"/>
          </a:xfrm>
          <a:prstGeom prst="homePlat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1" name="Google Shape;3491;p40"/>
          <p:cNvSpPr/>
          <p:nvPr/>
        </p:nvSpPr>
        <p:spPr>
          <a:xfrm rot="5400000">
            <a:off x="5526788" y="2175638"/>
            <a:ext cx="237000" cy="346200"/>
          </a:xfrm>
          <a:prstGeom prst="homePlat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2" name="Google Shape;3492;p40"/>
          <p:cNvSpPr/>
          <p:nvPr/>
        </p:nvSpPr>
        <p:spPr>
          <a:xfrm rot="5400000" flipH="1">
            <a:off x="7658288" y="3558979"/>
            <a:ext cx="237000" cy="346200"/>
          </a:xfrm>
          <a:prstGeom prst="homePlat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3" name="Google Shape;3493;p40"/>
          <p:cNvSpPr txBox="1"/>
          <p:nvPr/>
        </p:nvSpPr>
        <p:spPr>
          <a:xfrm>
            <a:off x="4848938" y="1373875"/>
            <a:ext cx="15927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Meeting</a:t>
            </a:r>
            <a:endParaRPr sz="16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94" name="Google Shape;3494;p40"/>
          <p:cNvSpPr txBox="1"/>
          <p:nvPr/>
        </p:nvSpPr>
        <p:spPr>
          <a:xfrm>
            <a:off x="2681263" y="3881415"/>
            <a:ext cx="15927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Check-in</a:t>
            </a:r>
            <a:endParaRPr sz="160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495" name="Google Shape;3495;p40"/>
          <p:cNvSpPr txBox="1"/>
          <p:nvPr/>
        </p:nvSpPr>
        <p:spPr>
          <a:xfrm>
            <a:off x="2681263" y="4137763"/>
            <a:ext cx="1592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It’s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6" name="Google Shape;3496;p40"/>
          <p:cNvSpPr txBox="1"/>
          <p:nvPr/>
        </p:nvSpPr>
        <p:spPr>
          <a:xfrm>
            <a:off x="4848938" y="1634425"/>
            <a:ext cx="1592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Despite being red,</a:t>
            </a:r>
            <a:br>
              <a:rPr lang="es" sz="1200">
                <a:latin typeface="Roboto"/>
                <a:ea typeface="Roboto"/>
                <a:cs typeface="Roboto"/>
                <a:sym typeface="Roboto"/>
              </a:rPr>
            </a:br>
            <a:r>
              <a:rPr lang="es" sz="1200">
                <a:latin typeface="Roboto"/>
                <a:ea typeface="Roboto"/>
                <a:cs typeface="Roboto"/>
                <a:sym typeface="Roboto"/>
              </a:rPr>
              <a:t>Mars is a cold place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497" name="Google Shape;3497;p40"/>
          <p:cNvCxnSpPr/>
          <p:nvPr/>
        </p:nvCxnSpPr>
        <p:spPr>
          <a:xfrm>
            <a:off x="462725" y="2830600"/>
            <a:ext cx="82446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498" name="Google Shape;3498;p40"/>
          <p:cNvGrpSpPr/>
          <p:nvPr/>
        </p:nvGrpSpPr>
        <p:grpSpPr>
          <a:xfrm>
            <a:off x="3338925" y="2669900"/>
            <a:ext cx="291600" cy="291600"/>
            <a:chOff x="388725" y="4081475"/>
            <a:chExt cx="291600" cy="291600"/>
          </a:xfrm>
        </p:grpSpPr>
        <p:sp>
          <p:nvSpPr>
            <p:cNvPr id="3499" name="Google Shape;3499;p40"/>
            <p:cNvSpPr/>
            <p:nvPr/>
          </p:nvSpPr>
          <p:spPr>
            <a:xfrm>
              <a:off x="388725" y="4081475"/>
              <a:ext cx="291600" cy="291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40"/>
            <p:cNvSpPr/>
            <p:nvPr/>
          </p:nvSpPr>
          <p:spPr>
            <a:xfrm>
              <a:off x="458169" y="4150925"/>
              <a:ext cx="152700" cy="152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1" name="Google Shape;3501;p40"/>
          <p:cNvGrpSpPr/>
          <p:nvPr/>
        </p:nvGrpSpPr>
        <p:grpSpPr>
          <a:xfrm>
            <a:off x="5499475" y="2669900"/>
            <a:ext cx="291600" cy="291600"/>
            <a:chOff x="388725" y="4081475"/>
            <a:chExt cx="291600" cy="291600"/>
          </a:xfrm>
        </p:grpSpPr>
        <p:sp>
          <p:nvSpPr>
            <p:cNvPr id="3502" name="Google Shape;3502;p40"/>
            <p:cNvSpPr/>
            <p:nvPr/>
          </p:nvSpPr>
          <p:spPr>
            <a:xfrm>
              <a:off x="388725" y="4081475"/>
              <a:ext cx="291600" cy="291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40"/>
            <p:cNvSpPr/>
            <p:nvPr/>
          </p:nvSpPr>
          <p:spPr>
            <a:xfrm>
              <a:off x="458169" y="4150925"/>
              <a:ext cx="152700" cy="152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4" name="Google Shape;3504;p40"/>
          <p:cNvGrpSpPr/>
          <p:nvPr/>
        </p:nvGrpSpPr>
        <p:grpSpPr>
          <a:xfrm>
            <a:off x="7631000" y="2669900"/>
            <a:ext cx="291600" cy="291600"/>
            <a:chOff x="388725" y="4081475"/>
            <a:chExt cx="291600" cy="291600"/>
          </a:xfrm>
        </p:grpSpPr>
        <p:sp>
          <p:nvSpPr>
            <p:cNvPr id="3505" name="Google Shape;3505;p40"/>
            <p:cNvSpPr/>
            <p:nvPr/>
          </p:nvSpPr>
          <p:spPr>
            <a:xfrm>
              <a:off x="388725" y="4081475"/>
              <a:ext cx="291600" cy="291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40"/>
            <p:cNvSpPr/>
            <p:nvPr/>
          </p:nvSpPr>
          <p:spPr>
            <a:xfrm>
              <a:off x="458169" y="4150925"/>
              <a:ext cx="152700" cy="15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07" name="Google Shape;3507;p40"/>
          <p:cNvSpPr txBox="1"/>
          <p:nvPr/>
        </p:nvSpPr>
        <p:spPr>
          <a:xfrm>
            <a:off x="516113" y="3058677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07:00</a:t>
            </a:r>
            <a:endParaRPr sz="24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508" name="Google Shape;3508;p40"/>
          <p:cNvSpPr txBox="1"/>
          <p:nvPr/>
        </p:nvSpPr>
        <p:spPr>
          <a:xfrm>
            <a:off x="4782638" y="3058675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11:00</a:t>
            </a:r>
            <a:endParaRPr sz="24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509" name="Google Shape;3509;p40"/>
          <p:cNvSpPr txBox="1"/>
          <p:nvPr/>
        </p:nvSpPr>
        <p:spPr>
          <a:xfrm>
            <a:off x="2614963" y="3058678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09:00</a:t>
            </a:r>
            <a:endParaRPr sz="240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510" name="Google Shape;3510;p40"/>
          <p:cNvSpPr txBox="1"/>
          <p:nvPr/>
        </p:nvSpPr>
        <p:spPr>
          <a:xfrm>
            <a:off x="582413" y="1373877"/>
            <a:ext cx="15927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Wake up</a:t>
            </a:r>
            <a:endParaRPr sz="16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511" name="Google Shape;3511;p40"/>
          <p:cNvSpPr txBox="1"/>
          <p:nvPr/>
        </p:nvSpPr>
        <p:spPr>
          <a:xfrm>
            <a:off x="635813" y="1634425"/>
            <a:ext cx="14859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Roboto"/>
                <a:ea typeface="Roboto"/>
                <a:cs typeface="Roboto"/>
                <a:sym typeface="Roboto"/>
              </a:rPr>
              <a:t>It’s the third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2" name="Google Shape;3512;p40"/>
          <p:cNvSpPr txBox="1"/>
          <p:nvPr/>
        </p:nvSpPr>
        <p:spPr>
          <a:xfrm>
            <a:off x="6980438" y="3881413"/>
            <a:ext cx="15927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Lunch</a:t>
            </a:r>
            <a:endParaRPr sz="16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513" name="Google Shape;3513;p40"/>
          <p:cNvSpPr txBox="1"/>
          <p:nvPr/>
        </p:nvSpPr>
        <p:spPr>
          <a:xfrm>
            <a:off x="6980438" y="4137763"/>
            <a:ext cx="15927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the closest planet to the Sun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514" name="Google Shape;3514;p40"/>
          <p:cNvGrpSpPr/>
          <p:nvPr/>
        </p:nvGrpSpPr>
        <p:grpSpPr>
          <a:xfrm>
            <a:off x="1237375" y="2669900"/>
            <a:ext cx="291600" cy="291600"/>
            <a:chOff x="388725" y="4081475"/>
            <a:chExt cx="291600" cy="291600"/>
          </a:xfrm>
        </p:grpSpPr>
        <p:sp>
          <p:nvSpPr>
            <p:cNvPr id="3515" name="Google Shape;3515;p40"/>
            <p:cNvSpPr/>
            <p:nvPr/>
          </p:nvSpPr>
          <p:spPr>
            <a:xfrm>
              <a:off x="388725" y="4081475"/>
              <a:ext cx="291600" cy="291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40"/>
            <p:cNvSpPr/>
            <p:nvPr/>
          </p:nvSpPr>
          <p:spPr>
            <a:xfrm>
              <a:off x="458169" y="4150925"/>
              <a:ext cx="152700" cy="152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17" name="Google Shape;3517;p40"/>
          <p:cNvSpPr txBox="1"/>
          <p:nvPr/>
        </p:nvSpPr>
        <p:spPr>
          <a:xfrm>
            <a:off x="6914138" y="3060775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13:00</a:t>
            </a:r>
            <a:endParaRPr sz="24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" name="Google Shape;3522;p41"/>
          <p:cNvSpPr txBox="1">
            <a:spLocks noGrp="1"/>
          </p:cNvSpPr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Daily Routine Infographics</a:t>
            </a:r>
            <a:endParaRPr/>
          </a:p>
        </p:txBody>
      </p:sp>
      <p:graphicFrame>
        <p:nvGraphicFramePr>
          <p:cNvPr id="3523" name="Google Shape;3523;p41"/>
          <p:cNvGraphicFramePr/>
          <p:nvPr/>
        </p:nvGraphicFramePr>
        <p:xfrm>
          <a:off x="5228463" y="1413853"/>
          <a:ext cx="2960425" cy="2970450"/>
        </p:xfrm>
        <a:graphic>
          <a:graphicData uri="http://schemas.openxmlformats.org/drawingml/2006/table">
            <a:tbl>
              <a:tblPr>
                <a:noFill/>
                <a:tableStyleId>{F60B1B58-E3C0-4F1E-86A7-DF1B96FC6FF9}</a:tableStyleId>
              </a:tblPr>
              <a:tblGrid>
                <a:gridCol w="88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6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700">
                          <a:solidFill>
                            <a:schemeClr val="accent2"/>
                          </a:solidFill>
                          <a:latin typeface="Fira Sans Extra Condensed Medium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Time</a:t>
                      </a:r>
                      <a:endParaRPr sz="1700">
                        <a:solidFill>
                          <a:schemeClr val="accent2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700">
                          <a:solidFill>
                            <a:schemeClr val="accent2"/>
                          </a:solidFill>
                          <a:latin typeface="Fira Sans Extra Condensed Medium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Routine</a:t>
                      </a:r>
                      <a:endParaRPr sz="1700">
                        <a:solidFill>
                          <a:schemeClr val="accent2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14:00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Lunch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15:00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Coffee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16:00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Relax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17:00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Sport &amp; stretch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18:00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Bath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19:00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Skin care 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524" name="Google Shape;3524;p41"/>
          <p:cNvGraphicFramePr/>
          <p:nvPr/>
        </p:nvGraphicFramePr>
        <p:xfrm>
          <a:off x="955113" y="1413853"/>
          <a:ext cx="2960425" cy="2970450"/>
        </p:xfrm>
        <a:graphic>
          <a:graphicData uri="http://schemas.openxmlformats.org/drawingml/2006/table">
            <a:tbl>
              <a:tblPr>
                <a:noFill/>
                <a:tableStyleId>{F60B1B58-E3C0-4F1E-86A7-DF1B96FC6FF9}</a:tableStyleId>
              </a:tblPr>
              <a:tblGrid>
                <a:gridCol w="88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6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700">
                          <a:solidFill>
                            <a:schemeClr val="accent2"/>
                          </a:solidFill>
                          <a:latin typeface="Fira Sans Extra Condensed Medium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Time</a:t>
                      </a:r>
                      <a:endParaRPr sz="1700">
                        <a:solidFill>
                          <a:schemeClr val="accent2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700" dirty="0">
                          <a:solidFill>
                            <a:schemeClr val="accent2"/>
                          </a:solidFill>
                          <a:latin typeface="Fira Sans Extra Condensed Medium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Routine</a:t>
                      </a:r>
                      <a:endParaRPr sz="1700" dirty="0">
                        <a:solidFill>
                          <a:schemeClr val="accent2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8:00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Meditate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9:00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Yoga </a:t>
                      </a:r>
                      <a:endParaRPr sz="12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10:00</a:t>
                      </a: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Planning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11:00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12:00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Conference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13:00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Meeting</a:t>
                      </a: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aily Routine Infographics by Slidesgo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F52DE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931</Words>
  <Application>Microsoft Macintosh PowerPoint</Application>
  <PresentationFormat>On-screen Show (16:9)</PresentationFormat>
  <Paragraphs>290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Roboto</vt:lpstr>
      <vt:lpstr>Open Sans</vt:lpstr>
      <vt:lpstr>Fira Sans Extra Condensed Medium</vt:lpstr>
      <vt:lpstr>Arial</vt:lpstr>
      <vt:lpstr>Fira Sans Extra Condensed</vt:lpstr>
      <vt:lpstr>Fira Sans</vt:lpstr>
      <vt:lpstr>Daily Routine Infographics by Slidesgo</vt:lpstr>
      <vt:lpstr>Daily Routine Infographics</vt:lpstr>
      <vt:lpstr>Daily Routine Infographics</vt:lpstr>
      <vt:lpstr>Daily Routine Infographics</vt:lpstr>
      <vt:lpstr>Daily Routine Infographics     </vt:lpstr>
      <vt:lpstr>Daily Routine Infographics</vt:lpstr>
      <vt:lpstr>Daily Routine Infographics</vt:lpstr>
      <vt:lpstr>Daily Routine Infographics</vt:lpstr>
      <vt:lpstr>Daily Routine Infographics</vt:lpstr>
      <vt:lpstr>Skin care daily routine</vt:lpstr>
      <vt:lpstr>Daily Routine Infographics</vt:lpstr>
      <vt:lpstr>Daily Routine Infographics</vt:lpstr>
      <vt:lpstr>Daily Routine Infographics</vt:lpstr>
      <vt:lpstr>Daily Routine Infographics</vt:lpstr>
      <vt:lpstr>Daily Routine Infographics</vt:lpstr>
      <vt:lpstr>Daily Routine Infographics</vt:lpstr>
      <vt:lpstr>Daily Routine Infographics</vt:lpstr>
      <vt:lpstr>Daily Routine Infographics</vt:lpstr>
      <vt:lpstr>Daily Routine Infographics</vt:lpstr>
      <vt:lpstr>Daily Routine Infographics</vt:lpstr>
      <vt:lpstr>Daily Routine Infographics</vt:lpstr>
      <vt:lpstr>Daily Routine Infographics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 Routine Infographics</dc:title>
  <cp:lastModifiedBy>Microsoft Office User</cp:lastModifiedBy>
  <cp:revision>14</cp:revision>
  <dcterms:modified xsi:type="dcterms:W3CDTF">2022-08-11T10:57:38Z</dcterms:modified>
</cp:coreProperties>
</file>