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6" r:id="rId2"/>
    <p:sldId id="257" r:id="rId3"/>
    <p:sldId id="266" r:id="rId4"/>
    <p:sldId id="259" r:id="rId5"/>
    <p:sldId id="260" r:id="rId6"/>
    <p:sldId id="265" r:id="rId7"/>
    <p:sldId id="264" r:id="rId8"/>
    <p:sldId id="261" r:id="rId9"/>
    <p:sldId id="263" r:id="rId10"/>
    <p:sldId id="267" r:id="rId11"/>
    <p:sldId id="262" r:id="rId12"/>
    <p:sldId id="268" r:id="rId13"/>
    <p:sldId id="25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3B78"/>
    <a:srgbClr val="007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31"/>
    <p:restoredTop sz="95687"/>
  </p:normalViewPr>
  <p:slideViewPr>
    <p:cSldViewPr snapToGrid="0" snapToObjects="1">
      <p:cViewPr varScale="1">
        <p:scale>
          <a:sx n="101" d="100"/>
          <a:sy n="101" d="100"/>
        </p:scale>
        <p:origin x="216"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133B78"/>
              </a:solidFill>
              <a:ln w="19050">
                <a:solidFill>
                  <a:schemeClr val="lt1"/>
                </a:solidFill>
              </a:ln>
              <a:effectLst/>
            </c:spPr>
            <c:extLst>
              <c:ext xmlns:c16="http://schemas.microsoft.com/office/drawing/2014/chart" uri="{C3380CC4-5D6E-409C-BE32-E72D297353CC}">
                <c16:uniqueId val="{00000001-40DB-4640-9843-E5D20A11A925}"/>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40DB-4640-9843-E5D20A11A925}"/>
              </c:ext>
            </c:extLst>
          </c:dPt>
          <c:dPt>
            <c:idx val="2"/>
            <c:bubble3D val="0"/>
            <c:spPr>
              <a:solidFill>
                <a:srgbClr val="0070C0"/>
              </a:solidFill>
              <a:ln w="19050">
                <a:solidFill>
                  <a:schemeClr val="lt1"/>
                </a:solidFill>
              </a:ln>
              <a:effectLst/>
            </c:spPr>
            <c:extLst>
              <c:ext xmlns:c16="http://schemas.microsoft.com/office/drawing/2014/chart" uri="{C3380CC4-5D6E-409C-BE32-E72D297353CC}">
                <c16:uniqueId val="{00000005-40DB-4640-9843-E5D20A11A925}"/>
              </c:ext>
            </c:extLst>
          </c:dPt>
          <c:cat>
            <c:strRef>
              <c:f>Sheet1!$A$2:$A$4</c:f>
              <c:strCache>
                <c:ptCount val="3"/>
                <c:pt idx="0">
                  <c:v>فيسبوك</c:v>
                </c:pt>
                <c:pt idx="1">
                  <c:v>2nd Qtr</c:v>
                </c:pt>
                <c:pt idx="2">
                  <c:v>3rd Qtr</c:v>
                </c:pt>
              </c:strCache>
            </c:strRef>
          </c:cat>
          <c:val>
            <c:numRef>
              <c:f>Sheet1!$B$2:$B$4</c:f>
              <c:numCache>
                <c:formatCode>General</c:formatCode>
                <c:ptCount val="3"/>
                <c:pt idx="0">
                  <c:v>8.1999999999999993</c:v>
                </c:pt>
                <c:pt idx="1">
                  <c:v>3.2</c:v>
                </c:pt>
                <c:pt idx="2">
                  <c:v>1.4</c:v>
                </c:pt>
              </c:numCache>
            </c:numRef>
          </c:val>
          <c:extLst>
            <c:ext xmlns:c16="http://schemas.microsoft.com/office/drawing/2014/chart" uri="{C3380CC4-5D6E-409C-BE32-E72D297353CC}">
              <c16:uniqueId val="{00000006-40DB-4640-9843-E5D20A11A92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D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6C8628-B80F-3E4E-A461-2BBF339F5066}" type="datetimeFigureOut">
              <a:rPr lang="en-DZ" smtClean="0"/>
              <a:t>9/8/2022</a:t>
            </a:fld>
            <a:endParaRPr lang="en-DZ"/>
          </a:p>
        </p:txBody>
      </p:sp>
      <p:sp>
        <p:nvSpPr>
          <p:cNvPr id="5" name="Footer Placeholder 4"/>
          <p:cNvSpPr>
            <a:spLocks noGrp="1"/>
          </p:cNvSpPr>
          <p:nvPr>
            <p:ph type="ftr" sz="quarter" idx="11"/>
          </p:nvPr>
        </p:nvSpPr>
        <p:spPr/>
        <p:txBody>
          <a:bodyPr/>
          <a:lstStyle/>
          <a:p>
            <a:endParaRPr lang="en-DZ"/>
          </a:p>
        </p:txBody>
      </p:sp>
      <p:sp>
        <p:nvSpPr>
          <p:cNvPr id="6" name="Slide Number Placeholder 5"/>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13378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6C8628-B80F-3E4E-A461-2BBF339F5066}" type="datetimeFigureOut">
              <a:rPr lang="en-DZ" smtClean="0"/>
              <a:t>9/8/2022</a:t>
            </a:fld>
            <a:endParaRPr lang="en-DZ"/>
          </a:p>
        </p:txBody>
      </p:sp>
      <p:sp>
        <p:nvSpPr>
          <p:cNvPr id="5" name="Footer Placeholder 4"/>
          <p:cNvSpPr>
            <a:spLocks noGrp="1"/>
          </p:cNvSpPr>
          <p:nvPr>
            <p:ph type="ftr" sz="quarter" idx="11"/>
          </p:nvPr>
        </p:nvSpPr>
        <p:spPr/>
        <p:txBody>
          <a:bodyPr/>
          <a:lstStyle/>
          <a:p>
            <a:endParaRPr lang="en-DZ"/>
          </a:p>
        </p:txBody>
      </p:sp>
      <p:sp>
        <p:nvSpPr>
          <p:cNvPr id="6" name="Slide Number Placeholder 5"/>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205726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6C8628-B80F-3E4E-A461-2BBF339F5066}" type="datetimeFigureOut">
              <a:rPr lang="en-DZ" smtClean="0"/>
              <a:t>9/8/2022</a:t>
            </a:fld>
            <a:endParaRPr lang="en-DZ"/>
          </a:p>
        </p:txBody>
      </p:sp>
      <p:sp>
        <p:nvSpPr>
          <p:cNvPr id="5" name="Footer Placeholder 4"/>
          <p:cNvSpPr>
            <a:spLocks noGrp="1"/>
          </p:cNvSpPr>
          <p:nvPr>
            <p:ph type="ftr" sz="quarter" idx="11"/>
          </p:nvPr>
        </p:nvSpPr>
        <p:spPr/>
        <p:txBody>
          <a:bodyPr/>
          <a:lstStyle/>
          <a:p>
            <a:endParaRPr lang="en-DZ"/>
          </a:p>
        </p:txBody>
      </p:sp>
      <p:sp>
        <p:nvSpPr>
          <p:cNvPr id="6" name="Slide Number Placeholder 5"/>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1721948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6C8628-B80F-3E4E-A461-2BBF339F5066}" type="datetimeFigureOut">
              <a:rPr lang="en-DZ" smtClean="0"/>
              <a:t>9/8/2022</a:t>
            </a:fld>
            <a:endParaRPr lang="en-DZ"/>
          </a:p>
        </p:txBody>
      </p:sp>
      <p:sp>
        <p:nvSpPr>
          <p:cNvPr id="6" name="Footer Placeholder 5"/>
          <p:cNvSpPr>
            <a:spLocks noGrp="1"/>
          </p:cNvSpPr>
          <p:nvPr>
            <p:ph type="ftr" sz="quarter" idx="11"/>
          </p:nvPr>
        </p:nvSpPr>
        <p:spPr/>
        <p:txBody>
          <a:bodyPr/>
          <a:lstStyle/>
          <a:p>
            <a:endParaRPr lang="en-DZ"/>
          </a:p>
        </p:txBody>
      </p:sp>
      <p:sp>
        <p:nvSpPr>
          <p:cNvPr id="7" name="Slide Number Placeholder 6"/>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562338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6C8628-B80F-3E4E-A461-2BBF339F5066}" type="datetimeFigureOut">
              <a:rPr lang="en-DZ" smtClean="0"/>
              <a:t>9/8/2022</a:t>
            </a:fld>
            <a:endParaRPr lang="en-DZ"/>
          </a:p>
        </p:txBody>
      </p:sp>
      <p:sp>
        <p:nvSpPr>
          <p:cNvPr id="8" name="Footer Placeholder 7"/>
          <p:cNvSpPr>
            <a:spLocks noGrp="1"/>
          </p:cNvSpPr>
          <p:nvPr>
            <p:ph type="ftr" sz="quarter" idx="11"/>
          </p:nvPr>
        </p:nvSpPr>
        <p:spPr/>
        <p:txBody>
          <a:bodyPr/>
          <a:lstStyle/>
          <a:p>
            <a:endParaRPr lang="en-DZ"/>
          </a:p>
        </p:txBody>
      </p:sp>
      <p:sp>
        <p:nvSpPr>
          <p:cNvPr id="9" name="Slide Number Placeholder 8"/>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4174762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6C8628-B80F-3E4E-A461-2BBF339F5066}" type="datetimeFigureOut">
              <a:rPr lang="en-DZ" smtClean="0"/>
              <a:t>9/8/2022</a:t>
            </a:fld>
            <a:endParaRPr lang="en-DZ"/>
          </a:p>
        </p:txBody>
      </p:sp>
      <p:sp>
        <p:nvSpPr>
          <p:cNvPr id="4" name="Footer Placeholder 3"/>
          <p:cNvSpPr>
            <a:spLocks noGrp="1"/>
          </p:cNvSpPr>
          <p:nvPr>
            <p:ph type="ftr" sz="quarter" idx="11"/>
          </p:nvPr>
        </p:nvSpPr>
        <p:spPr/>
        <p:txBody>
          <a:bodyPr/>
          <a:lstStyle/>
          <a:p>
            <a:endParaRPr lang="en-DZ"/>
          </a:p>
        </p:txBody>
      </p:sp>
      <p:sp>
        <p:nvSpPr>
          <p:cNvPr id="5" name="Slide Number Placeholder 4"/>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1822258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6C8628-B80F-3E4E-A461-2BBF339F5066}" type="datetimeFigureOut">
              <a:rPr lang="en-DZ" smtClean="0"/>
              <a:t>9/8/2022</a:t>
            </a:fld>
            <a:endParaRPr lang="en-DZ"/>
          </a:p>
        </p:txBody>
      </p:sp>
      <p:sp>
        <p:nvSpPr>
          <p:cNvPr id="3" name="Footer Placeholder 2"/>
          <p:cNvSpPr>
            <a:spLocks noGrp="1"/>
          </p:cNvSpPr>
          <p:nvPr>
            <p:ph type="ftr" sz="quarter" idx="11"/>
          </p:nvPr>
        </p:nvSpPr>
        <p:spPr/>
        <p:txBody>
          <a:bodyPr/>
          <a:lstStyle/>
          <a:p>
            <a:endParaRPr lang="en-DZ"/>
          </a:p>
        </p:txBody>
      </p:sp>
      <p:sp>
        <p:nvSpPr>
          <p:cNvPr id="4" name="Slide Number Placeholder 3"/>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3062396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6C8628-B80F-3E4E-A461-2BBF339F5066}" type="datetimeFigureOut">
              <a:rPr lang="en-DZ" smtClean="0"/>
              <a:t>9/8/2022</a:t>
            </a:fld>
            <a:endParaRPr lang="en-DZ"/>
          </a:p>
        </p:txBody>
      </p:sp>
      <p:sp>
        <p:nvSpPr>
          <p:cNvPr id="6" name="Footer Placeholder 5"/>
          <p:cNvSpPr>
            <a:spLocks noGrp="1"/>
          </p:cNvSpPr>
          <p:nvPr>
            <p:ph type="ftr" sz="quarter" idx="11"/>
          </p:nvPr>
        </p:nvSpPr>
        <p:spPr/>
        <p:txBody>
          <a:bodyPr/>
          <a:lstStyle/>
          <a:p>
            <a:endParaRPr lang="en-DZ"/>
          </a:p>
        </p:txBody>
      </p:sp>
      <p:sp>
        <p:nvSpPr>
          <p:cNvPr id="7" name="Slide Number Placeholder 6"/>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3712928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6C8628-B80F-3E4E-A461-2BBF339F5066}" type="datetimeFigureOut">
              <a:rPr lang="en-DZ" smtClean="0"/>
              <a:t>9/8/2022</a:t>
            </a:fld>
            <a:endParaRPr lang="en-DZ"/>
          </a:p>
        </p:txBody>
      </p:sp>
      <p:sp>
        <p:nvSpPr>
          <p:cNvPr id="6" name="Footer Placeholder 5"/>
          <p:cNvSpPr>
            <a:spLocks noGrp="1"/>
          </p:cNvSpPr>
          <p:nvPr>
            <p:ph type="ftr" sz="quarter" idx="11"/>
          </p:nvPr>
        </p:nvSpPr>
        <p:spPr/>
        <p:txBody>
          <a:bodyPr/>
          <a:lstStyle/>
          <a:p>
            <a:endParaRPr lang="en-DZ"/>
          </a:p>
        </p:txBody>
      </p:sp>
      <p:sp>
        <p:nvSpPr>
          <p:cNvPr id="7" name="Slide Number Placeholder 6"/>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1237903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6C8628-B80F-3E4E-A461-2BBF339F5066}" type="datetimeFigureOut">
              <a:rPr lang="en-DZ" smtClean="0"/>
              <a:t>9/8/2022</a:t>
            </a:fld>
            <a:endParaRPr lang="en-DZ"/>
          </a:p>
        </p:txBody>
      </p:sp>
      <p:sp>
        <p:nvSpPr>
          <p:cNvPr id="5" name="Footer Placeholder 4"/>
          <p:cNvSpPr>
            <a:spLocks noGrp="1"/>
          </p:cNvSpPr>
          <p:nvPr>
            <p:ph type="ftr" sz="quarter" idx="11"/>
          </p:nvPr>
        </p:nvSpPr>
        <p:spPr/>
        <p:txBody>
          <a:bodyPr/>
          <a:lstStyle/>
          <a:p>
            <a:endParaRPr lang="en-DZ"/>
          </a:p>
        </p:txBody>
      </p:sp>
      <p:sp>
        <p:nvSpPr>
          <p:cNvPr id="6" name="Slide Number Placeholder 5"/>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2436478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6C8628-B80F-3E4E-A461-2BBF339F5066}" type="datetimeFigureOut">
              <a:rPr lang="en-DZ" smtClean="0"/>
              <a:t>9/8/2022</a:t>
            </a:fld>
            <a:endParaRPr lang="en-DZ"/>
          </a:p>
        </p:txBody>
      </p:sp>
      <p:sp>
        <p:nvSpPr>
          <p:cNvPr id="5" name="Footer Placeholder 4"/>
          <p:cNvSpPr>
            <a:spLocks noGrp="1"/>
          </p:cNvSpPr>
          <p:nvPr>
            <p:ph type="ftr" sz="quarter" idx="11"/>
          </p:nvPr>
        </p:nvSpPr>
        <p:spPr/>
        <p:txBody>
          <a:bodyPr/>
          <a:lstStyle/>
          <a:p>
            <a:endParaRPr lang="en-DZ"/>
          </a:p>
        </p:txBody>
      </p:sp>
      <p:sp>
        <p:nvSpPr>
          <p:cNvPr id="6" name="Slide Number Placeholder 5"/>
          <p:cNvSpPr>
            <a:spLocks noGrp="1"/>
          </p:cNvSpPr>
          <p:nvPr>
            <p:ph type="sldNum" sz="quarter" idx="12"/>
          </p:nvPr>
        </p:nvSpPr>
        <p:spPr/>
        <p:txBody>
          <a:bodyPr/>
          <a:lstStyle/>
          <a:p>
            <a:fld id="{327E38B8-5CB8-604F-8947-856B17A300C6}" type="slidenum">
              <a:rPr lang="en-DZ" smtClean="0"/>
              <a:t>‹#›</a:t>
            </a:fld>
            <a:endParaRPr lang="en-DZ"/>
          </a:p>
        </p:txBody>
      </p:sp>
    </p:spTree>
    <p:extLst>
      <p:ext uri="{BB962C8B-B14F-4D97-AF65-F5344CB8AC3E}">
        <p14:creationId xmlns:p14="http://schemas.microsoft.com/office/powerpoint/2010/main" val="3149992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6C8628-B80F-3E4E-A461-2BBF339F5066}" type="datetimeFigureOut">
              <a:rPr lang="en-DZ" smtClean="0"/>
              <a:t>9/8/2022</a:t>
            </a:fld>
            <a:endParaRPr lang="en-D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7E38B8-5CB8-604F-8947-856B17A300C6}" type="slidenum">
              <a:rPr lang="en-DZ" smtClean="0"/>
              <a:t>‹#›</a:t>
            </a:fld>
            <a:endParaRPr lang="en-DZ"/>
          </a:p>
        </p:txBody>
      </p:sp>
    </p:spTree>
    <p:extLst>
      <p:ext uri="{BB962C8B-B14F-4D97-AF65-F5344CB8AC3E}">
        <p14:creationId xmlns:p14="http://schemas.microsoft.com/office/powerpoint/2010/main" val="254881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ADE799-C6ED-674F-AF92-FA3610F0425A}"/>
              </a:ext>
            </a:extLst>
          </p:cNvPr>
          <p:cNvSpPr txBox="1"/>
          <p:nvPr/>
        </p:nvSpPr>
        <p:spPr>
          <a:xfrm>
            <a:off x="7148946" y="1116280"/>
            <a:ext cx="4619502" cy="3139321"/>
          </a:xfrm>
          <a:prstGeom prst="rect">
            <a:avLst/>
          </a:prstGeom>
          <a:noFill/>
        </p:spPr>
        <p:txBody>
          <a:bodyPr wrap="square" rtlCol="0">
            <a:spAutoFit/>
          </a:bodyPr>
          <a:lstStyle/>
          <a:p>
            <a:pPr marL="0" algn="ctr" defTabSz="914400" rtl="0" eaLnBrk="1" latinLnBrk="0" hangingPunct="1"/>
            <a:r>
              <a:rPr lang="ar-SA" sz="6600" dirty="0">
                <a:solidFill>
                  <a:schemeClr val="bg1"/>
                </a:solidFill>
                <a:latin typeface="Al Tarikh" pitchFamily="2" charset="-78"/>
                <a:cs typeface="Al Tarikh" pitchFamily="2" charset="-78"/>
              </a:rPr>
              <a:t>عرض </a:t>
            </a:r>
            <a:r>
              <a:rPr lang="ar-SA" sz="6600" b="1" dirty="0">
                <a:solidFill>
                  <a:schemeClr val="bg1"/>
                </a:solidFill>
                <a:latin typeface="Al Tarikh" pitchFamily="2" charset="-78"/>
                <a:cs typeface="Al Tarikh" pitchFamily="2" charset="-78"/>
              </a:rPr>
              <a:t>بوربوينت</a:t>
            </a:r>
            <a:r>
              <a:rPr lang="ar-SA" sz="6600" dirty="0">
                <a:solidFill>
                  <a:schemeClr val="bg1"/>
                </a:solidFill>
                <a:latin typeface="Al Tarikh" pitchFamily="2" charset="-78"/>
                <a:cs typeface="Al Tarikh" pitchFamily="2" charset="-78"/>
              </a:rPr>
              <a:t> حول التسويق الالكتروني</a:t>
            </a:r>
            <a:endParaRPr lang="en-DZ" sz="6600" dirty="0">
              <a:solidFill>
                <a:schemeClr val="bg1"/>
              </a:solidFill>
              <a:latin typeface="Al Tarikh" pitchFamily="2" charset="-78"/>
              <a:cs typeface="Al Tarikh" pitchFamily="2" charset="-78"/>
            </a:endParaRPr>
          </a:p>
        </p:txBody>
      </p:sp>
      <p:sp>
        <p:nvSpPr>
          <p:cNvPr id="5" name="Google Shape;180;p31">
            <a:extLst>
              <a:ext uri="{FF2B5EF4-FFF2-40B4-BE49-F238E27FC236}">
                <a16:creationId xmlns:a16="http://schemas.microsoft.com/office/drawing/2014/main" id="{2ABBE56A-E72D-BE47-962B-71D812B62A74}"/>
              </a:ext>
            </a:extLst>
          </p:cNvPr>
          <p:cNvSpPr txBox="1">
            <a:spLocks noGrp="1"/>
          </p:cNvSpPr>
          <p:nvPr>
            <p:ph type="subTitle" idx="1"/>
          </p:nvPr>
        </p:nvSpPr>
        <p:spPr>
          <a:xfrm>
            <a:off x="7006795" y="4338728"/>
            <a:ext cx="4761653" cy="365400"/>
          </a:xfrm>
          <a:prstGeom prst="rect">
            <a:avLst/>
          </a:prstGeom>
        </p:spPr>
        <p:txBody>
          <a:bodyPr spcFirstLastPara="1" wrap="square" lIns="91425" tIns="91425" rIns="91425" bIns="91425" anchor="t" anchorCtr="0">
            <a:noAutofit/>
          </a:bodyPr>
          <a:lstStyle/>
          <a:p>
            <a:pPr marL="0" lvl="0" indent="0" defTabSz="914400" rtl="0" eaLnBrk="1" latinLnBrk="0" hangingPunct="1">
              <a:lnSpc>
                <a:spcPct val="90000"/>
              </a:lnSpc>
              <a:spcBef>
                <a:spcPts val="0"/>
              </a:spcBef>
              <a:spcAft>
                <a:spcPts val="1600"/>
              </a:spcAft>
              <a:buFont typeface="Arial" panose="020B0604020202020204" pitchFamily="34" charset="0"/>
              <a:buNone/>
            </a:pPr>
            <a:r>
              <a:rPr lang="ar-SA" dirty="0">
                <a:solidFill>
                  <a:schemeClr val="bg1"/>
                </a:solidFill>
                <a:latin typeface="Al Tarikh" pitchFamily="2" charset="-78"/>
                <a:cs typeface="Al Tarikh" pitchFamily="2" charset="-78"/>
              </a:rPr>
              <a:t>أكتب هنا مقدمة قصيرة وبسيطة تابعة للعرض</a:t>
            </a:r>
            <a:endParaRPr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2670590533"/>
      </p:ext>
    </p:extLst>
  </p:cSld>
  <p:clrMapOvr>
    <a:masterClrMapping/>
  </p:clrMapOvr>
  <mc:AlternateContent xmlns:mc="http://schemas.openxmlformats.org/markup-compatibility/2006" xmlns:p14="http://schemas.microsoft.com/office/powerpoint/2010/main">
    <mc:Choice Requires="p14">
      <p:transition spd="slow" p14:dur="2000" advTm="2152"/>
    </mc:Choice>
    <mc:Fallback xmlns="">
      <p:transition spd="slow" advTm="215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C08945-942A-E54E-B387-CA452F709C31}"/>
              </a:ext>
            </a:extLst>
          </p:cNvPr>
          <p:cNvSpPr txBox="1"/>
          <p:nvPr/>
        </p:nvSpPr>
        <p:spPr>
          <a:xfrm>
            <a:off x="6399646" y="1967180"/>
            <a:ext cx="4619502" cy="1569660"/>
          </a:xfrm>
          <a:prstGeom prst="rect">
            <a:avLst/>
          </a:prstGeom>
          <a:noFill/>
        </p:spPr>
        <p:txBody>
          <a:bodyPr wrap="square" rtlCol="0">
            <a:spAutoFit/>
          </a:bodyPr>
          <a:lstStyle/>
          <a:p>
            <a:pPr marL="0" algn="ctr" defTabSz="914400" rtl="1" eaLnBrk="1" latinLnBrk="0" hangingPunct="1"/>
            <a:r>
              <a:rPr lang="ar-SA" sz="9600" dirty="0">
                <a:latin typeface="Al Tarikh" pitchFamily="2" charset="-78"/>
                <a:cs typeface="Al Tarikh" pitchFamily="2" charset="-78"/>
              </a:rPr>
              <a:t>مرحبا</a:t>
            </a:r>
            <a:r>
              <a:rPr lang="fr-FR" sz="9600" dirty="0">
                <a:latin typeface="Al Tarikh" pitchFamily="2" charset="-78"/>
                <a:cs typeface="Al Tarikh" pitchFamily="2" charset="-78"/>
              </a:rPr>
              <a:t>!!</a:t>
            </a:r>
            <a:endParaRPr lang="en-DZ" sz="9600" dirty="0">
              <a:latin typeface="Al Tarikh" pitchFamily="2" charset="-78"/>
              <a:cs typeface="Al Tarikh" pitchFamily="2" charset="-78"/>
            </a:endParaRPr>
          </a:p>
        </p:txBody>
      </p:sp>
      <p:sp>
        <p:nvSpPr>
          <p:cNvPr id="3" name="Google Shape;180;p31">
            <a:extLst>
              <a:ext uri="{FF2B5EF4-FFF2-40B4-BE49-F238E27FC236}">
                <a16:creationId xmlns:a16="http://schemas.microsoft.com/office/drawing/2014/main" id="{B148D2C4-3C9E-8745-A7FF-12683B1EB9D2}"/>
              </a:ext>
            </a:extLst>
          </p:cNvPr>
          <p:cNvSpPr txBox="1">
            <a:spLocks/>
          </p:cNvSpPr>
          <p:nvPr/>
        </p:nvSpPr>
        <p:spPr>
          <a:xfrm>
            <a:off x="6399646" y="3536840"/>
            <a:ext cx="4761653" cy="1350872"/>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spcBef>
                <a:spcPts val="0"/>
              </a:spcBef>
              <a:spcAft>
                <a:spcPts val="1600"/>
              </a:spcAft>
              <a:buFont typeface="Arial" panose="020B0604020202020204" pitchFamily="34" charset="0"/>
              <a:buNone/>
            </a:pPr>
            <a:r>
              <a:rPr lang="ar-SA" sz="2400" dirty="0">
                <a:latin typeface="Al Tarikh" pitchFamily="2" charset="-78"/>
                <a:cs typeface="Al Tarikh" pitchFamily="2" charset="-78"/>
              </a:rPr>
              <a:t>هذه مثابة مقدمة بسيطة او تعريف بالمحتوى الذي ستقدمه مستقبلا حول التسويق الالكتروني كل ما ستكتبه هنا جزء من المحتوى</a:t>
            </a:r>
          </a:p>
        </p:txBody>
      </p:sp>
    </p:spTree>
    <p:extLst>
      <p:ext uri="{BB962C8B-B14F-4D97-AF65-F5344CB8AC3E}">
        <p14:creationId xmlns:p14="http://schemas.microsoft.com/office/powerpoint/2010/main" val="644684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707460-36E7-A74B-8B99-BC2370E9D345}"/>
              </a:ext>
            </a:extLst>
          </p:cNvPr>
          <p:cNvSpPr txBox="1"/>
          <p:nvPr/>
        </p:nvSpPr>
        <p:spPr>
          <a:xfrm>
            <a:off x="7094590" y="979628"/>
            <a:ext cx="4619502" cy="3046988"/>
          </a:xfrm>
          <a:prstGeom prst="rect">
            <a:avLst/>
          </a:prstGeom>
          <a:noFill/>
        </p:spPr>
        <p:txBody>
          <a:bodyPr wrap="square" rtlCol="0">
            <a:spAutoFit/>
          </a:bodyPr>
          <a:lstStyle/>
          <a:p>
            <a:pPr algn="ctr" defTabSz="914400" rtl="1"/>
            <a:r>
              <a:rPr lang="ar-SA" sz="9600" dirty="0">
                <a:solidFill>
                  <a:schemeClr val="bg1"/>
                </a:solidFill>
                <a:latin typeface="Al Tarikh" pitchFamily="2" charset="-78"/>
                <a:cs typeface="Al Tarikh" pitchFamily="2" charset="-78"/>
              </a:rPr>
              <a:t>طرق التسويق الإلكتروني</a:t>
            </a:r>
            <a:endParaRPr lang="en-DZ" sz="9600" dirty="0">
              <a:solidFill>
                <a:schemeClr val="bg1"/>
              </a:solidFill>
              <a:latin typeface="Al Tarikh" pitchFamily="2" charset="-78"/>
              <a:cs typeface="Al Tarikh" pitchFamily="2" charset="-78"/>
            </a:endParaRPr>
          </a:p>
        </p:txBody>
      </p:sp>
      <p:sp>
        <p:nvSpPr>
          <p:cNvPr id="5" name="Google Shape;180;p31">
            <a:extLst>
              <a:ext uri="{FF2B5EF4-FFF2-40B4-BE49-F238E27FC236}">
                <a16:creationId xmlns:a16="http://schemas.microsoft.com/office/drawing/2014/main" id="{83F97E69-C37F-C941-B383-76E3CB9C12D4}"/>
              </a:ext>
            </a:extLst>
          </p:cNvPr>
          <p:cNvSpPr txBox="1">
            <a:spLocks/>
          </p:cNvSpPr>
          <p:nvPr/>
        </p:nvSpPr>
        <p:spPr>
          <a:xfrm>
            <a:off x="6952439" y="4026616"/>
            <a:ext cx="4761653" cy="1350872"/>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spcBef>
                <a:spcPts val="0"/>
              </a:spcBef>
              <a:spcAft>
                <a:spcPts val="1600"/>
              </a:spcAft>
              <a:buFont typeface="Arial" panose="020B0604020202020204" pitchFamily="34" charset="0"/>
              <a:buNone/>
            </a:pPr>
            <a:r>
              <a:rPr lang="ar-SA" sz="2400" dirty="0">
                <a:solidFill>
                  <a:schemeClr val="bg1"/>
                </a:solidFill>
                <a:latin typeface="Al Tarikh" pitchFamily="2" charset="-78"/>
                <a:cs typeface="Al Tarikh" pitchFamily="2" charset="-78"/>
              </a:rPr>
              <a:t>هذه مثابة مقدمة بسيطة او تعريف بالمحتوى الذي ستقدمه مستقبلا حول التسويق الالكتروني كل ما ستكتبه هنا جزء من المحتوى</a:t>
            </a:r>
          </a:p>
        </p:txBody>
      </p:sp>
    </p:spTree>
    <p:extLst>
      <p:ext uri="{BB962C8B-B14F-4D97-AF65-F5344CB8AC3E}">
        <p14:creationId xmlns:p14="http://schemas.microsoft.com/office/powerpoint/2010/main" val="2018107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6DACE6-155D-4640-9FCF-FA7CBF11C406}"/>
              </a:ext>
            </a:extLst>
          </p:cNvPr>
          <p:cNvSpPr txBox="1"/>
          <p:nvPr/>
        </p:nvSpPr>
        <p:spPr>
          <a:xfrm>
            <a:off x="5302366" y="797754"/>
            <a:ext cx="6548258" cy="923330"/>
          </a:xfrm>
          <a:prstGeom prst="rect">
            <a:avLst/>
          </a:prstGeom>
          <a:noFill/>
        </p:spPr>
        <p:txBody>
          <a:bodyPr wrap="square" rtlCol="0">
            <a:spAutoFit/>
          </a:bodyPr>
          <a:lstStyle/>
          <a:p>
            <a:pPr marL="0" algn="ctr" defTabSz="914400" rtl="0" eaLnBrk="1" latinLnBrk="0" hangingPunct="1"/>
            <a:r>
              <a:rPr lang="ar-SA" sz="5400" dirty="0">
                <a:latin typeface="Al Tarikh" pitchFamily="2" charset="-78"/>
                <a:cs typeface="Al Tarikh" pitchFamily="2" charset="-78"/>
              </a:rPr>
              <a:t>التسويق عبر الفيس بوك</a:t>
            </a:r>
            <a:endParaRPr lang="en-DZ" sz="5400" dirty="0">
              <a:latin typeface="Al Tarikh" pitchFamily="2" charset="-78"/>
              <a:cs typeface="Al Tarikh" pitchFamily="2" charset="-78"/>
            </a:endParaRPr>
          </a:p>
        </p:txBody>
      </p:sp>
      <p:sp>
        <p:nvSpPr>
          <p:cNvPr id="6" name="Google Shape;180;p31">
            <a:extLst>
              <a:ext uri="{FF2B5EF4-FFF2-40B4-BE49-F238E27FC236}">
                <a16:creationId xmlns:a16="http://schemas.microsoft.com/office/drawing/2014/main" id="{A5C2BD53-9699-614C-8B4D-313414412F69}"/>
              </a:ext>
            </a:extLst>
          </p:cNvPr>
          <p:cNvSpPr txBox="1">
            <a:spLocks/>
          </p:cNvSpPr>
          <p:nvPr/>
        </p:nvSpPr>
        <p:spPr>
          <a:xfrm>
            <a:off x="5622983" y="1793230"/>
            <a:ext cx="5907024" cy="451613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spcAft>
                <a:spcPts val="1600"/>
              </a:spcAft>
              <a:buNone/>
            </a:pPr>
            <a:r>
              <a:rPr lang="ar-SA" sz="2400" dirty="0">
                <a:latin typeface="Al Tarikh" pitchFamily="2" charset="-78"/>
                <a:cs typeface="Al Tarikh" pitchFamily="2" charset="-78"/>
              </a:rPr>
              <a:t>هذا النص بمثابة محتوى صغير يعطيك فكرة بسيطة حول التصميم لعام للعرض التقديمية قم بتغييره الى النص الخاص بك مع الحفاظ على المقاييس الموجودة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endParaRPr lang="ar-SA" sz="2400" dirty="0">
              <a:latin typeface="Al Tarikh" pitchFamily="2" charset="-78"/>
              <a:cs typeface="Al Tarikh" pitchFamily="2" charset="-78"/>
            </a:endParaRPr>
          </a:p>
        </p:txBody>
      </p:sp>
    </p:spTree>
    <p:extLst>
      <p:ext uri="{BB962C8B-B14F-4D97-AF65-F5344CB8AC3E}">
        <p14:creationId xmlns:p14="http://schemas.microsoft.com/office/powerpoint/2010/main" val="2996868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2C254E8-0E8D-BF40-86C9-612013D5C545}"/>
              </a:ext>
            </a:extLst>
          </p:cNvPr>
          <p:cNvSpPr txBox="1"/>
          <p:nvPr/>
        </p:nvSpPr>
        <p:spPr>
          <a:xfrm>
            <a:off x="5302366" y="797754"/>
            <a:ext cx="6548258" cy="923330"/>
          </a:xfrm>
          <a:prstGeom prst="rect">
            <a:avLst/>
          </a:prstGeom>
          <a:noFill/>
        </p:spPr>
        <p:txBody>
          <a:bodyPr wrap="square" rtlCol="0">
            <a:spAutoFit/>
          </a:bodyPr>
          <a:lstStyle/>
          <a:p>
            <a:pPr marL="0" algn="ctr" defTabSz="914400" rtl="0" eaLnBrk="1" latinLnBrk="0" hangingPunct="1"/>
            <a:r>
              <a:rPr lang="ar-SA" sz="5400" dirty="0">
                <a:latin typeface="Al Tarikh" pitchFamily="2" charset="-78"/>
                <a:cs typeface="Al Tarikh" pitchFamily="2" charset="-78"/>
              </a:rPr>
              <a:t>التسويق عبر التويتر</a:t>
            </a:r>
            <a:endParaRPr lang="en-DZ" sz="5400" dirty="0">
              <a:latin typeface="Al Tarikh" pitchFamily="2" charset="-78"/>
              <a:cs typeface="Al Tarikh" pitchFamily="2" charset="-78"/>
            </a:endParaRPr>
          </a:p>
        </p:txBody>
      </p:sp>
      <p:sp>
        <p:nvSpPr>
          <p:cNvPr id="5" name="Google Shape;180;p31">
            <a:extLst>
              <a:ext uri="{FF2B5EF4-FFF2-40B4-BE49-F238E27FC236}">
                <a16:creationId xmlns:a16="http://schemas.microsoft.com/office/drawing/2014/main" id="{A77A8D96-2E8C-F34A-A8C8-7228CDFE8539}"/>
              </a:ext>
            </a:extLst>
          </p:cNvPr>
          <p:cNvSpPr txBox="1">
            <a:spLocks/>
          </p:cNvSpPr>
          <p:nvPr/>
        </p:nvSpPr>
        <p:spPr>
          <a:xfrm>
            <a:off x="5622983" y="1793230"/>
            <a:ext cx="5907024" cy="451613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spcAft>
                <a:spcPts val="1600"/>
              </a:spcAft>
              <a:buNone/>
            </a:pPr>
            <a:r>
              <a:rPr lang="ar-SA" sz="2400" dirty="0">
                <a:latin typeface="Al Tarikh" pitchFamily="2" charset="-78"/>
                <a:cs typeface="Al Tarikh" pitchFamily="2" charset="-78"/>
              </a:rPr>
              <a:t>هذا النص بمثابة محتوى صغير يعطيك فكرة بسيطة حول التصميم لعام للعرض التقديمية قم بتغييره الى النص الخاص بك مع الحفاظ على المقاييس الموجودة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endParaRPr lang="ar-SA" sz="2400" dirty="0">
              <a:latin typeface="Al Tarikh" pitchFamily="2" charset="-78"/>
              <a:cs typeface="Al Tarikh" pitchFamily="2" charset="-78"/>
            </a:endParaRPr>
          </a:p>
        </p:txBody>
      </p:sp>
    </p:spTree>
    <p:extLst>
      <p:ext uri="{BB962C8B-B14F-4D97-AF65-F5344CB8AC3E}">
        <p14:creationId xmlns:p14="http://schemas.microsoft.com/office/powerpoint/2010/main" val="2123810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243817C-3293-6945-A8D7-CC16A003A351}"/>
              </a:ext>
            </a:extLst>
          </p:cNvPr>
          <p:cNvSpPr txBox="1"/>
          <p:nvPr/>
        </p:nvSpPr>
        <p:spPr>
          <a:xfrm>
            <a:off x="4590288" y="688026"/>
            <a:ext cx="7242048" cy="923330"/>
          </a:xfrm>
          <a:prstGeom prst="rect">
            <a:avLst/>
          </a:prstGeom>
          <a:noFill/>
        </p:spPr>
        <p:txBody>
          <a:bodyPr wrap="square" rtlCol="0">
            <a:spAutoFit/>
          </a:bodyPr>
          <a:lstStyle/>
          <a:p>
            <a:pPr algn="ctr" defTabSz="914400"/>
            <a:r>
              <a:rPr lang="ar-DZ" sz="5400" dirty="0">
                <a:latin typeface="Al Tarikh" pitchFamily="2" charset="-78"/>
                <a:cs typeface="Al Tarikh" pitchFamily="2" charset="-78"/>
              </a:rPr>
              <a:t>التسويق عبر المؤثرين</a:t>
            </a:r>
            <a:endParaRPr lang="en-DZ" sz="5400" dirty="0">
              <a:latin typeface="Al Tarikh" pitchFamily="2" charset="-78"/>
              <a:cs typeface="Al Tarikh" pitchFamily="2" charset="-78"/>
            </a:endParaRPr>
          </a:p>
        </p:txBody>
      </p:sp>
      <p:sp>
        <p:nvSpPr>
          <p:cNvPr id="5" name="Google Shape;180;p31">
            <a:extLst>
              <a:ext uri="{FF2B5EF4-FFF2-40B4-BE49-F238E27FC236}">
                <a16:creationId xmlns:a16="http://schemas.microsoft.com/office/drawing/2014/main" id="{DC1A3EA6-0D15-C543-A110-4FC3F62BC619}"/>
              </a:ext>
            </a:extLst>
          </p:cNvPr>
          <p:cNvSpPr txBox="1">
            <a:spLocks/>
          </p:cNvSpPr>
          <p:nvPr/>
        </p:nvSpPr>
        <p:spPr>
          <a:xfrm>
            <a:off x="5622983" y="1793230"/>
            <a:ext cx="5907024" cy="451613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spcAft>
                <a:spcPts val="1600"/>
              </a:spcAft>
              <a:buNone/>
            </a:pPr>
            <a:r>
              <a:rPr lang="ar-SA" sz="2400" dirty="0">
                <a:latin typeface="Al Tarikh" pitchFamily="2" charset="-78"/>
                <a:cs typeface="Al Tarikh" pitchFamily="2" charset="-78"/>
              </a:rPr>
              <a:t>هذا النص بمثابة محتوى صغير يعطيك فكرة بسيطة حول التصميم لعام للعرض التقديمية قم بتغييره الى النص الخاص بك مع الحفاظ على المقاييس الموجودة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endParaRPr lang="ar-SA" sz="2400" dirty="0">
              <a:latin typeface="Al Tarikh" pitchFamily="2" charset="-78"/>
              <a:cs typeface="Al Tarikh" pitchFamily="2" charset="-78"/>
            </a:endParaRPr>
          </a:p>
        </p:txBody>
      </p:sp>
    </p:spTree>
    <p:extLst>
      <p:ext uri="{BB962C8B-B14F-4D97-AF65-F5344CB8AC3E}">
        <p14:creationId xmlns:p14="http://schemas.microsoft.com/office/powerpoint/2010/main" val="1779998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ABD71F-C55A-0A40-89A7-21C4C90EB672}"/>
              </a:ext>
            </a:extLst>
          </p:cNvPr>
          <p:cNvSpPr txBox="1"/>
          <p:nvPr/>
        </p:nvSpPr>
        <p:spPr>
          <a:xfrm>
            <a:off x="4590288" y="688026"/>
            <a:ext cx="7242048" cy="923330"/>
          </a:xfrm>
          <a:prstGeom prst="rect">
            <a:avLst/>
          </a:prstGeom>
          <a:noFill/>
        </p:spPr>
        <p:txBody>
          <a:bodyPr wrap="square" rtlCol="0">
            <a:spAutoFit/>
          </a:bodyPr>
          <a:lstStyle/>
          <a:p>
            <a:pPr algn="ctr" defTabSz="914400"/>
            <a:r>
              <a:rPr lang="ar-DZ" sz="5400" dirty="0">
                <a:latin typeface="Al Tarikh" pitchFamily="2" charset="-78"/>
                <a:cs typeface="Al Tarikh" pitchFamily="2" charset="-78"/>
              </a:rPr>
              <a:t>التسويق بالبريد الإلكتروني</a:t>
            </a:r>
            <a:endParaRPr lang="en-DZ" sz="5400" dirty="0">
              <a:latin typeface="Al Tarikh" pitchFamily="2" charset="-78"/>
              <a:cs typeface="Al Tarikh" pitchFamily="2" charset="-78"/>
            </a:endParaRPr>
          </a:p>
        </p:txBody>
      </p:sp>
      <p:sp>
        <p:nvSpPr>
          <p:cNvPr id="5" name="Google Shape;180;p31">
            <a:extLst>
              <a:ext uri="{FF2B5EF4-FFF2-40B4-BE49-F238E27FC236}">
                <a16:creationId xmlns:a16="http://schemas.microsoft.com/office/drawing/2014/main" id="{217F8E83-A73C-4B4F-BCC7-9BB5A787AB8B}"/>
              </a:ext>
            </a:extLst>
          </p:cNvPr>
          <p:cNvSpPr txBox="1">
            <a:spLocks/>
          </p:cNvSpPr>
          <p:nvPr/>
        </p:nvSpPr>
        <p:spPr>
          <a:xfrm>
            <a:off x="5622983" y="1793230"/>
            <a:ext cx="5907024" cy="451613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spcAft>
                <a:spcPts val="1600"/>
              </a:spcAft>
              <a:buNone/>
            </a:pPr>
            <a:r>
              <a:rPr lang="ar-SA" sz="2400" dirty="0">
                <a:latin typeface="Al Tarikh" pitchFamily="2" charset="-78"/>
                <a:cs typeface="Al Tarikh" pitchFamily="2" charset="-78"/>
              </a:rPr>
              <a:t>هذا النص بمثابة محتوى صغير يعطيك فكرة بسيطة حول التصميم لعام للعرض التقديمية قم بتغييره الى النص الخاص بك مع الحفاظ على المقاييس الموجودة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endParaRPr lang="ar-SA" sz="2400" dirty="0">
              <a:latin typeface="Al Tarikh" pitchFamily="2" charset="-78"/>
              <a:cs typeface="Al Tarikh" pitchFamily="2" charset="-78"/>
            </a:endParaRPr>
          </a:p>
        </p:txBody>
      </p:sp>
    </p:spTree>
    <p:extLst>
      <p:ext uri="{BB962C8B-B14F-4D97-AF65-F5344CB8AC3E}">
        <p14:creationId xmlns:p14="http://schemas.microsoft.com/office/powerpoint/2010/main" val="930191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A63A54-35AB-B845-AD1D-68AAD49ADDAA}"/>
              </a:ext>
            </a:extLst>
          </p:cNvPr>
          <p:cNvSpPr txBox="1"/>
          <p:nvPr/>
        </p:nvSpPr>
        <p:spPr>
          <a:xfrm>
            <a:off x="5302366" y="797754"/>
            <a:ext cx="6548258" cy="923330"/>
          </a:xfrm>
          <a:prstGeom prst="rect">
            <a:avLst/>
          </a:prstGeom>
          <a:noFill/>
        </p:spPr>
        <p:txBody>
          <a:bodyPr wrap="square" rtlCol="0">
            <a:spAutoFit/>
          </a:bodyPr>
          <a:lstStyle/>
          <a:p>
            <a:pPr marL="0" algn="ctr" defTabSz="914400" rtl="0" eaLnBrk="1" latinLnBrk="0" hangingPunct="1"/>
            <a:r>
              <a:rPr lang="ar-SA" sz="5400" dirty="0">
                <a:latin typeface="Al Tarikh" pitchFamily="2" charset="-78"/>
                <a:cs typeface="Al Tarikh" pitchFamily="2" charset="-78"/>
              </a:rPr>
              <a:t>التسويق بالمحتوى</a:t>
            </a:r>
            <a:endParaRPr lang="en-DZ" sz="5400" dirty="0">
              <a:latin typeface="Al Tarikh" pitchFamily="2" charset="-78"/>
              <a:cs typeface="Al Tarikh" pitchFamily="2" charset="-78"/>
            </a:endParaRPr>
          </a:p>
        </p:txBody>
      </p:sp>
      <p:sp>
        <p:nvSpPr>
          <p:cNvPr id="5" name="Google Shape;180;p31">
            <a:extLst>
              <a:ext uri="{FF2B5EF4-FFF2-40B4-BE49-F238E27FC236}">
                <a16:creationId xmlns:a16="http://schemas.microsoft.com/office/drawing/2014/main" id="{F686FE6A-6CD0-FE41-A39B-5A59FFBB0697}"/>
              </a:ext>
            </a:extLst>
          </p:cNvPr>
          <p:cNvSpPr txBox="1">
            <a:spLocks/>
          </p:cNvSpPr>
          <p:nvPr/>
        </p:nvSpPr>
        <p:spPr>
          <a:xfrm>
            <a:off x="5622983" y="1793230"/>
            <a:ext cx="5907024" cy="451613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spcAft>
                <a:spcPts val="1600"/>
              </a:spcAft>
              <a:buNone/>
            </a:pPr>
            <a:r>
              <a:rPr lang="ar-SA" sz="2400" dirty="0">
                <a:latin typeface="Al Tarikh" pitchFamily="2" charset="-78"/>
                <a:cs typeface="Al Tarikh" pitchFamily="2" charset="-78"/>
              </a:rPr>
              <a:t>هذا النص بمثابة محتوى صغير يعطيك فكرة بسيطة حول التصميم لعام للعرض التقديمية قم بتغييره الى النص الخاص بك مع الحفاظ على المقاييس الموجودة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endParaRPr lang="ar-SA" sz="2400" dirty="0">
              <a:latin typeface="Al Tarikh" pitchFamily="2" charset="-78"/>
              <a:cs typeface="Al Tarikh" pitchFamily="2" charset="-78"/>
            </a:endParaRPr>
          </a:p>
        </p:txBody>
      </p:sp>
    </p:spTree>
    <p:extLst>
      <p:ext uri="{BB962C8B-B14F-4D97-AF65-F5344CB8AC3E}">
        <p14:creationId xmlns:p14="http://schemas.microsoft.com/office/powerpoint/2010/main" val="744903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0C7846-7DEF-AC4E-9E74-F1E00E6865B3}"/>
              </a:ext>
            </a:extLst>
          </p:cNvPr>
          <p:cNvSpPr txBox="1"/>
          <p:nvPr/>
        </p:nvSpPr>
        <p:spPr>
          <a:xfrm>
            <a:off x="4590288" y="688026"/>
            <a:ext cx="7242048" cy="923330"/>
          </a:xfrm>
          <a:prstGeom prst="rect">
            <a:avLst/>
          </a:prstGeom>
          <a:noFill/>
        </p:spPr>
        <p:txBody>
          <a:bodyPr wrap="square" rtlCol="0">
            <a:spAutoFit/>
          </a:bodyPr>
          <a:lstStyle/>
          <a:p>
            <a:pPr algn="ctr" defTabSz="914400"/>
            <a:r>
              <a:rPr lang="fr-FR" sz="5400" dirty="0">
                <a:latin typeface="Al Tarikh" pitchFamily="2" charset="-78"/>
                <a:cs typeface="Al Tarikh" pitchFamily="2" charset="-78"/>
              </a:rPr>
              <a:t> SEO</a:t>
            </a:r>
            <a:r>
              <a:rPr lang="ar-SA" sz="5400" dirty="0">
                <a:latin typeface="Al Tarikh" pitchFamily="2" charset="-78"/>
                <a:cs typeface="Al Tarikh" pitchFamily="2" charset="-78"/>
              </a:rPr>
              <a:t>تحسين نتائج محركات البحث </a:t>
            </a:r>
            <a:endParaRPr lang="en-DZ" sz="5400" dirty="0">
              <a:latin typeface="Al Tarikh" pitchFamily="2" charset="-78"/>
              <a:cs typeface="Al Tarikh" pitchFamily="2" charset="-78"/>
            </a:endParaRPr>
          </a:p>
        </p:txBody>
      </p:sp>
      <p:sp>
        <p:nvSpPr>
          <p:cNvPr id="5" name="Google Shape;180;p31">
            <a:extLst>
              <a:ext uri="{FF2B5EF4-FFF2-40B4-BE49-F238E27FC236}">
                <a16:creationId xmlns:a16="http://schemas.microsoft.com/office/drawing/2014/main" id="{0E2B1C64-5110-224D-8603-4FBE6576D3E3}"/>
              </a:ext>
            </a:extLst>
          </p:cNvPr>
          <p:cNvSpPr txBox="1">
            <a:spLocks/>
          </p:cNvSpPr>
          <p:nvPr/>
        </p:nvSpPr>
        <p:spPr>
          <a:xfrm>
            <a:off x="5622983" y="1793230"/>
            <a:ext cx="5907024" cy="451613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spcAft>
                <a:spcPts val="1600"/>
              </a:spcAft>
              <a:buNone/>
            </a:pPr>
            <a:r>
              <a:rPr lang="ar-SA" sz="2400" dirty="0">
                <a:latin typeface="Al Tarikh" pitchFamily="2" charset="-78"/>
                <a:cs typeface="Al Tarikh" pitchFamily="2" charset="-78"/>
              </a:rPr>
              <a:t>هذا النص بمثابة محتوى صغير يعطيك فكرة بسيطة حول التصميم لعام للعرض التقديمية قم بتغييره الى النص الخاص بك مع الحفاظ على المقاييس الموجودة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endParaRPr lang="ar-SA" sz="2400" dirty="0">
              <a:latin typeface="Al Tarikh" pitchFamily="2" charset="-78"/>
              <a:cs typeface="Al Tarikh" pitchFamily="2" charset="-78"/>
            </a:endParaRPr>
          </a:p>
        </p:txBody>
      </p:sp>
    </p:spTree>
    <p:extLst>
      <p:ext uri="{BB962C8B-B14F-4D97-AF65-F5344CB8AC3E}">
        <p14:creationId xmlns:p14="http://schemas.microsoft.com/office/powerpoint/2010/main" val="1962567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7FEE43-E7CF-7C48-9079-C187A09B1C5D}"/>
              </a:ext>
            </a:extLst>
          </p:cNvPr>
          <p:cNvSpPr txBox="1"/>
          <p:nvPr/>
        </p:nvSpPr>
        <p:spPr>
          <a:xfrm>
            <a:off x="4590288" y="688026"/>
            <a:ext cx="7242048" cy="923330"/>
          </a:xfrm>
          <a:prstGeom prst="rect">
            <a:avLst/>
          </a:prstGeom>
          <a:noFill/>
        </p:spPr>
        <p:txBody>
          <a:bodyPr wrap="square" rtlCol="0">
            <a:spAutoFit/>
          </a:bodyPr>
          <a:lstStyle/>
          <a:p>
            <a:pPr algn="ctr" defTabSz="914400"/>
            <a:r>
              <a:rPr lang="ar-DZ" sz="5400" dirty="0">
                <a:latin typeface="Al Tarikh" pitchFamily="2" charset="-78"/>
                <a:cs typeface="Al Tarikh" pitchFamily="2" charset="-78"/>
              </a:rPr>
              <a:t>التسويق بالعمولة</a:t>
            </a:r>
            <a:endParaRPr lang="en-DZ" sz="5400" dirty="0">
              <a:latin typeface="Al Tarikh" pitchFamily="2" charset="-78"/>
              <a:cs typeface="Al Tarikh" pitchFamily="2" charset="-78"/>
            </a:endParaRPr>
          </a:p>
        </p:txBody>
      </p:sp>
      <p:sp>
        <p:nvSpPr>
          <p:cNvPr id="5" name="Google Shape;180;p31">
            <a:extLst>
              <a:ext uri="{FF2B5EF4-FFF2-40B4-BE49-F238E27FC236}">
                <a16:creationId xmlns:a16="http://schemas.microsoft.com/office/drawing/2014/main" id="{FDBF61F8-B280-2842-82F8-A45F6AC34D7F}"/>
              </a:ext>
            </a:extLst>
          </p:cNvPr>
          <p:cNvSpPr txBox="1">
            <a:spLocks/>
          </p:cNvSpPr>
          <p:nvPr/>
        </p:nvSpPr>
        <p:spPr>
          <a:xfrm>
            <a:off x="5622983" y="1793230"/>
            <a:ext cx="5907024" cy="451613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spcAft>
                <a:spcPts val="1600"/>
              </a:spcAft>
              <a:buNone/>
            </a:pPr>
            <a:r>
              <a:rPr lang="ar-SA" sz="2400" dirty="0">
                <a:latin typeface="Al Tarikh" pitchFamily="2" charset="-78"/>
                <a:cs typeface="Al Tarikh" pitchFamily="2" charset="-78"/>
              </a:rPr>
              <a:t>هذا النص بمثابة محتوى صغير يعطيك فكرة بسيطة حول التصميم لعام للعرض التقديمية قم بتغييره الى النص الخاص بك مع الحفاظ على المقاييس الموجودة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r>
              <a:rPr lang="ar-SA" sz="2400" dirty="0">
                <a:latin typeface="Al Tarikh" pitchFamily="2" charset="-78"/>
                <a:cs typeface="Al Tarikh" pitchFamily="2" charset="-78"/>
              </a:rPr>
              <a:t> هذا النص بمثابة محتوى صغير يعطيك فكرة بسيطة حول التصميم لعام للعرض التقديمية قم بتغييره الى النص الخاص بك مع الحفاظ على المقاييس الموجودة</a:t>
            </a:r>
          </a:p>
          <a:p>
            <a:pPr marL="0" indent="0" algn="r" rtl="1">
              <a:spcBef>
                <a:spcPts val="0"/>
              </a:spcBef>
              <a:spcAft>
                <a:spcPts val="1600"/>
              </a:spcAft>
              <a:buNone/>
            </a:pPr>
            <a:endParaRPr lang="ar-SA" sz="2400" dirty="0">
              <a:latin typeface="Al Tarikh" pitchFamily="2" charset="-78"/>
              <a:cs typeface="Al Tarikh" pitchFamily="2" charset="-78"/>
            </a:endParaRPr>
          </a:p>
        </p:txBody>
      </p:sp>
    </p:spTree>
    <p:extLst>
      <p:ext uri="{BB962C8B-B14F-4D97-AF65-F5344CB8AC3E}">
        <p14:creationId xmlns:p14="http://schemas.microsoft.com/office/powerpoint/2010/main" val="483009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2F379D-1ECA-684C-87F1-3A89F7E0D6B3}"/>
              </a:ext>
            </a:extLst>
          </p:cNvPr>
          <p:cNvSpPr txBox="1"/>
          <p:nvPr/>
        </p:nvSpPr>
        <p:spPr>
          <a:xfrm>
            <a:off x="2343623" y="175962"/>
            <a:ext cx="7504753" cy="923330"/>
          </a:xfrm>
          <a:prstGeom prst="rect">
            <a:avLst/>
          </a:prstGeom>
          <a:noFill/>
        </p:spPr>
        <p:txBody>
          <a:bodyPr wrap="square" rtlCol="0">
            <a:spAutoFit/>
          </a:bodyPr>
          <a:lstStyle/>
          <a:p>
            <a:pPr algn="ctr" defTabSz="914400"/>
            <a:r>
              <a:rPr lang="ar-SA" sz="5400" dirty="0">
                <a:latin typeface="Al Tarikh" pitchFamily="2" charset="-78"/>
                <a:cs typeface="Al Tarikh" pitchFamily="2" charset="-78"/>
              </a:rPr>
              <a:t> خطوات إنشاء خطة تسويق إلكتروني</a:t>
            </a:r>
            <a:endParaRPr lang="en-DZ" sz="5400" dirty="0">
              <a:latin typeface="Al Tarikh" pitchFamily="2" charset="-78"/>
              <a:cs typeface="Al Tarikh" pitchFamily="2" charset="-78"/>
            </a:endParaRPr>
          </a:p>
        </p:txBody>
      </p:sp>
      <p:cxnSp>
        <p:nvCxnSpPr>
          <p:cNvPr id="6" name="Straight Connector 5">
            <a:extLst>
              <a:ext uri="{FF2B5EF4-FFF2-40B4-BE49-F238E27FC236}">
                <a16:creationId xmlns:a16="http://schemas.microsoft.com/office/drawing/2014/main" id="{3BDB5104-EA4B-6141-9D86-F7498780A673}"/>
              </a:ext>
            </a:extLst>
          </p:cNvPr>
          <p:cNvCxnSpPr>
            <a:cxnSpLocks/>
          </p:cNvCxnSpPr>
          <p:nvPr/>
        </p:nvCxnSpPr>
        <p:spPr>
          <a:xfrm flipH="1" flipV="1">
            <a:off x="3200400" y="1792224"/>
            <a:ext cx="1463040" cy="82296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B483A66-541D-9D44-94AE-76381E26AF83}"/>
              </a:ext>
            </a:extLst>
          </p:cNvPr>
          <p:cNvCxnSpPr>
            <a:cxnSpLocks/>
          </p:cNvCxnSpPr>
          <p:nvPr/>
        </p:nvCxnSpPr>
        <p:spPr>
          <a:xfrm flipH="1" flipV="1">
            <a:off x="7284720" y="4632960"/>
            <a:ext cx="1310640" cy="48768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20AE0E7C-7C72-4F49-8C9F-FB45269F47B7}"/>
              </a:ext>
            </a:extLst>
          </p:cNvPr>
          <p:cNvCxnSpPr>
            <a:cxnSpLocks/>
          </p:cNvCxnSpPr>
          <p:nvPr/>
        </p:nvCxnSpPr>
        <p:spPr>
          <a:xfrm flipH="1">
            <a:off x="2846833" y="3545861"/>
            <a:ext cx="1341120" cy="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3150121A-023B-EE4E-B41C-0F4816B22A39}"/>
              </a:ext>
            </a:extLst>
          </p:cNvPr>
          <p:cNvCxnSpPr>
            <a:cxnSpLocks/>
          </p:cNvCxnSpPr>
          <p:nvPr/>
        </p:nvCxnSpPr>
        <p:spPr>
          <a:xfrm flipH="1">
            <a:off x="7687056" y="1847088"/>
            <a:ext cx="1463040" cy="361706"/>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341F4059-8556-2F4D-8CDB-51246CA3300B}"/>
              </a:ext>
            </a:extLst>
          </p:cNvPr>
          <p:cNvCxnSpPr>
            <a:cxnSpLocks/>
          </p:cNvCxnSpPr>
          <p:nvPr/>
        </p:nvCxnSpPr>
        <p:spPr>
          <a:xfrm flipH="1">
            <a:off x="3517393" y="4754880"/>
            <a:ext cx="1146047" cy="530352"/>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3CF70C3-0D9F-3D42-8035-D382E2161DC9}"/>
              </a:ext>
            </a:extLst>
          </p:cNvPr>
          <p:cNvCxnSpPr>
            <a:cxnSpLocks/>
          </p:cNvCxnSpPr>
          <p:nvPr/>
        </p:nvCxnSpPr>
        <p:spPr>
          <a:xfrm flipH="1">
            <a:off x="7552945" y="3476794"/>
            <a:ext cx="1341120"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C64A13A8-5B84-7B46-B6DA-22ACC49B78C4}"/>
              </a:ext>
            </a:extLst>
          </p:cNvPr>
          <p:cNvSpPr txBox="1"/>
          <p:nvPr/>
        </p:nvSpPr>
        <p:spPr>
          <a:xfrm>
            <a:off x="457200" y="1426463"/>
            <a:ext cx="2389633" cy="400109"/>
          </a:xfrm>
          <a:prstGeom prst="rect">
            <a:avLst/>
          </a:prstGeom>
          <a:noFill/>
        </p:spPr>
        <p:txBody>
          <a:bodyPr wrap="square" rtlCol="0">
            <a:spAutoFit/>
          </a:bodyPr>
          <a:lstStyle/>
          <a:p>
            <a:pPr marL="0" algn="r" defTabSz="457200" rtl="1" eaLnBrk="1" latinLnBrk="0" hangingPunct="1"/>
            <a:r>
              <a:rPr lang="ar-SA" sz="2000" b="1" dirty="0">
                <a:latin typeface="Al Tarikh" pitchFamily="2" charset="-78"/>
                <a:cs typeface="Al Tarikh" pitchFamily="2" charset="-78"/>
              </a:rPr>
              <a:t>عنوان هذا الجزء من المحتوى</a:t>
            </a:r>
            <a:endParaRPr lang="en-DZ" sz="2000" b="1" dirty="0">
              <a:latin typeface="Al Tarikh" pitchFamily="2" charset="-78"/>
              <a:cs typeface="Al Tarikh" pitchFamily="2" charset="-78"/>
            </a:endParaRPr>
          </a:p>
        </p:txBody>
      </p:sp>
      <p:sp>
        <p:nvSpPr>
          <p:cNvPr id="20" name="TextBox 19">
            <a:extLst>
              <a:ext uri="{FF2B5EF4-FFF2-40B4-BE49-F238E27FC236}">
                <a16:creationId xmlns:a16="http://schemas.microsoft.com/office/drawing/2014/main" id="{E21544CD-1444-F943-B34E-AD81B3FAB7FB}"/>
              </a:ext>
            </a:extLst>
          </p:cNvPr>
          <p:cNvSpPr txBox="1"/>
          <p:nvPr/>
        </p:nvSpPr>
        <p:spPr>
          <a:xfrm>
            <a:off x="640080" y="1726756"/>
            <a:ext cx="2097025" cy="1200329"/>
          </a:xfrm>
          <a:prstGeom prst="rect">
            <a:avLst/>
          </a:prstGeom>
          <a:noFill/>
        </p:spPr>
        <p:txBody>
          <a:bodyPr wrap="square" rtlCol="0">
            <a:spAutoFit/>
          </a:bodyPr>
          <a:lstStyle/>
          <a:p>
            <a:pPr marL="0" algn="r" defTabSz="457200" rtl="1" eaLnBrk="1" latinLnBrk="0" hangingPunct="1"/>
            <a:r>
              <a:rPr lang="ar-SA" dirty="0">
                <a:latin typeface="Al Tarikh" pitchFamily="2" charset="-78"/>
                <a:cs typeface="Al Tarikh" pitchFamily="2" charset="-78"/>
              </a:rPr>
              <a:t>أكتب هنا محتوى مميز يصب هذه الصفحة يمكنك كتابة خطوات انشاء خطة تسويق باحتراف</a:t>
            </a:r>
            <a:endParaRPr lang="en-DZ" dirty="0">
              <a:latin typeface="Al Tarikh" pitchFamily="2" charset="-78"/>
              <a:cs typeface="Al Tarikh" pitchFamily="2" charset="-78"/>
            </a:endParaRPr>
          </a:p>
        </p:txBody>
      </p:sp>
      <p:sp>
        <p:nvSpPr>
          <p:cNvPr id="21" name="TextBox 20">
            <a:extLst>
              <a:ext uri="{FF2B5EF4-FFF2-40B4-BE49-F238E27FC236}">
                <a16:creationId xmlns:a16="http://schemas.microsoft.com/office/drawing/2014/main" id="{018409FD-DA57-5148-A215-860629E38E2A}"/>
              </a:ext>
            </a:extLst>
          </p:cNvPr>
          <p:cNvSpPr txBox="1"/>
          <p:nvPr/>
        </p:nvSpPr>
        <p:spPr>
          <a:xfrm>
            <a:off x="9150096" y="1491931"/>
            <a:ext cx="2389633" cy="400109"/>
          </a:xfrm>
          <a:prstGeom prst="rect">
            <a:avLst/>
          </a:prstGeom>
          <a:noFill/>
        </p:spPr>
        <p:txBody>
          <a:bodyPr wrap="square" rtlCol="0">
            <a:spAutoFit/>
          </a:bodyPr>
          <a:lstStyle/>
          <a:p>
            <a:pPr marL="0" algn="r" defTabSz="457200" rtl="1" eaLnBrk="1" latinLnBrk="0" hangingPunct="1"/>
            <a:r>
              <a:rPr lang="ar-SA" sz="2000" b="1" dirty="0">
                <a:latin typeface="Al Tarikh" pitchFamily="2" charset="-78"/>
                <a:cs typeface="Al Tarikh" pitchFamily="2" charset="-78"/>
              </a:rPr>
              <a:t>عنوان هذا الجزء من المحتوى</a:t>
            </a:r>
            <a:endParaRPr lang="en-DZ" sz="2000" b="1" dirty="0">
              <a:latin typeface="Al Tarikh" pitchFamily="2" charset="-78"/>
              <a:cs typeface="Al Tarikh" pitchFamily="2" charset="-78"/>
            </a:endParaRPr>
          </a:p>
        </p:txBody>
      </p:sp>
      <p:sp>
        <p:nvSpPr>
          <p:cNvPr id="22" name="TextBox 21">
            <a:extLst>
              <a:ext uri="{FF2B5EF4-FFF2-40B4-BE49-F238E27FC236}">
                <a16:creationId xmlns:a16="http://schemas.microsoft.com/office/drawing/2014/main" id="{DF4D02AD-3ED5-E747-BE01-DFE835A53779}"/>
              </a:ext>
            </a:extLst>
          </p:cNvPr>
          <p:cNvSpPr txBox="1"/>
          <p:nvPr/>
        </p:nvSpPr>
        <p:spPr>
          <a:xfrm>
            <a:off x="9332976" y="1792224"/>
            <a:ext cx="2097025" cy="1200329"/>
          </a:xfrm>
          <a:prstGeom prst="rect">
            <a:avLst/>
          </a:prstGeom>
          <a:noFill/>
        </p:spPr>
        <p:txBody>
          <a:bodyPr wrap="square" rtlCol="0">
            <a:spAutoFit/>
          </a:bodyPr>
          <a:lstStyle/>
          <a:p>
            <a:pPr marL="0" algn="r" defTabSz="457200" rtl="1" eaLnBrk="1" latinLnBrk="0" hangingPunct="1"/>
            <a:r>
              <a:rPr lang="ar-SA" dirty="0">
                <a:latin typeface="Al Tarikh" pitchFamily="2" charset="-78"/>
                <a:cs typeface="Al Tarikh" pitchFamily="2" charset="-78"/>
              </a:rPr>
              <a:t>أكتب هنا محتوى مميز يصب هذه الصفحة يمكنك كتابة خطوات انشاء خطة تسويق باحتراف</a:t>
            </a:r>
            <a:endParaRPr lang="en-DZ" dirty="0">
              <a:latin typeface="Al Tarikh" pitchFamily="2" charset="-78"/>
              <a:cs typeface="Al Tarikh" pitchFamily="2" charset="-78"/>
            </a:endParaRPr>
          </a:p>
        </p:txBody>
      </p:sp>
      <p:sp>
        <p:nvSpPr>
          <p:cNvPr id="23" name="TextBox 22">
            <a:extLst>
              <a:ext uri="{FF2B5EF4-FFF2-40B4-BE49-F238E27FC236}">
                <a16:creationId xmlns:a16="http://schemas.microsoft.com/office/drawing/2014/main" id="{9B1F261E-C86B-8947-9939-994ADA0BAF1F}"/>
              </a:ext>
            </a:extLst>
          </p:cNvPr>
          <p:cNvSpPr txBox="1"/>
          <p:nvPr/>
        </p:nvSpPr>
        <p:spPr>
          <a:xfrm>
            <a:off x="8747759" y="3245568"/>
            <a:ext cx="2389633" cy="400109"/>
          </a:xfrm>
          <a:prstGeom prst="rect">
            <a:avLst/>
          </a:prstGeom>
          <a:noFill/>
        </p:spPr>
        <p:txBody>
          <a:bodyPr wrap="square" rtlCol="0">
            <a:spAutoFit/>
          </a:bodyPr>
          <a:lstStyle/>
          <a:p>
            <a:pPr marL="0" algn="r" defTabSz="457200" rtl="1" eaLnBrk="1" latinLnBrk="0" hangingPunct="1"/>
            <a:r>
              <a:rPr lang="ar-SA" sz="2000" b="1" dirty="0">
                <a:latin typeface="Al Tarikh" pitchFamily="2" charset="-78"/>
                <a:cs typeface="Al Tarikh" pitchFamily="2" charset="-78"/>
              </a:rPr>
              <a:t>عنوان هذا الجزء من المحتوى</a:t>
            </a:r>
            <a:endParaRPr lang="en-DZ" sz="2000" b="1" dirty="0">
              <a:latin typeface="Al Tarikh" pitchFamily="2" charset="-78"/>
              <a:cs typeface="Al Tarikh" pitchFamily="2" charset="-78"/>
            </a:endParaRPr>
          </a:p>
        </p:txBody>
      </p:sp>
      <p:sp>
        <p:nvSpPr>
          <p:cNvPr id="24" name="TextBox 23">
            <a:extLst>
              <a:ext uri="{FF2B5EF4-FFF2-40B4-BE49-F238E27FC236}">
                <a16:creationId xmlns:a16="http://schemas.microsoft.com/office/drawing/2014/main" id="{CA520268-1411-F04E-8107-20141E97E1CA}"/>
              </a:ext>
            </a:extLst>
          </p:cNvPr>
          <p:cNvSpPr txBox="1"/>
          <p:nvPr/>
        </p:nvSpPr>
        <p:spPr>
          <a:xfrm>
            <a:off x="8930639" y="3545861"/>
            <a:ext cx="2097025" cy="1200329"/>
          </a:xfrm>
          <a:prstGeom prst="rect">
            <a:avLst/>
          </a:prstGeom>
          <a:noFill/>
        </p:spPr>
        <p:txBody>
          <a:bodyPr wrap="square" rtlCol="0">
            <a:spAutoFit/>
          </a:bodyPr>
          <a:lstStyle/>
          <a:p>
            <a:pPr marL="0" algn="r" defTabSz="457200" rtl="1" eaLnBrk="1" latinLnBrk="0" hangingPunct="1"/>
            <a:r>
              <a:rPr lang="ar-SA" dirty="0">
                <a:latin typeface="Al Tarikh" pitchFamily="2" charset="-78"/>
                <a:cs typeface="Al Tarikh" pitchFamily="2" charset="-78"/>
              </a:rPr>
              <a:t>أكتب هنا محتوى مميز يصب هذه الصفحة يمكنك كتابة خطوات انشاء خطة تسويق باحتراف</a:t>
            </a:r>
            <a:endParaRPr lang="en-DZ" dirty="0">
              <a:latin typeface="Al Tarikh" pitchFamily="2" charset="-78"/>
              <a:cs typeface="Al Tarikh" pitchFamily="2" charset="-78"/>
            </a:endParaRPr>
          </a:p>
        </p:txBody>
      </p:sp>
      <p:sp>
        <p:nvSpPr>
          <p:cNvPr id="29" name="TextBox 28">
            <a:extLst>
              <a:ext uri="{FF2B5EF4-FFF2-40B4-BE49-F238E27FC236}">
                <a16:creationId xmlns:a16="http://schemas.microsoft.com/office/drawing/2014/main" id="{E6735337-ABE7-044F-8197-D86FED7E497F}"/>
              </a:ext>
            </a:extLst>
          </p:cNvPr>
          <p:cNvSpPr txBox="1"/>
          <p:nvPr/>
        </p:nvSpPr>
        <p:spPr>
          <a:xfrm>
            <a:off x="329184" y="3345384"/>
            <a:ext cx="2389633" cy="400109"/>
          </a:xfrm>
          <a:prstGeom prst="rect">
            <a:avLst/>
          </a:prstGeom>
          <a:noFill/>
        </p:spPr>
        <p:txBody>
          <a:bodyPr wrap="square" rtlCol="0">
            <a:spAutoFit/>
          </a:bodyPr>
          <a:lstStyle/>
          <a:p>
            <a:pPr marL="0" algn="r" defTabSz="457200" rtl="1" eaLnBrk="1" latinLnBrk="0" hangingPunct="1"/>
            <a:r>
              <a:rPr lang="ar-SA" sz="2000" b="1" dirty="0">
                <a:latin typeface="Al Tarikh" pitchFamily="2" charset="-78"/>
                <a:cs typeface="Al Tarikh" pitchFamily="2" charset="-78"/>
              </a:rPr>
              <a:t>عنوان هذا الجزء من المحتوى</a:t>
            </a:r>
            <a:endParaRPr lang="en-DZ" sz="2000" b="1" dirty="0">
              <a:latin typeface="Al Tarikh" pitchFamily="2" charset="-78"/>
              <a:cs typeface="Al Tarikh" pitchFamily="2" charset="-78"/>
            </a:endParaRPr>
          </a:p>
        </p:txBody>
      </p:sp>
      <p:sp>
        <p:nvSpPr>
          <p:cNvPr id="30" name="TextBox 29">
            <a:extLst>
              <a:ext uri="{FF2B5EF4-FFF2-40B4-BE49-F238E27FC236}">
                <a16:creationId xmlns:a16="http://schemas.microsoft.com/office/drawing/2014/main" id="{E7452113-B771-384F-8B76-0CE4FBFB9AE7}"/>
              </a:ext>
            </a:extLst>
          </p:cNvPr>
          <p:cNvSpPr txBox="1"/>
          <p:nvPr/>
        </p:nvSpPr>
        <p:spPr>
          <a:xfrm>
            <a:off x="512064" y="3645677"/>
            <a:ext cx="2097025" cy="1200329"/>
          </a:xfrm>
          <a:prstGeom prst="rect">
            <a:avLst/>
          </a:prstGeom>
          <a:noFill/>
        </p:spPr>
        <p:txBody>
          <a:bodyPr wrap="square" rtlCol="0">
            <a:spAutoFit/>
          </a:bodyPr>
          <a:lstStyle/>
          <a:p>
            <a:pPr marL="0" algn="r" defTabSz="457200" rtl="1" eaLnBrk="1" latinLnBrk="0" hangingPunct="1"/>
            <a:r>
              <a:rPr lang="ar-SA" dirty="0">
                <a:latin typeface="Al Tarikh" pitchFamily="2" charset="-78"/>
                <a:cs typeface="Al Tarikh" pitchFamily="2" charset="-78"/>
              </a:rPr>
              <a:t>أكتب هنا محتوى مميز يصب هذه الصفحة يمكنك كتابة خطوات انشاء خطة تسويق باحتراف</a:t>
            </a:r>
            <a:endParaRPr lang="en-DZ" dirty="0">
              <a:latin typeface="Al Tarikh" pitchFamily="2" charset="-78"/>
              <a:cs typeface="Al Tarikh" pitchFamily="2" charset="-78"/>
            </a:endParaRPr>
          </a:p>
        </p:txBody>
      </p:sp>
      <p:sp>
        <p:nvSpPr>
          <p:cNvPr id="31" name="TextBox 30">
            <a:extLst>
              <a:ext uri="{FF2B5EF4-FFF2-40B4-BE49-F238E27FC236}">
                <a16:creationId xmlns:a16="http://schemas.microsoft.com/office/drawing/2014/main" id="{C190D13B-BB78-4240-A071-D4FBB53A6651}"/>
              </a:ext>
            </a:extLst>
          </p:cNvPr>
          <p:cNvSpPr txBox="1"/>
          <p:nvPr/>
        </p:nvSpPr>
        <p:spPr>
          <a:xfrm>
            <a:off x="996408" y="5063073"/>
            <a:ext cx="2389633" cy="400109"/>
          </a:xfrm>
          <a:prstGeom prst="rect">
            <a:avLst/>
          </a:prstGeom>
          <a:noFill/>
        </p:spPr>
        <p:txBody>
          <a:bodyPr wrap="square" rtlCol="0">
            <a:spAutoFit/>
          </a:bodyPr>
          <a:lstStyle/>
          <a:p>
            <a:pPr marL="0" algn="r" defTabSz="457200" rtl="1" eaLnBrk="1" latinLnBrk="0" hangingPunct="1"/>
            <a:r>
              <a:rPr lang="ar-SA" sz="2000" b="1" dirty="0">
                <a:latin typeface="Al Tarikh" pitchFamily="2" charset="-78"/>
                <a:cs typeface="Al Tarikh" pitchFamily="2" charset="-78"/>
              </a:rPr>
              <a:t>عنوان هذا الجزء من المحتوى</a:t>
            </a:r>
            <a:endParaRPr lang="en-DZ" sz="2000" b="1" dirty="0">
              <a:latin typeface="Al Tarikh" pitchFamily="2" charset="-78"/>
              <a:cs typeface="Al Tarikh" pitchFamily="2" charset="-78"/>
            </a:endParaRPr>
          </a:p>
        </p:txBody>
      </p:sp>
      <p:sp>
        <p:nvSpPr>
          <p:cNvPr id="32" name="TextBox 31">
            <a:extLst>
              <a:ext uri="{FF2B5EF4-FFF2-40B4-BE49-F238E27FC236}">
                <a16:creationId xmlns:a16="http://schemas.microsoft.com/office/drawing/2014/main" id="{BC3B228F-CE92-5045-B2B1-8177EABEAEBF}"/>
              </a:ext>
            </a:extLst>
          </p:cNvPr>
          <p:cNvSpPr txBox="1"/>
          <p:nvPr/>
        </p:nvSpPr>
        <p:spPr>
          <a:xfrm>
            <a:off x="1179288" y="5363366"/>
            <a:ext cx="2097025" cy="1200329"/>
          </a:xfrm>
          <a:prstGeom prst="rect">
            <a:avLst/>
          </a:prstGeom>
          <a:noFill/>
        </p:spPr>
        <p:txBody>
          <a:bodyPr wrap="square" rtlCol="0">
            <a:spAutoFit/>
          </a:bodyPr>
          <a:lstStyle/>
          <a:p>
            <a:pPr marL="0" algn="r" defTabSz="457200" rtl="1" eaLnBrk="1" latinLnBrk="0" hangingPunct="1"/>
            <a:r>
              <a:rPr lang="ar-SA" dirty="0">
                <a:latin typeface="Al Tarikh" pitchFamily="2" charset="-78"/>
                <a:cs typeface="Al Tarikh" pitchFamily="2" charset="-78"/>
              </a:rPr>
              <a:t>أكتب هنا محتوى مميز يصب هذه الصفحة يمكنك كتابة خطوات انشاء خطة تسويق باحتراف</a:t>
            </a:r>
            <a:endParaRPr lang="en-DZ" dirty="0">
              <a:latin typeface="Al Tarikh" pitchFamily="2" charset="-78"/>
              <a:cs typeface="Al Tarikh" pitchFamily="2" charset="-78"/>
            </a:endParaRPr>
          </a:p>
        </p:txBody>
      </p:sp>
      <p:sp>
        <p:nvSpPr>
          <p:cNvPr id="37" name="TextBox 36">
            <a:extLst>
              <a:ext uri="{FF2B5EF4-FFF2-40B4-BE49-F238E27FC236}">
                <a16:creationId xmlns:a16="http://schemas.microsoft.com/office/drawing/2014/main" id="{80663752-6BB2-5E49-BDAF-47F0A60E5BC2}"/>
              </a:ext>
            </a:extLst>
          </p:cNvPr>
          <p:cNvSpPr txBox="1"/>
          <p:nvPr/>
        </p:nvSpPr>
        <p:spPr>
          <a:xfrm>
            <a:off x="8253984" y="5056931"/>
            <a:ext cx="2389633" cy="400109"/>
          </a:xfrm>
          <a:prstGeom prst="rect">
            <a:avLst/>
          </a:prstGeom>
          <a:noFill/>
        </p:spPr>
        <p:txBody>
          <a:bodyPr wrap="square" rtlCol="0">
            <a:spAutoFit/>
          </a:bodyPr>
          <a:lstStyle/>
          <a:p>
            <a:pPr marL="0" algn="r" defTabSz="457200" rtl="1" eaLnBrk="1" latinLnBrk="0" hangingPunct="1"/>
            <a:r>
              <a:rPr lang="ar-SA" sz="2000" b="1" dirty="0">
                <a:latin typeface="Al Tarikh" pitchFamily="2" charset="-78"/>
                <a:cs typeface="Al Tarikh" pitchFamily="2" charset="-78"/>
              </a:rPr>
              <a:t>عنوان هذا الجزء من المحتوى</a:t>
            </a:r>
            <a:endParaRPr lang="en-DZ" sz="2000" b="1" dirty="0">
              <a:latin typeface="Al Tarikh" pitchFamily="2" charset="-78"/>
              <a:cs typeface="Al Tarikh" pitchFamily="2" charset="-78"/>
            </a:endParaRPr>
          </a:p>
        </p:txBody>
      </p:sp>
      <p:sp>
        <p:nvSpPr>
          <p:cNvPr id="38" name="TextBox 37">
            <a:extLst>
              <a:ext uri="{FF2B5EF4-FFF2-40B4-BE49-F238E27FC236}">
                <a16:creationId xmlns:a16="http://schemas.microsoft.com/office/drawing/2014/main" id="{65F0D90E-6709-3141-801B-9E8778D53396}"/>
              </a:ext>
            </a:extLst>
          </p:cNvPr>
          <p:cNvSpPr txBox="1"/>
          <p:nvPr/>
        </p:nvSpPr>
        <p:spPr>
          <a:xfrm>
            <a:off x="8436864" y="5357224"/>
            <a:ext cx="2097025" cy="1200329"/>
          </a:xfrm>
          <a:prstGeom prst="rect">
            <a:avLst/>
          </a:prstGeom>
          <a:noFill/>
        </p:spPr>
        <p:txBody>
          <a:bodyPr wrap="square" rtlCol="0">
            <a:spAutoFit/>
          </a:bodyPr>
          <a:lstStyle/>
          <a:p>
            <a:pPr marL="0" algn="r" defTabSz="457200" rtl="1" eaLnBrk="1" latinLnBrk="0" hangingPunct="1"/>
            <a:r>
              <a:rPr lang="ar-SA" dirty="0">
                <a:latin typeface="Al Tarikh" pitchFamily="2" charset="-78"/>
                <a:cs typeface="Al Tarikh" pitchFamily="2" charset="-78"/>
              </a:rPr>
              <a:t>أكتب هنا محتوى مميز يصب هذه الصفحة يمكنك كتابة خطوات انشاء خطة تسويق باحتراف</a:t>
            </a:r>
            <a:endParaRPr lang="en-DZ" dirty="0">
              <a:latin typeface="Al Tarikh" pitchFamily="2" charset="-78"/>
              <a:cs typeface="Al Tarikh" pitchFamily="2" charset="-78"/>
            </a:endParaRPr>
          </a:p>
        </p:txBody>
      </p:sp>
    </p:spTree>
    <p:extLst>
      <p:ext uri="{BB962C8B-B14F-4D97-AF65-F5344CB8AC3E}">
        <p14:creationId xmlns:p14="http://schemas.microsoft.com/office/powerpoint/2010/main" val="98159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Google Shape;1489;p48">
            <a:extLst>
              <a:ext uri="{FF2B5EF4-FFF2-40B4-BE49-F238E27FC236}">
                <a16:creationId xmlns:a16="http://schemas.microsoft.com/office/drawing/2014/main" id="{47D9BAE5-EDF0-4342-92B4-60A82B0C955F}"/>
              </a:ext>
            </a:extLst>
          </p:cNvPr>
          <p:cNvSpPr txBox="1">
            <a:spLocks noGrp="1"/>
          </p:cNvSpPr>
          <p:nvPr>
            <p:ph type="title"/>
          </p:nvPr>
        </p:nvSpPr>
        <p:spPr>
          <a:xfrm>
            <a:off x="2158002" y="374904"/>
            <a:ext cx="7717500" cy="572700"/>
          </a:xfrm>
          <a:prstGeom prst="rect">
            <a:avLst/>
          </a:prstGeom>
        </p:spPr>
        <p:txBody>
          <a:bodyPr spcFirstLastPara="1" wrap="square" lIns="91425" tIns="91425" rIns="91425" bIns="91425" anchor="t" anchorCtr="0">
            <a:noAutofit/>
          </a:bodyPr>
          <a:lstStyle/>
          <a:p>
            <a:pPr marL="0" lvl="0" indent="0" algn="ctr" defTabSz="914400" rtl="0" eaLnBrk="1" latinLnBrk="0" hangingPunct="1">
              <a:lnSpc>
                <a:spcPct val="90000"/>
              </a:lnSpc>
              <a:spcBef>
                <a:spcPts val="0"/>
              </a:spcBef>
              <a:spcAft>
                <a:spcPts val="0"/>
              </a:spcAft>
              <a:buNone/>
            </a:pPr>
            <a:r>
              <a:rPr lang="ar-SA" dirty="0">
                <a:latin typeface="Al Tarikh" pitchFamily="2" charset="-78"/>
                <a:cs typeface="Al Tarikh" pitchFamily="2" charset="-78"/>
              </a:rPr>
              <a:t>خريطة التسويق حسب البلدان</a:t>
            </a:r>
            <a:endParaRPr dirty="0">
              <a:latin typeface="Al Tarikh" pitchFamily="2" charset="-78"/>
              <a:cs typeface="Al Tarikh" pitchFamily="2" charset="-78"/>
            </a:endParaRPr>
          </a:p>
        </p:txBody>
      </p:sp>
      <p:grpSp>
        <p:nvGrpSpPr>
          <p:cNvPr id="50" name="Google Shape;1490;p48">
            <a:extLst>
              <a:ext uri="{FF2B5EF4-FFF2-40B4-BE49-F238E27FC236}">
                <a16:creationId xmlns:a16="http://schemas.microsoft.com/office/drawing/2014/main" id="{1AFCF12D-C7E7-004D-8266-DD410292A995}"/>
              </a:ext>
            </a:extLst>
          </p:cNvPr>
          <p:cNvGrpSpPr/>
          <p:nvPr/>
        </p:nvGrpSpPr>
        <p:grpSpPr>
          <a:xfrm>
            <a:off x="606376" y="1465568"/>
            <a:ext cx="5849288" cy="4240287"/>
            <a:chOff x="235800" y="830650"/>
            <a:chExt cx="6978450" cy="4588844"/>
          </a:xfrm>
        </p:grpSpPr>
        <p:sp>
          <p:nvSpPr>
            <p:cNvPr id="51" name="Google Shape;1491;p48">
              <a:extLst>
                <a:ext uri="{FF2B5EF4-FFF2-40B4-BE49-F238E27FC236}">
                  <a16:creationId xmlns:a16="http://schemas.microsoft.com/office/drawing/2014/main" id="{0E2C6B47-6C85-4C46-862A-C0BD354DDD76}"/>
                </a:ext>
              </a:extLst>
            </p:cNvPr>
            <p:cNvSpPr/>
            <p:nvPr/>
          </p:nvSpPr>
          <p:spPr>
            <a:xfrm>
              <a:off x="235800" y="1224769"/>
              <a:ext cx="2592225" cy="4194725"/>
            </a:xfrm>
            <a:custGeom>
              <a:avLst/>
              <a:gdLst/>
              <a:ahLst/>
              <a:cxnLst/>
              <a:rect l="l" t="t" r="r" b="b"/>
              <a:pathLst>
                <a:path w="103689" h="167789" extrusionOk="0">
                  <a:moveTo>
                    <a:pt x="13807" y="0"/>
                  </a:moveTo>
                  <a:cubicBezTo>
                    <a:pt x="11526" y="0"/>
                    <a:pt x="9194" y="921"/>
                    <a:pt x="7431" y="2357"/>
                  </a:cubicBezTo>
                  <a:cubicBezTo>
                    <a:pt x="6418" y="3183"/>
                    <a:pt x="7559" y="5231"/>
                    <a:pt x="8433" y="6203"/>
                  </a:cubicBezTo>
                  <a:cubicBezTo>
                    <a:pt x="9308" y="7175"/>
                    <a:pt x="10393" y="8259"/>
                    <a:pt x="10189" y="9549"/>
                  </a:cubicBezTo>
                  <a:cubicBezTo>
                    <a:pt x="9355" y="9975"/>
                    <a:pt x="8287" y="10084"/>
                    <a:pt x="7292" y="10084"/>
                  </a:cubicBezTo>
                  <a:cubicBezTo>
                    <a:pt x="7024" y="10084"/>
                    <a:pt x="6762" y="10076"/>
                    <a:pt x="6511" y="10065"/>
                  </a:cubicBezTo>
                  <a:cubicBezTo>
                    <a:pt x="6102" y="10046"/>
                    <a:pt x="5686" y="9992"/>
                    <a:pt x="5277" y="9992"/>
                  </a:cubicBezTo>
                  <a:cubicBezTo>
                    <a:pt x="4990" y="9992"/>
                    <a:pt x="4705" y="10019"/>
                    <a:pt x="4430" y="10104"/>
                  </a:cubicBezTo>
                  <a:cubicBezTo>
                    <a:pt x="3763" y="10310"/>
                    <a:pt x="3182" y="11034"/>
                    <a:pt x="3440" y="11683"/>
                  </a:cubicBezTo>
                  <a:cubicBezTo>
                    <a:pt x="2981" y="12481"/>
                    <a:pt x="2431" y="12899"/>
                    <a:pt x="2962" y="13650"/>
                  </a:cubicBezTo>
                  <a:cubicBezTo>
                    <a:pt x="3377" y="14235"/>
                    <a:pt x="4081" y="14716"/>
                    <a:pt x="4076" y="15434"/>
                  </a:cubicBezTo>
                  <a:cubicBezTo>
                    <a:pt x="4071" y="16003"/>
                    <a:pt x="3591" y="16462"/>
                    <a:pt x="3082" y="16719"/>
                  </a:cubicBezTo>
                  <a:cubicBezTo>
                    <a:pt x="2572" y="16973"/>
                    <a:pt x="2000" y="17102"/>
                    <a:pt x="1518" y="17408"/>
                  </a:cubicBezTo>
                  <a:cubicBezTo>
                    <a:pt x="13" y="18366"/>
                    <a:pt x="0" y="20519"/>
                    <a:pt x="159" y="22295"/>
                  </a:cubicBezTo>
                  <a:cubicBezTo>
                    <a:pt x="1133" y="23491"/>
                    <a:pt x="1285" y="25550"/>
                    <a:pt x="817" y="27017"/>
                  </a:cubicBezTo>
                  <a:cubicBezTo>
                    <a:pt x="639" y="27577"/>
                    <a:pt x="351" y="28172"/>
                    <a:pt x="552" y="28724"/>
                  </a:cubicBezTo>
                  <a:cubicBezTo>
                    <a:pt x="782" y="29356"/>
                    <a:pt x="1526" y="29605"/>
                    <a:pt x="2177" y="29773"/>
                  </a:cubicBezTo>
                  <a:cubicBezTo>
                    <a:pt x="2891" y="29958"/>
                    <a:pt x="3669" y="30130"/>
                    <a:pt x="4408" y="30130"/>
                  </a:cubicBezTo>
                  <a:cubicBezTo>
                    <a:pt x="5109" y="30130"/>
                    <a:pt x="5775" y="29975"/>
                    <a:pt x="6314" y="29528"/>
                  </a:cubicBezTo>
                  <a:cubicBezTo>
                    <a:pt x="7583" y="28478"/>
                    <a:pt x="9157" y="28121"/>
                    <a:pt x="10834" y="28121"/>
                  </a:cubicBezTo>
                  <a:cubicBezTo>
                    <a:pt x="13016" y="28121"/>
                    <a:pt x="15374" y="28725"/>
                    <a:pt x="17464" y="29196"/>
                  </a:cubicBezTo>
                  <a:cubicBezTo>
                    <a:pt x="18740" y="29482"/>
                    <a:pt x="20083" y="29952"/>
                    <a:pt x="20830" y="31028"/>
                  </a:cubicBezTo>
                  <a:cubicBezTo>
                    <a:pt x="21824" y="32461"/>
                    <a:pt x="21400" y="34451"/>
                    <a:pt x="20580" y="35993"/>
                  </a:cubicBezTo>
                  <a:cubicBezTo>
                    <a:pt x="19762" y="37533"/>
                    <a:pt x="18587" y="38903"/>
                    <a:pt x="18068" y="40567"/>
                  </a:cubicBezTo>
                  <a:cubicBezTo>
                    <a:pt x="17582" y="42129"/>
                    <a:pt x="17717" y="43806"/>
                    <a:pt x="17859" y="45436"/>
                  </a:cubicBezTo>
                  <a:cubicBezTo>
                    <a:pt x="18032" y="47441"/>
                    <a:pt x="18242" y="49554"/>
                    <a:pt x="19405" y="51198"/>
                  </a:cubicBezTo>
                  <a:cubicBezTo>
                    <a:pt x="20624" y="52922"/>
                    <a:pt x="21392" y="55494"/>
                    <a:pt x="21294" y="57601"/>
                  </a:cubicBezTo>
                  <a:cubicBezTo>
                    <a:pt x="21216" y="59294"/>
                    <a:pt x="20619" y="60958"/>
                    <a:pt x="20775" y="62645"/>
                  </a:cubicBezTo>
                  <a:cubicBezTo>
                    <a:pt x="21057" y="65704"/>
                    <a:pt x="23699" y="67999"/>
                    <a:pt x="26397" y="69471"/>
                  </a:cubicBezTo>
                  <a:cubicBezTo>
                    <a:pt x="29219" y="71013"/>
                    <a:pt x="31651" y="73637"/>
                    <a:pt x="32623" y="76701"/>
                  </a:cubicBezTo>
                  <a:cubicBezTo>
                    <a:pt x="33112" y="78241"/>
                    <a:pt x="33257" y="79868"/>
                    <a:pt x="33688" y="81425"/>
                  </a:cubicBezTo>
                  <a:cubicBezTo>
                    <a:pt x="34432" y="84119"/>
                    <a:pt x="36051" y="86565"/>
                    <a:pt x="38239" y="88307"/>
                  </a:cubicBezTo>
                  <a:cubicBezTo>
                    <a:pt x="39834" y="89575"/>
                    <a:pt x="42451" y="90023"/>
                    <a:pt x="44455" y="90388"/>
                  </a:cubicBezTo>
                  <a:cubicBezTo>
                    <a:pt x="45495" y="90578"/>
                    <a:pt x="46617" y="90728"/>
                    <a:pt x="47400" y="91437"/>
                  </a:cubicBezTo>
                  <a:cubicBezTo>
                    <a:pt x="47762" y="91764"/>
                    <a:pt x="48023" y="92187"/>
                    <a:pt x="48369" y="92530"/>
                  </a:cubicBezTo>
                  <a:cubicBezTo>
                    <a:pt x="50044" y="94188"/>
                    <a:pt x="53127" y="93507"/>
                    <a:pt x="54821" y="95145"/>
                  </a:cubicBezTo>
                  <a:cubicBezTo>
                    <a:pt x="55259" y="95566"/>
                    <a:pt x="55558" y="96107"/>
                    <a:pt x="55941" y="96579"/>
                  </a:cubicBezTo>
                  <a:cubicBezTo>
                    <a:pt x="56887" y="97736"/>
                    <a:pt x="58370" y="98428"/>
                    <a:pt x="59861" y="98428"/>
                  </a:cubicBezTo>
                  <a:cubicBezTo>
                    <a:pt x="60003" y="98428"/>
                    <a:pt x="60145" y="98421"/>
                    <a:pt x="60286" y="98409"/>
                  </a:cubicBezTo>
                  <a:lnTo>
                    <a:pt x="60286" y="98409"/>
                  </a:lnTo>
                  <a:cubicBezTo>
                    <a:pt x="59905" y="99653"/>
                    <a:pt x="61397" y="101114"/>
                    <a:pt x="60936" y="102330"/>
                  </a:cubicBezTo>
                  <a:cubicBezTo>
                    <a:pt x="60565" y="103312"/>
                    <a:pt x="59445" y="103741"/>
                    <a:pt x="58674" y="104452"/>
                  </a:cubicBezTo>
                  <a:cubicBezTo>
                    <a:pt x="57337" y="105685"/>
                    <a:pt x="57129" y="107795"/>
                    <a:pt x="57705" y="109521"/>
                  </a:cubicBezTo>
                  <a:cubicBezTo>
                    <a:pt x="58282" y="111246"/>
                    <a:pt x="59498" y="112671"/>
                    <a:pt x="60717" y="114022"/>
                  </a:cubicBezTo>
                  <a:cubicBezTo>
                    <a:pt x="62978" y="116530"/>
                    <a:pt x="65696" y="117746"/>
                    <a:pt x="68148" y="120066"/>
                  </a:cubicBezTo>
                  <a:cubicBezTo>
                    <a:pt x="70420" y="122216"/>
                    <a:pt x="70937" y="125696"/>
                    <a:pt x="70438" y="128784"/>
                  </a:cubicBezTo>
                  <a:cubicBezTo>
                    <a:pt x="69938" y="131872"/>
                    <a:pt x="68585" y="134744"/>
                    <a:pt x="67620" y="137718"/>
                  </a:cubicBezTo>
                  <a:cubicBezTo>
                    <a:pt x="65814" y="143276"/>
                    <a:pt x="65376" y="149382"/>
                    <a:pt x="67102" y="154963"/>
                  </a:cubicBezTo>
                  <a:cubicBezTo>
                    <a:pt x="68828" y="160546"/>
                    <a:pt x="72869" y="165522"/>
                    <a:pt x="78283" y="167717"/>
                  </a:cubicBezTo>
                  <a:cubicBezTo>
                    <a:pt x="78404" y="167766"/>
                    <a:pt x="78530" y="167788"/>
                    <a:pt x="78658" y="167788"/>
                  </a:cubicBezTo>
                  <a:cubicBezTo>
                    <a:pt x="79167" y="167788"/>
                    <a:pt x="79705" y="167444"/>
                    <a:pt x="80056" y="167066"/>
                  </a:cubicBezTo>
                  <a:cubicBezTo>
                    <a:pt x="80495" y="166591"/>
                    <a:pt x="80589" y="165833"/>
                    <a:pt x="80281" y="165265"/>
                  </a:cubicBezTo>
                  <a:cubicBezTo>
                    <a:pt x="79304" y="163467"/>
                    <a:pt x="77566" y="161932"/>
                    <a:pt x="76298" y="160326"/>
                  </a:cubicBezTo>
                  <a:cubicBezTo>
                    <a:pt x="75898" y="159821"/>
                    <a:pt x="75478" y="159248"/>
                    <a:pt x="75530" y="158607"/>
                  </a:cubicBezTo>
                  <a:cubicBezTo>
                    <a:pt x="75589" y="157886"/>
                    <a:pt x="76208" y="157367"/>
                    <a:pt x="76666" y="156807"/>
                  </a:cubicBezTo>
                  <a:cubicBezTo>
                    <a:pt x="77361" y="155947"/>
                    <a:pt x="77729" y="154867"/>
                    <a:pt x="77704" y="153762"/>
                  </a:cubicBezTo>
                  <a:cubicBezTo>
                    <a:pt x="77674" y="152733"/>
                    <a:pt x="77075" y="151726"/>
                    <a:pt x="77111" y="150697"/>
                  </a:cubicBezTo>
                  <a:cubicBezTo>
                    <a:pt x="77146" y="149667"/>
                    <a:pt x="77701" y="148583"/>
                    <a:pt x="78676" y="148251"/>
                  </a:cubicBezTo>
                  <a:cubicBezTo>
                    <a:pt x="79120" y="148100"/>
                    <a:pt x="79614" y="148115"/>
                    <a:pt x="80042" y="147926"/>
                  </a:cubicBezTo>
                  <a:cubicBezTo>
                    <a:pt x="81453" y="147303"/>
                    <a:pt x="81228" y="145153"/>
                    <a:pt x="82249" y="143996"/>
                  </a:cubicBezTo>
                  <a:cubicBezTo>
                    <a:pt x="82722" y="143460"/>
                    <a:pt x="83419" y="143193"/>
                    <a:pt x="84064" y="142883"/>
                  </a:cubicBezTo>
                  <a:cubicBezTo>
                    <a:pt x="86792" y="141571"/>
                    <a:pt x="89035" y="138972"/>
                    <a:pt x="89283" y="135957"/>
                  </a:cubicBezTo>
                  <a:cubicBezTo>
                    <a:pt x="89483" y="133544"/>
                    <a:pt x="88605" y="130615"/>
                    <a:pt x="90438" y="129034"/>
                  </a:cubicBezTo>
                  <a:cubicBezTo>
                    <a:pt x="91238" y="128344"/>
                    <a:pt x="92244" y="128199"/>
                    <a:pt x="93314" y="128199"/>
                  </a:cubicBezTo>
                  <a:cubicBezTo>
                    <a:pt x="94087" y="128199"/>
                    <a:pt x="94894" y="128275"/>
                    <a:pt x="95682" y="128275"/>
                  </a:cubicBezTo>
                  <a:cubicBezTo>
                    <a:pt x="96098" y="128275"/>
                    <a:pt x="96509" y="128254"/>
                    <a:pt x="96908" y="128189"/>
                  </a:cubicBezTo>
                  <a:cubicBezTo>
                    <a:pt x="97800" y="128044"/>
                    <a:pt x="98396" y="127214"/>
                    <a:pt x="98814" y="126412"/>
                  </a:cubicBezTo>
                  <a:cubicBezTo>
                    <a:pt x="99231" y="125609"/>
                    <a:pt x="99280" y="124658"/>
                    <a:pt x="99129" y="123766"/>
                  </a:cubicBezTo>
                  <a:cubicBezTo>
                    <a:pt x="98945" y="122668"/>
                    <a:pt x="98473" y="121597"/>
                    <a:pt x="98577" y="120489"/>
                  </a:cubicBezTo>
                  <a:cubicBezTo>
                    <a:pt x="98723" y="118930"/>
                    <a:pt x="99942" y="117730"/>
                    <a:pt x="100886" y="116480"/>
                  </a:cubicBezTo>
                  <a:cubicBezTo>
                    <a:pt x="102003" y="114998"/>
                    <a:pt x="102797" y="113297"/>
                    <a:pt x="103214" y="111488"/>
                  </a:cubicBezTo>
                  <a:cubicBezTo>
                    <a:pt x="103689" y="109429"/>
                    <a:pt x="102371" y="106997"/>
                    <a:pt x="100524" y="105970"/>
                  </a:cubicBezTo>
                  <a:cubicBezTo>
                    <a:pt x="98677" y="104943"/>
                    <a:pt x="96462" y="104915"/>
                    <a:pt x="94350" y="104853"/>
                  </a:cubicBezTo>
                  <a:cubicBezTo>
                    <a:pt x="92237" y="104794"/>
                    <a:pt x="89999" y="104633"/>
                    <a:pt x="88273" y="103414"/>
                  </a:cubicBezTo>
                  <a:cubicBezTo>
                    <a:pt x="86692" y="102296"/>
                    <a:pt x="85799" y="100469"/>
                    <a:pt x="84550" y="98991"/>
                  </a:cubicBezTo>
                  <a:cubicBezTo>
                    <a:pt x="82441" y="96497"/>
                    <a:pt x="79375" y="95057"/>
                    <a:pt x="76410" y="93690"/>
                  </a:cubicBezTo>
                  <a:cubicBezTo>
                    <a:pt x="75559" y="93298"/>
                    <a:pt x="74630" y="92901"/>
                    <a:pt x="73720" y="92901"/>
                  </a:cubicBezTo>
                  <a:cubicBezTo>
                    <a:pt x="73431" y="92901"/>
                    <a:pt x="73144" y="92941"/>
                    <a:pt x="72862" y="93034"/>
                  </a:cubicBezTo>
                  <a:cubicBezTo>
                    <a:pt x="72400" y="93185"/>
                    <a:pt x="71985" y="93473"/>
                    <a:pt x="71508" y="93564"/>
                  </a:cubicBezTo>
                  <a:cubicBezTo>
                    <a:pt x="71390" y="93586"/>
                    <a:pt x="71274" y="93597"/>
                    <a:pt x="71159" y="93597"/>
                  </a:cubicBezTo>
                  <a:cubicBezTo>
                    <a:pt x="70006" y="93597"/>
                    <a:pt x="69033" y="92520"/>
                    <a:pt x="67966" y="91944"/>
                  </a:cubicBezTo>
                  <a:cubicBezTo>
                    <a:pt x="67424" y="91651"/>
                    <a:pt x="66830" y="91518"/>
                    <a:pt x="66231" y="91518"/>
                  </a:cubicBezTo>
                  <a:cubicBezTo>
                    <a:pt x="64138" y="91518"/>
                    <a:pt x="61986" y="93147"/>
                    <a:pt x="61817" y="95293"/>
                  </a:cubicBezTo>
                  <a:cubicBezTo>
                    <a:pt x="61476" y="95410"/>
                    <a:pt x="61056" y="95468"/>
                    <a:pt x="60611" y="95468"/>
                  </a:cubicBezTo>
                  <a:cubicBezTo>
                    <a:pt x="59413" y="95468"/>
                    <a:pt x="58031" y="95047"/>
                    <a:pt x="57510" y="94228"/>
                  </a:cubicBezTo>
                  <a:cubicBezTo>
                    <a:pt x="56995" y="93419"/>
                    <a:pt x="56789" y="92287"/>
                    <a:pt x="55904" y="91918"/>
                  </a:cubicBezTo>
                  <a:cubicBezTo>
                    <a:pt x="55432" y="91722"/>
                    <a:pt x="54840" y="91796"/>
                    <a:pt x="54455" y="91458"/>
                  </a:cubicBezTo>
                  <a:cubicBezTo>
                    <a:pt x="53818" y="90898"/>
                    <a:pt x="54313" y="89881"/>
                    <a:pt x="54428" y="89040"/>
                  </a:cubicBezTo>
                  <a:cubicBezTo>
                    <a:pt x="54609" y="87696"/>
                    <a:pt x="53607" y="86419"/>
                    <a:pt x="52383" y="85834"/>
                  </a:cubicBezTo>
                  <a:cubicBezTo>
                    <a:pt x="51161" y="85249"/>
                    <a:pt x="49761" y="85202"/>
                    <a:pt x="48407" y="85159"/>
                  </a:cubicBezTo>
                  <a:cubicBezTo>
                    <a:pt x="47051" y="85115"/>
                    <a:pt x="45649" y="85054"/>
                    <a:pt x="44436" y="84447"/>
                  </a:cubicBezTo>
                  <a:cubicBezTo>
                    <a:pt x="42077" y="83264"/>
                    <a:pt x="41111" y="80063"/>
                    <a:pt x="42146" y="77635"/>
                  </a:cubicBezTo>
                  <a:cubicBezTo>
                    <a:pt x="43156" y="75267"/>
                    <a:pt x="45760" y="73783"/>
                    <a:pt x="48337" y="73783"/>
                  </a:cubicBezTo>
                  <a:cubicBezTo>
                    <a:pt x="48401" y="73783"/>
                    <a:pt x="48464" y="73784"/>
                    <a:pt x="48528" y="73786"/>
                  </a:cubicBezTo>
                  <a:cubicBezTo>
                    <a:pt x="51112" y="73862"/>
                    <a:pt x="53842" y="75749"/>
                    <a:pt x="53870" y="78335"/>
                  </a:cubicBezTo>
                  <a:cubicBezTo>
                    <a:pt x="53875" y="78746"/>
                    <a:pt x="54287" y="78928"/>
                    <a:pt x="54735" y="78928"/>
                  </a:cubicBezTo>
                  <a:cubicBezTo>
                    <a:pt x="55004" y="78928"/>
                    <a:pt x="55285" y="78863"/>
                    <a:pt x="55498" y="78741"/>
                  </a:cubicBezTo>
                  <a:cubicBezTo>
                    <a:pt x="56067" y="78416"/>
                    <a:pt x="56365" y="77760"/>
                    <a:pt x="56505" y="77119"/>
                  </a:cubicBezTo>
                  <a:cubicBezTo>
                    <a:pt x="56645" y="76478"/>
                    <a:pt x="56664" y="75812"/>
                    <a:pt x="56860" y="75186"/>
                  </a:cubicBezTo>
                  <a:cubicBezTo>
                    <a:pt x="57310" y="73749"/>
                    <a:pt x="58757" y="72690"/>
                    <a:pt x="60261" y="72690"/>
                  </a:cubicBezTo>
                  <a:cubicBezTo>
                    <a:pt x="60273" y="72690"/>
                    <a:pt x="60285" y="72690"/>
                    <a:pt x="60297" y="72690"/>
                  </a:cubicBezTo>
                  <a:cubicBezTo>
                    <a:pt x="60306" y="72690"/>
                    <a:pt x="60314" y="72690"/>
                    <a:pt x="60323" y="72690"/>
                  </a:cubicBezTo>
                  <a:cubicBezTo>
                    <a:pt x="61893" y="72690"/>
                    <a:pt x="62998" y="71122"/>
                    <a:pt x="64116" y="70013"/>
                  </a:cubicBezTo>
                  <a:cubicBezTo>
                    <a:pt x="65241" y="68896"/>
                    <a:pt x="65913" y="67214"/>
                    <a:pt x="65469" y="65693"/>
                  </a:cubicBezTo>
                  <a:cubicBezTo>
                    <a:pt x="65229" y="64873"/>
                    <a:pt x="64683" y="64046"/>
                    <a:pt x="64956" y="63238"/>
                  </a:cubicBezTo>
                  <a:cubicBezTo>
                    <a:pt x="65170" y="62604"/>
                    <a:pt x="65822" y="62237"/>
                    <a:pt x="66438" y="61978"/>
                  </a:cubicBezTo>
                  <a:cubicBezTo>
                    <a:pt x="67992" y="61328"/>
                    <a:pt x="69657" y="60995"/>
                    <a:pt x="71338" y="60995"/>
                  </a:cubicBezTo>
                  <a:cubicBezTo>
                    <a:pt x="71514" y="60995"/>
                    <a:pt x="71689" y="60998"/>
                    <a:pt x="71865" y="61005"/>
                  </a:cubicBezTo>
                  <a:cubicBezTo>
                    <a:pt x="71916" y="61008"/>
                    <a:pt x="71966" y="61009"/>
                    <a:pt x="72016" y="61009"/>
                  </a:cubicBezTo>
                  <a:cubicBezTo>
                    <a:pt x="73530" y="61009"/>
                    <a:pt x="74333" y="60016"/>
                    <a:pt x="75129" y="58671"/>
                  </a:cubicBezTo>
                  <a:cubicBezTo>
                    <a:pt x="75724" y="57667"/>
                    <a:pt x="75988" y="56400"/>
                    <a:pt x="76935" y="55719"/>
                  </a:cubicBezTo>
                  <a:cubicBezTo>
                    <a:pt x="77461" y="55341"/>
                    <a:pt x="78061" y="55227"/>
                    <a:pt x="78697" y="55227"/>
                  </a:cubicBezTo>
                  <a:cubicBezTo>
                    <a:pt x="79669" y="55227"/>
                    <a:pt x="80723" y="55493"/>
                    <a:pt x="81724" y="55493"/>
                  </a:cubicBezTo>
                  <a:cubicBezTo>
                    <a:pt x="81835" y="55493"/>
                    <a:pt x="81945" y="55490"/>
                    <a:pt x="82055" y="55483"/>
                  </a:cubicBezTo>
                  <a:cubicBezTo>
                    <a:pt x="84597" y="55311"/>
                    <a:pt x="86582" y="52458"/>
                    <a:pt x="85860" y="50015"/>
                  </a:cubicBezTo>
                  <a:cubicBezTo>
                    <a:pt x="85517" y="48852"/>
                    <a:pt x="84704" y="47901"/>
                    <a:pt x="84043" y="46884"/>
                  </a:cubicBezTo>
                  <a:cubicBezTo>
                    <a:pt x="83131" y="45481"/>
                    <a:pt x="82492" y="43918"/>
                    <a:pt x="82159" y="42277"/>
                  </a:cubicBezTo>
                  <a:cubicBezTo>
                    <a:pt x="81854" y="40773"/>
                    <a:pt x="81767" y="39118"/>
                    <a:pt x="80776" y="37947"/>
                  </a:cubicBezTo>
                  <a:cubicBezTo>
                    <a:pt x="79227" y="38020"/>
                    <a:pt x="77350" y="37975"/>
                    <a:pt x="75971" y="38686"/>
                  </a:cubicBezTo>
                  <a:cubicBezTo>
                    <a:pt x="75699" y="37108"/>
                    <a:pt x="75398" y="35461"/>
                    <a:pt x="74423" y="34192"/>
                  </a:cubicBezTo>
                  <a:cubicBezTo>
                    <a:pt x="73732" y="33291"/>
                    <a:pt x="72587" y="32657"/>
                    <a:pt x="71488" y="32657"/>
                  </a:cubicBezTo>
                  <a:cubicBezTo>
                    <a:pt x="71039" y="32657"/>
                    <a:pt x="70597" y="32763"/>
                    <a:pt x="70198" y="32999"/>
                  </a:cubicBezTo>
                  <a:cubicBezTo>
                    <a:pt x="68851" y="33794"/>
                    <a:pt x="68559" y="35642"/>
                    <a:pt x="68807" y="37187"/>
                  </a:cubicBezTo>
                  <a:cubicBezTo>
                    <a:pt x="69057" y="38731"/>
                    <a:pt x="69698" y="40227"/>
                    <a:pt x="69655" y="41791"/>
                  </a:cubicBezTo>
                  <a:cubicBezTo>
                    <a:pt x="69615" y="43336"/>
                    <a:pt x="68552" y="45042"/>
                    <a:pt x="67017" y="45042"/>
                  </a:cubicBezTo>
                  <a:cubicBezTo>
                    <a:pt x="66998" y="45042"/>
                    <a:pt x="66979" y="45041"/>
                    <a:pt x="66960" y="45041"/>
                  </a:cubicBezTo>
                  <a:cubicBezTo>
                    <a:pt x="66146" y="45019"/>
                    <a:pt x="65416" y="44522"/>
                    <a:pt x="64843" y="43941"/>
                  </a:cubicBezTo>
                  <a:cubicBezTo>
                    <a:pt x="64022" y="43112"/>
                    <a:pt x="63372" y="42052"/>
                    <a:pt x="62317" y="41553"/>
                  </a:cubicBezTo>
                  <a:cubicBezTo>
                    <a:pt x="61507" y="41171"/>
                    <a:pt x="60577" y="41179"/>
                    <a:pt x="59704" y="40982"/>
                  </a:cubicBezTo>
                  <a:cubicBezTo>
                    <a:pt x="56728" y="40316"/>
                    <a:pt x="54688" y="36902"/>
                    <a:pt x="55510" y="33965"/>
                  </a:cubicBezTo>
                  <a:cubicBezTo>
                    <a:pt x="56182" y="31564"/>
                    <a:pt x="58657" y="29882"/>
                    <a:pt x="61117" y="29882"/>
                  </a:cubicBezTo>
                  <a:cubicBezTo>
                    <a:pt x="61664" y="29882"/>
                    <a:pt x="62211" y="29966"/>
                    <a:pt x="62737" y="30143"/>
                  </a:cubicBezTo>
                  <a:cubicBezTo>
                    <a:pt x="66237" y="28861"/>
                    <a:pt x="67660" y="24447"/>
                    <a:pt x="66265" y="20991"/>
                  </a:cubicBezTo>
                  <a:cubicBezTo>
                    <a:pt x="64868" y="17535"/>
                    <a:pt x="61115" y="15389"/>
                    <a:pt x="57392" y="15226"/>
                  </a:cubicBezTo>
                  <a:cubicBezTo>
                    <a:pt x="56302" y="15179"/>
                    <a:pt x="55191" y="15275"/>
                    <a:pt x="54134" y="15007"/>
                  </a:cubicBezTo>
                  <a:cubicBezTo>
                    <a:pt x="51145" y="14251"/>
                    <a:pt x="49582" y="10965"/>
                    <a:pt x="46980" y="9310"/>
                  </a:cubicBezTo>
                  <a:cubicBezTo>
                    <a:pt x="46287" y="8869"/>
                    <a:pt x="45224" y="8778"/>
                    <a:pt x="44079" y="8778"/>
                  </a:cubicBezTo>
                  <a:cubicBezTo>
                    <a:pt x="43277" y="8778"/>
                    <a:pt x="42435" y="8823"/>
                    <a:pt x="41651" y="8823"/>
                  </a:cubicBezTo>
                  <a:cubicBezTo>
                    <a:pt x="40795" y="8823"/>
                    <a:pt x="40007" y="8769"/>
                    <a:pt x="39418" y="8547"/>
                  </a:cubicBezTo>
                  <a:cubicBezTo>
                    <a:pt x="38499" y="8200"/>
                    <a:pt x="37525" y="8023"/>
                    <a:pt x="36546" y="8023"/>
                  </a:cubicBezTo>
                  <a:cubicBezTo>
                    <a:pt x="36275" y="8023"/>
                    <a:pt x="36003" y="8037"/>
                    <a:pt x="35731" y="8064"/>
                  </a:cubicBezTo>
                  <a:cubicBezTo>
                    <a:pt x="34635" y="9104"/>
                    <a:pt x="32585" y="9398"/>
                    <a:pt x="31077" y="9499"/>
                  </a:cubicBezTo>
                  <a:cubicBezTo>
                    <a:pt x="29526" y="7990"/>
                    <a:pt x="27655" y="6585"/>
                    <a:pt x="25725" y="5605"/>
                  </a:cubicBezTo>
                  <a:cubicBezTo>
                    <a:pt x="24435" y="4951"/>
                    <a:pt x="22930" y="4260"/>
                    <a:pt x="22532" y="2870"/>
                  </a:cubicBezTo>
                  <a:cubicBezTo>
                    <a:pt x="22012" y="1053"/>
                    <a:pt x="19376" y="125"/>
                    <a:pt x="17200" y="125"/>
                  </a:cubicBezTo>
                  <a:cubicBezTo>
                    <a:pt x="16716" y="125"/>
                    <a:pt x="16254" y="171"/>
                    <a:pt x="15844" y="263"/>
                  </a:cubicBezTo>
                  <a:cubicBezTo>
                    <a:pt x="15181" y="84"/>
                    <a:pt x="14496" y="0"/>
                    <a:pt x="138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l Tarikh" pitchFamily="2" charset="-78"/>
                <a:cs typeface="Al Tarikh" pitchFamily="2" charset="-78"/>
              </a:endParaRPr>
            </a:p>
          </p:txBody>
        </p:sp>
        <p:sp>
          <p:nvSpPr>
            <p:cNvPr id="52" name="Google Shape;1492;p48">
              <a:extLst>
                <a:ext uri="{FF2B5EF4-FFF2-40B4-BE49-F238E27FC236}">
                  <a16:creationId xmlns:a16="http://schemas.microsoft.com/office/drawing/2014/main" id="{F3E2EAE5-BF95-5C49-A051-E352F691CE17}"/>
                </a:ext>
              </a:extLst>
            </p:cNvPr>
            <p:cNvSpPr/>
            <p:nvPr/>
          </p:nvSpPr>
          <p:spPr>
            <a:xfrm>
              <a:off x="2370225" y="830650"/>
              <a:ext cx="1016975" cy="1158500"/>
            </a:xfrm>
            <a:custGeom>
              <a:avLst/>
              <a:gdLst/>
              <a:ahLst/>
              <a:cxnLst/>
              <a:rect l="l" t="t" r="r" b="b"/>
              <a:pathLst>
                <a:path w="40679" h="46340" extrusionOk="0">
                  <a:moveTo>
                    <a:pt x="15780" y="0"/>
                  </a:moveTo>
                  <a:cubicBezTo>
                    <a:pt x="14989" y="0"/>
                    <a:pt x="14213" y="109"/>
                    <a:pt x="13470" y="421"/>
                  </a:cubicBezTo>
                  <a:cubicBezTo>
                    <a:pt x="9879" y="1928"/>
                    <a:pt x="10933" y="5468"/>
                    <a:pt x="8580" y="7572"/>
                  </a:cubicBezTo>
                  <a:cubicBezTo>
                    <a:pt x="6546" y="9390"/>
                    <a:pt x="2788" y="7963"/>
                    <a:pt x="1150" y="10460"/>
                  </a:cubicBezTo>
                  <a:cubicBezTo>
                    <a:pt x="0" y="12215"/>
                    <a:pt x="1289" y="14606"/>
                    <a:pt x="2962" y="15871"/>
                  </a:cubicBezTo>
                  <a:cubicBezTo>
                    <a:pt x="4636" y="17135"/>
                    <a:pt x="6731" y="17894"/>
                    <a:pt x="8056" y="19522"/>
                  </a:cubicBezTo>
                  <a:cubicBezTo>
                    <a:pt x="10183" y="22136"/>
                    <a:pt x="9577" y="26004"/>
                    <a:pt x="8413" y="29169"/>
                  </a:cubicBezTo>
                  <a:cubicBezTo>
                    <a:pt x="7247" y="32332"/>
                    <a:pt x="5603" y="35532"/>
                    <a:pt x="6005" y="38881"/>
                  </a:cubicBezTo>
                  <a:cubicBezTo>
                    <a:pt x="6193" y="40459"/>
                    <a:pt x="6837" y="41956"/>
                    <a:pt x="7675" y="43307"/>
                  </a:cubicBezTo>
                  <a:cubicBezTo>
                    <a:pt x="8488" y="44615"/>
                    <a:pt x="9597" y="45873"/>
                    <a:pt x="11095" y="46235"/>
                  </a:cubicBezTo>
                  <a:cubicBezTo>
                    <a:pt x="11391" y="46306"/>
                    <a:pt x="11688" y="46339"/>
                    <a:pt x="11983" y="46339"/>
                  </a:cubicBezTo>
                  <a:cubicBezTo>
                    <a:pt x="13586" y="46339"/>
                    <a:pt x="15150" y="45367"/>
                    <a:pt x="16368" y="44250"/>
                  </a:cubicBezTo>
                  <a:cubicBezTo>
                    <a:pt x="17812" y="42927"/>
                    <a:pt x="19065" y="41325"/>
                    <a:pt x="20822" y="40465"/>
                  </a:cubicBezTo>
                  <a:cubicBezTo>
                    <a:pt x="23353" y="39224"/>
                    <a:pt x="26610" y="39686"/>
                    <a:pt x="28815" y="37929"/>
                  </a:cubicBezTo>
                  <a:cubicBezTo>
                    <a:pt x="31544" y="35754"/>
                    <a:pt x="31140" y="31606"/>
                    <a:pt x="31890" y="28199"/>
                  </a:cubicBezTo>
                  <a:cubicBezTo>
                    <a:pt x="33150" y="22476"/>
                    <a:pt x="38102" y="18249"/>
                    <a:pt x="40038" y="12718"/>
                  </a:cubicBezTo>
                  <a:cubicBezTo>
                    <a:pt x="40418" y="11636"/>
                    <a:pt x="40679" y="10499"/>
                    <a:pt x="40652" y="9352"/>
                  </a:cubicBezTo>
                  <a:cubicBezTo>
                    <a:pt x="40569" y="5649"/>
                    <a:pt x="37449" y="2571"/>
                    <a:pt x="33956" y="1339"/>
                  </a:cubicBezTo>
                  <a:cubicBezTo>
                    <a:pt x="31938" y="627"/>
                    <a:pt x="29911" y="457"/>
                    <a:pt x="27871" y="457"/>
                  </a:cubicBezTo>
                  <a:cubicBezTo>
                    <a:pt x="26007" y="457"/>
                    <a:pt x="24132" y="599"/>
                    <a:pt x="22245" y="599"/>
                  </a:cubicBezTo>
                  <a:cubicBezTo>
                    <a:pt x="21785" y="599"/>
                    <a:pt x="21325" y="591"/>
                    <a:pt x="20863" y="570"/>
                  </a:cubicBezTo>
                  <a:cubicBezTo>
                    <a:pt x="19225" y="496"/>
                    <a:pt x="17470" y="0"/>
                    <a:pt x="157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l Tarikh" pitchFamily="2" charset="-78"/>
                <a:cs typeface="Al Tarikh" pitchFamily="2" charset="-78"/>
              </a:endParaRPr>
            </a:p>
          </p:txBody>
        </p:sp>
        <p:sp>
          <p:nvSpPr>
            <p:cNvPr id="53" name="Google Shape;1493;p48">
              <a:extLst>
                <a:ext uri="{FF2B5EF4-FFF2-40B4-BE49-F238E27FC236}">
                  <a16:creationId xmlns:a16="http://schemas.microsoft.com/office/drawing/2014/main" id="{9749D653-8E40-894B-A828-EEE09CAE61A1}"/>
                </a:ext>
              </a:extLst>
            </p:cNvPr>
            <p:cNvSpPr/>
            <p:nvPr/>
          </p:nvSpPr>
          <p:spPr>
            <a:xfrm>
              <a:off x="3143325" y="1089650"/>
              <a:ext cx="4064350" cy="3503975"/>
            </a:xfrm>
            <a:custGeom>
              <a:avLst/>
              <a:gdLst/>
              <a:ahLst/>
              <a:cxnLst/>
              <a:rect l="l" t="t" r="r" b="b"/>
              <a:pathLst>
                <a:path w="162574" h="140159" extrusionOk="0">
                  <a:moveTo>
                    <a:pt x="149391" y="0"/>
                  </a:moveTo>
                  <a:cubicBezTo>
                    <a:pt x="148360" y="0"/>
                    <a:pt x="147330" y="156"/>
                    <a:pt x="146349" y="477"/>
                  </a:cubicBezTo>
                  <a:cubicBezTo>
                    <a:pt x="145329" y="812"/>
                    <a:pt x="144363" y="1309"/>
                    <a:pt x="143326" y="1583"/>
                  </a:cubicBezTo>
                  <a:cubicBezTo>
                    <a:pt x="142494" y="1801"/>
                    <a:pt x="141638" y="1870"/>
                    <a:pt x="140776" y="1870"/>
                  </a:cubicBezTo>
                  <a:cubicBezTo>
                    <a:pt x="140050" y="1870"/>
                    <a:pt x="139319" y="1821"/>
                    <a:pt x="138596" y="1772"/>
                  </a:cubicBezTo>
                  <a:lnTo>
                    <a:pt x="130106" y="1191"/>
                  </a:lnTo>
                  <a:cubicBezTo>
                    <a:pt x="129237" y="1132"/>
                    <a:pt x="128350" y="1076"/>
                    <a:pt x="127469" y="1076"/>
                  </a:cubicBezTo>
                  <a:cubicBezTo>
                    <a:pt x="125783" y="1076"/>
                    <a:pt x="124119" y="1281"/>
                    <a:pt x="122644" y="2056"/>
                  </a:cubicBezTo>
                  <a:cubicBezTo>
                    <a:pt x="119360" y="3782"/>
                    <a:pt x="117499" y="8084"/>
                    <a:pt x="113816" y="8529"/>
                  </a:cubicBezTo>
                  <a:cubicBezTo>
                    <a:pt x="113611" y="8554"/>
                    <a:pt x="113408" y="8566"/>
                    <a:pt x="113207" y="8566"/>
                  </a:cubicBezTo>
                  <a:cubicBezTo>
                    <a:pt x="110853" y="8566"/>
                    <a:pt x="108715" y="6973"/>
                    <a:pt x="106473" y="6087"/>
                  </a:cubicBezTo>
                  <a:cubicBezTo>
                    <a:pt x="105100" y="5543"/>
                    <a:pt x="103627" y="5279"/>
                    <a:pt x="102152" y="5279"/>
                  </a:cubicBezTo>
                  <a:cubicBezTo>
                    <a:pt x="99404" y="5279"/>
                    <a:pt x="96647" y="6196"/>
                    <a:pt x="94512" y="7933"/>
                  </a:cubicBezTo>
                  <a:cubicBezTo>
                    <a:pt x="93279" y="7304"/>
                    <a:pt x="93660" y="5468"/>
                    <a:pt x="93225" y="4153"/>
                  </a:cubicBezTo>
                  <a:cubicBezTo>
                    <a:pt x="92771" y="2782"/>
                    <a:pt x="91297" y="1954"/>
                    <a:pt x="89858" y="1828"/>
                  </a:cubicBezTo>
                  <a:cubicBezTo>
                    <a:pt x="89687" y="1813"/>
                    <a:pt x="89517" y="1806"/>
                    <a:pt x="89348" y="1806"/>
                  </a:cubicBezTo>
                  <a:cubicBezTo>
                    <a:pt x="88082" y="1806"/>
                    <a:pt x="86834" y="2194"/>
                    <a:pt x="85623" y="2590"/>
                  </a:cubicBezTo>
                  <a:cubicBezTo>
                    <a:pt x="82664" y="3556"/>
                    <a:pt x="79224" y="5204"/>
                    <a:pt x="78950" y="8303"/>
                  </a:cubicBezTo>
                  <a:cubicBezTo>
                    <a:pt x="78873" y="9176"/>
                    <a:pt x="79068" y="10104"/>
                    <a:pt x="78702" y="10900"/>
                  </a:cubicBezTo>
                  <a:cubicBezTo>
                    <a:pt x="78178" y="12033"/>
                    <a:pt x="76762" y="12408"/>
                    <a:pt x="75881" y="13291"/>
                  </a:cubicBezTo>
                  <a:cubicBezTo>
                    <a:pt x="74831" y="14345"/>
                    <a:pt x="74664" y="15971"/>
                    <a:pt x="74621" y="17458"/>
                  </a:cubicBezTo>
                  <a:cubicBezTo>
                    <a:pt x="74577" y="18944"/>
                    <a:pt x="74563" y="20541"/>
                    <a:pt x="73703" y="21754"/>
                  </a:cubicBezTo>
                  <a:cubicBezTo>
                    <a:pt x="73148" y="22537"/>
                    <a:pt x="71069" y="23068"/>
                    <a:pt x="69376" y="23068"/>
                  </a:cubicBezTo>
                  <a:cubicBezTo>
                    <a:pt x="68445" y="23068"/>
                    <a:pt x="67630" y="22907"/>
                    <a:pt x="67252" y="22539"/>
                  </a:cubicBezTo>
                  <a:cubicBezTo>
                    <a:pt x="66636" y="21940"/>
                    <a:pt x="65905" y="21693"/>
                    <a:pt x="65124" y="21693"/>
                  </a:cubicBezTo>
                  <a:cubicBezTo>
                    <a:pt x="63293" y="21693"/>
                    <a:pt x="61194" y="23048"/>
                    <a:pt x="59696" y="24392"/>
                  </a:cubicBezTo>
                  <a:lnTo>
                    <a:pt x="53326" y="30110"/>
                  </a:lnTo>
                  <a:cubicBezTo>
                    <a:pt x="51731" y="31541"/>
                    <a:pt x="50013" y="33034"/>
                    <a:pt x="47899" y="33389"/>
                  </a:cubicBezTo>
                  <a:cubicBezTo>
                    <a:pt x="47672" y="33427"/>
                    <a:pt x="47440" y="33446"/>
                    <a:pt x="47206" y="33446"/>
                  </a:cubicBezTo>
                  <a:cubicBezTo>
                    <a:pt x="45267" y="33446"/>
                    <a:pt x="43232" y="32171"/>
                    <a:pt x="43155" y="30259"/>
                  </a:cubicBezTo>
                  <a:cubicBezTo>
                    <a:pt x="43563" y="29875"/>
                    <a:pt x="44085" y="29761"/>
                    <a:pt x="44655" y="29761"/>
                  </a:cubicBezTo>
                  <a:cubicBezTo>
                    <a:pt x="45498" y="29761"/>
                    <a:pt x="46445" y="30012"/>
                    <a:pt x="47276" y="30012"/>
                  </a:cubicBezTo>
                  <a:cubicBezTo>
                    <a:pt x="47872" y="30012"/>
                    <a:pt x="48409" y="29883"/>
                    <a:pt x="48805" y="29438"/>
                  </a:cubicBezTo>
                  <a:cubicBezTo>
                    <a:pt x="49977" y="28121"/>
                    <a:pt x="48243" y="26238"/>
                    <a:pt x="46718" y="25356"/>
                  </a:cubicBezTo>
                  <a:cubicBezTo>
                    <a:pt x="43929" y="23744"/>
                    <a:pt x="41047" y="22101"/>
                    <a:pt x="37854" y="21667"/>
                  </a:cubicBezTo>
                  <a:cubicBezTo>
                    <a:pt x="37395" y="21605"/>
                    <a:pt x="36928" y="21573"/>
                    <a:pt x="36459" y="21573"/>
                  </a:cubicBezTo>
                  <a:cubicBezTo>
                    <a:pt x="33662" y="21573"/>
                    <a:pt x="30804" y="22696"/>
                    <a:pt x="29384" y="25062"/>
                  </a:cubicBezTo>
                  <a:cubicBezTo>
                    <a:pt x="27966" y="27426"/>
                    <a:pt x="28225" y="30512"/>
                    <a:pt x="26820" y="32884"/>
                  </a:cubicBezTo>
                  <a:cubicBezTo>
                    <a:pt x="25941" y="34369"/>
                    <a:pt x="24491" y="35431"/>
                    <a:pt x="23493" y="36839"/>
                  </a:cubicBezTo>
                  <a:cubicBezTo>
                    <a:pt x="22495" y="38247"/>
                    <a:pt x="22067" y="40372"/>
                    <a:pt x="23291" y="41591"/>
                  </a:cubicBezTo>
                  <a:cubicBezTo>
                    <a:pt x="24277" y="42574"/>
                    <a:pt x="25957" y="42576"/>
                    <a:pt x="26934" y="43568"/>
                  </a:cubicBezTo>
                  <a:cubicBezTo>
                    <a:pt x="27686" y="44334"/>
                    <a:pt x="27942" y="45612"/>
                    <a:pt x="28928" y="46032"/>
                  </a:cubicBezTo>
                  <a:cubicBezTo>
                    <a:pt x="29116" y="46112"/>
                    <a:pt x="29308" y="46149"/>
                    <a:pt x="29499" y="46149"/>
                  </a:cubicBezTo>
                  <a:cubicBezTo>
                    <a:pt x="30453" y="46149"/>
                    <a:pt x="31375" y="45228"/>
                    <a:pt x="31599" y="44232"/>
                  </a:cubicBezTo>
                  <a:cubicBezTo>
                    <a:pt x="31870" y="43035"/>
                    <a:pt x="31491" y="41803"/>
                    <a:pt x="31294" y="40594"/>
                  </a:cubicBezTo>
                  <a:cubicBezTo>
                    <a:pt x="30707" y="36976"/>
                    <a:pt x="32524" y="32527"/>
                    <a:pt x="36153" y="32010"/>
                  </a:cubicBezTo>
                  <a:cubicBezTo>
                    <a:pt x="36979" y="32041"/>
                    <a:pt x="37253" y="33221"/>
                    <a:pt x="36881" y="33960"/>
                  </a:cubicBezTo>
                  <a:cubicBezTo>
                    <a:pt x="36512" y="34700"/>
                    <a:pt x="35790" y="35213"/>
                    <a:pt x="35400" y="35941"/>
                  </a:cubicBezTo>
                  <a:cubicBezTo>
                    <a:pt x="34663" y="37314"/>
                    <a:pt x="35518" y="39272"/>
                    <a:pt x="37026" y="39667"/>
                  </a:cubicBezTo>
                  <a:cubicBezTo>
                    <a:pt x="38598" y="40078"/>
                    <a:pt x="41223" y="39748"/>
                    <a:pt x="41017" y="41358"/>
                  </a:cubicBezTo>
                  <a:cubicBezTo>
                    <a:pt x="40797" y="43068"/>
                    <a:pt x="37630" y="41948"/>
                    <a:pt x="36606" y="43336"/>
                  </a:cubicBezTo>
                  <a:cubicBezTo>
                    <a:pt x="36002" y="44155"/>
                    <a:pt x="36537" y="45296"/>
                    <a:pt x="36521" y="46313"/>
                  </a:cubicBezTo>
                  <a:cubicBezTo>
                    <a:pt x="36494" y="48303"/>
                    <a:pt x="34299" y="49599"/>
                    <a:pt x="32313" y="49739"/>
                  </a:cubicBezTo>
                  <a:cubicBezTo>
                    <a:pt x="32097" y="49755"/>
                    <a:pt x="31880" y="49762"/>
                    <a:pt x="31663" y="49762"/>
                  </a:cubicBezTo>
                  <a:cubicBezTo>
                    <a:pt x="30164" y="49762"/>
                    <a:pt x="28664" y="49439"/>
                    <a:pt x="27166" y="49439"/>
                  </a:cubicBezTo>
                  <a:cubicBezTo>
                    <a:pt x="26898" y="49439"/>
                    <a:pt x="26629" y="49449"/>
                    <a:pt x="26361" y="49474"/>
                  </a:cubicBezTo>
                  <a:cubicBezTo>
                    <a:pt x="24379" y="49654"/>
                    <a:pt x="22222" y="51058"/>
                    <a:pt x="22312" y="53044"/>
                  </a:cubicBezTo>
                  <a:cubicBezTo>
                    <a:pt x="19567" y="54331"/>
                    <a:pt x="16715" y="55374"/>
                    <a:pt x="13788" y="56164"/>
                  </a:cubicBezTo>
                  <a:cubicBezTo>
                    <a:pt x="13912" y="58317"/>
                    <a:pt x="17975" y="58517"/>
                    <a:pt x="17960" y="60675"/>
                  </a:cubicBezTo>
                  <a:cubicBezTo>
                    <a:pt x="17949" y="61887"/>
                    <a:pt x="16542" y="62556"/>
                    <a:pt x="15302" y="62556"/>
                  </a:cubicBezTo>
                  <a:cubicBezTo>
                    <a:pt x="15219" y="62556"/>
                    <a:pt x="15137" y="62553"/>
                    <a:pt x="15056" y="62547"/>
                  </a:cubicBezTo>
                  <a:cubicBezTo>
                    <a:pt x="14072" y="62475"/>
                    <a:pt x="13082" y="62160"/>
                    <a:pt x="12113" y="62160"/>
                  </a:cubicBezTo>
                  <a:cubicBezTo>
                    <a:pt x="11810" y="62160"/>
                    <a:pt x="11508" y="62191"/>
                    <a:pt x="11210" y="62270"/>
                  </a:cubicBezTo>
                  <a:cubicBezTo>
                    <a:pt x="9047" y="62839"/>
                    <a:pt x="8290" y="65880"/>
                    <a:pt x="9487" y="67769"/>
                  </a:cubicBezTo>
                  <a:cubicBezTo>
                    <a:pt x="10572" y="69481"/>
                    <a:pt x="12694" y="70258"/>
                    <a:pt x="14741" y="70258"/>
                  </a:cubicBezTo>
                  <a:cubicBezTo>
                    <a:pt x="14954" y="70258"/>
                    <a:pt x="15165" y="70249"/>
                    <a:pt x="15375" y="70233"/>
                  </a:cubicBezTo>
                  <a:cubicBezTo>
                    <a:pt x="16269" y="70162"/>
                    <a:pt x="17225" y="69924"/>
                    <a:pt x="17785" y="69223"/>
                  </a:cubicBezTo>
                  <a:cubicBezTo>
                    <a:pt x="18318" y="68554"/>
                    <a:pt x="18362" y="67634"/>
                    <a:pt x="18586" y="66808"/>
                  </a:cubicBezTo>
                  <a:cubicBezTo>
                    <a:pt x="19089" y="64960"/>
                    <a:pt x="20667" y="63445"/>
                    <a:pt x="22534" y="63019"/>
                  </a:cubicBezTo>
                  <a:cubicBezTo>
                    <a:pt x="23588" y="62778"/>
                    <a:pt x="24878" y="62758"/>
                    <a:pt x="25444" y="61839"/>
                  </a:cubicBezTo>
                  <a:cubicBezTo>
                    <a:pt x="27854" y="63143"/>
                    <a:pt x="29550" y="65685"/>
                    <a:pt x="29826" y="68413"/>
                  </a:cubicBezTo>
                  <a:cubicBezTo>
                    <a:pt x="30020" y="68663"/>
                    <a:pt x="30274" y="68770"/>
                    <a:pt x="30543" y="68770"/>
                  </a:cubicBezTo>
                  <a:cubicBezTo>
                    <a:pt x="31347" y="68770"/>
                    <a:pt x="32287" y="67809"/>
                    <a:pt x="32159" y="66868"/>
                  </a:cubicBezTo>
                  <a:cubicBezTo>
                    <a:pt x="31991" y="65614"/>
                    <a:pt x="30882" y="64743"/>
                    <a:pt x="30003" y="63834"/>
                  </a:cubicBezTo>
                  <a:cubicBezTo>
                    <a:pt x="29122" y="62923"/>
                    <a:pt x="28387" y="61510"/>
                    <a:pt x="29078" y="60448"/>
                  </a:cubicBezTo>
                  <a:lnTo>
                    <a:pt x="29078" y="60448"/>
                  </a:lnTo>
                  <a:cubicBezTo>
                    <a:pt x="33197" y="61658"/>
                    <a:pt x="36527" y="65238"/>
                    <a:pt x="37435" y="69435"/>
                  </a:cubicBezTo>
                  <a:cubicBezTo>
                    <a:pt x="38871" y="69149"/>
                    <a:pt x="39664" y="67205"/>
                    <a:pt x="38838" y="65997"/>
                  </a:cubicBezTo>
                  <a:cubicBezTo>
                    <a:pt x="39003" y="65628"/>
                    <a:pt x="39328" y="65472"/>
                    <a:pt x="39697" y="65472"/>
                  </a:cubicBezTo>
                  <a:cubicBezTo>
                    <a:pt x="40331" y="65472"/>
                    <a:pt x="41094" y="65932"/>
                    <a:pt x="41391" y="66558"/>
                  </a:cubicBezTo>
                  <a:cubicBezTo>
                    <a:pt x="41862" y="67549"/>
                    <a:pt x="41819" y="68770"/>
                    <a:pt x="42492" y="69636"/>
                  </a:cubicBezTo>
                  <a:cubicBezTo>
                    <a:pt x="43175" y="70517"/>
                    <a:pt x="44261" y="70711"/>
                    <a:pt x="45451" y="70711"/>
                  </a:cubicBezTo>
                  <a:cubicBezTo>
                    <a:pt x="46388" y="70711"/>
                    <a:pt x="47390" y="70590"/>
                    <a:pt x="48312" y="70590"/>
                  </a:cubicBezTo>
                  <a:cubicBezTo>
                    <a:pt x="49551" y="70590"/>
                    <a:pt x="50643" y="70808"/>
                    <a:pt x="51235" y="71828"/>
                  </a:cubicBezTo>
                  <a:cubicBezTo>
                    <a:pt x="52336" y="73723"/>
                    <a:pt x="49909" y="75927"/>
                    <a:pt x="47711" y="75927"/>
                  </a:cubicBezTo>
                  <a:cubicBezTo>
                    <a:pt x="47678" y="75927"/>
                    <a:pt x="47645" y="75926"/>
                    <a:pt x="47613" y="75925"/>
                  </a:cubicBezTo>
                  <a:cubicBezTo>
                    <a:pt x="45391" y="75856"/>
                    <a:pt x="43361" y="74585"/>
                    <a:pt x="41147" y="74365"/>
                  </a:cubicBezTo>
                  <a:cubicBezTo>
                    <a:pt x="40897" y="74340"/>
                    <a:pt x="40647" y="74329"/>
                    <a:pt x="40397" y="74329"/>
                  </a:cubicBezTo>
                  <a:cubicBezTo>
                    <a:pt x="38218" y="74329"/>
                    <a:pt x="36082" y="75200"/>
                    <a:pt x="33896" y="75455"/>
                  </a:cubicBezTo>
                  <a:cubicBezTo>
                    <a:pt x="33619" y="75487"/>
                    <a:pt x="33335" y="75503"/>
                    <a:pt x="33048" y="75503"/>
                  </a:cubicBezTo>
                  <a:cubicBezTo>
                    <a:pt x="30807" y="75503"/>
                    <a:pt x="28395" y="74514"/>
                    <a:pt x="27939" y="72388"/>
                  </a:cubicBezTo>
                  <a:cubicBezTo>
                    <a:pt x="27802" y="71741"/>
                    <a:pt x="27855" y="71030"/>
                    <a:pt x="27514" y="70464"/>
                  </a:cubicBezTo>
                  <a:cubicBezTo>
                    <a:pt x="27109" y="69793"/>
                    <a:pt x="26279" y="69553"/>
                    <a:pt x="25473" y="69553"/>
                  </a:cubicBezTo>
                  <a:cubicBezTo>
                    <a:pt x="25313" y="69553"/>
                    <a:pt x="25154" y="69562"/>
                    <a:pt x="24999" y="69580"/>
                  </a:cubicBezTo>
                  <a:cubicBezTo>
                    <a:pt x="21817" y="69942"/>
                    <a:pt x="18598" y="72595"/>
                    <a:pt x="15740" y="72595"/>
                  </a:cubicBezTo>
                  <a:cubicBezTo>
                    <a:pt x="14956" y="72595"/>
                    <a:pt x="14199" y="72395"/>
                    <a:pt x="13478" y="71894"/>
                  </a:cubicBezTo>
                  <a:cubicBezTo>
                    <a:pt x="11337" y="76062"/>
                    <a:pt x="6101" y="77629"/>
                    <a:pt x="3179" y="81294"/>
                  </a:cubicBezTo>
                  <a:cubicBezTo>
                    <a:pt x="0" y="85282"/>
                    <a:pt x="268" y="91440"/>
                    <a:pt x="3354" y="95500"/>
                  </a:cubicBezTo>
                  <a:cubicBezTo>
                    <a:pt x="6050" y="99045"/>
                    <a:pt x="10552" y="100957"/>
                    <a:pt x="15019" y="100957"/>
                  </a:cubicBezTo>
                  <a:cubicBezTo>
                    <a:pt x="15667" y="100957"/>
                    <a:pt x="16314" y="100917"/>
                    <a:pt x="16954" y="100836"/>
                  </a:cubicBezTo>
                  <a:cubicBezTo>
                    <a:pt x="17630" y="100750"/>
                    <a:pt x="18327" y="100626"/>
                    <a:pt x="19005" y="100626"/>
                  </a:cubicBezTo>
                  <a:cubicBezTo>
                    <a:pt x="19489" y="100626"/>
                    <a:pt x="19963" y="100690"/>
                    <a:pt x="20413" y="100875"/>
                  </a:cubicBezTo>
                  <a:cubicBezTo>
                    <a:pt x="21482" y="101317"/>
                    <a:pt x="22166" y="102352"/>
                    <a:pt x="23058" y="103088"/>
                  </a:cubicBezTo>
                  <a:cubicBezTo>
                    <a:pt x="23580" y="103519"/>
                    <a:pt x="24303" y="103823"/>
                    <a:pt x="24961" y="103823"/>
                  </a:cubicBezTo>
                  <a:cubicBezTo>
                    <a:pt x="25427" y="103823"/>
                    <a:pt x="25861" y="103670"/>
                    <a:pt x="26168" y="103301"/>
                  </a:cubicBezTo>
                  <a:lnTo>
                    <a:pt x="26168" y="103301"/>
                  </a:lnTo>
                  <a:cubicBezTo>
                    <a:pt x="25321" y="105399"/>
                    <a:pt x="25557" y="107902"/>
                    <a:pt x="26779" y="109805"/>
                  </a:cubicBezTo>
                  <a:cubicBezTo>
                    <a:pt x="28099" y="111859"/>
                    <a:pt x="30559" y="113484"/>
                    <a:pt x="30509" y="115926"/>
                  </a:cubicBezTo>
                  <a:cubicBezTo>
                    <a:pt x="30482" y="117190"/>
                    <a:pt x="29748" y="118318"/>
                    <a:pt x="29403" y="119536"/>
                  </a:cubicBezTo>
                  <a:cubicBezTo>
                    <a:pt x="27829" y="125109"/>
                    <a:pt x="34415" y="129657"/>
                    <a:pt x="35455" y="135354"/>
                  </a:cubicBezTo>
                  <a:cubicBezTo>
                    <a:pt x="35736" y="136888"/>
                    <a:pt x="35735" y="138735"/>
                    <a:pt x="37029" y="139601"/>
                  </a:cubicBezTo>
                  <a:cubicBezTo>
                    <a:pt x="37625" y="139999"/>
                    <a:pt x="38374" y="140081"/>
                    <a:pt x="39090" y="140127"/>
                  </a:cubicBezTo>
                  <a:cubicBezTo>
                    <a:pt x="39409" y="140148"/>
                    <a:pt x="39736" y="140158"/>
                    <a:pt x="40067" y="140158"/>
                  </a:cubicBezTo>
                  <a:cubicBezTo>
                    <a:pt x="43538" y="140158"/>
                    <a:pt x="47454" y="138962"/>
                    <a:pt x="48151" y="135675"/>
                  </a:cubicBezTo>
                  <a:cubicBezTo>
                    <a:pt x="48366" y="134657"/>
                    <a:pt x="48212" y="133602"/>
                    <a:pt x="48243" y="132560"/>
                  </a:cubicBezTo>
                  <a:cubicBezTo>
                    <a:pt x="48336" y="129451"/>
                    <a:pt x="50239" y="126459"/>
                    <a:pt x="53017" y="125056"/>
                  </a:cubicBezTo>
                  <a:cubicBezTo>
                    <a:pt x="53771" y="124675"/>
                    <a:pt x="54600" y="124390"/>
                    <a:pt x="55202" y="123799"/>
                  </a:cubicBezTo>
                  <a:cubicBezTo>
                    <a:pt x="56528" y="122495"/>
                    <a:pt x="56234" y="120283"/>
                    <a:pt x="55553" y="118553"/>
                  </a:cubicBezTo>
                  <a:cubicBezTo>
                    <a:pt x="54872" y="116821"/>
                    <a:pt x="53881" y="115076"/>
                    <a:pt x="54120" y="113231"/>
                  </a:cubicBezTo>
                  <a:cubicBezTo>
                    <a:pt x="54502" y="110269"/>
                    <a:pt x="57681" y="108706"/>
                    <a:pt x="60090" y="106941"/>
                  </a:cubicBezTo>
                  <a:cubicBezTo>
                    <a:pt x="63716" y="104284"/>
                    <a:pt x="66206" y="100125"/>
                    <a:pt x="66835" y="95675"/>
                  </a:cubicBezTo>
                  <a:lnTo>
                    <a:pt x="66835" y="95675"/>
                  </a:lnTo>
                  <a:cubicBezTo>
                    <a:pt x="65061" y="96232"/>
                    <a:pt x="63075" y="96745"/>
                    <a:pt x="61220" y="96745"/>
                  </a:cubicBezTo>
                  <a:cubicBezTo>
                    <a:pt x="59581" y="96745"/>
                    <a:pt x="58045" y="96344"/>
                    <a:pt x="56849" y="95215"/>
                  </a:cubicBezTo>
                  <a:cubicBezTo>
                    <a:pt x="55965" y="94380"/>
                    <a:pt x="55421" y="93259"/>
                    <a:pt x="54897" y="92162"/>
                  </a:cubicBezTo>
                  <a:lnTo>
                    <a:pt x="50173" y="82291"/>
                  </a:lnTo>
                  <a:cubicBezTo>
                    <a:pt x="49966" y="81857"/>
                    <a:pt x="49755" y="81362"/>
                    <a:pt x="49925" y="80912"/>
                  </a:cubicBezTo>
                  <a:cubicBezTo>
                    <a:pt x="50074" y="80517"/>
                    <a:pt x="50366" y="80356"/>
                    <a:pt x="50717" y="80356"/>
                  </a:cubicBezTo>
                  <a:cubicBezTo>
                    <a:pt x="51453" y="80356"/>
                    <a:pt x="52449" y="81064"/>
                    <a:pt x="52928" y="81807"/>
                  </a:cubicBezTo>
                  <a:cubicBezTo>
                    <a:pt x="55452" y="85724"/>
                    <a:pt x="57718" y="89804"/>
                    <a:pt x="59707" y="94020"/>
                  </a:cubicBezTo>
                  <a:cubicBezTo>
                    <a:pt x="63791" y="93273"/>
                    <a:pt x="67648" y="91596"/>
                    <a:pt x="70980" y="89118"/>
                  </a:cubicBezTo>
                  <a:cubicBezTo>
                    <a:pt x="72037" y="88329"/>
                    <a:pt x="73088" y="87386"/>
                    <a:pt x="73445" y="86117"/>
                  </a:cubicBezTo>
                  <a:cubicBezTo>
                    <a:pt x="73802" y="84846"/>
                    <a:pt x="73146" y="83218"/>
                    <a:pt x="71846" y="82993"/>
                  </a:cubicBezTo>
                  <a:cubicBezTo>
                    <a:pt x="71723" y="82971"/>
                    <a:pt x="71600" y="82963"/>
                    <a:pt x="71476" y="82963"/>
                  </a:cubicBezTo>
                  <a:cubicBezTo>
                    <a:pt x="71093" y="82963"/>
                    <a:pt x="70708" y="83045"/>
                    <a:pt x="70324" y="83086"/>
                  </a:cubicBezTo>
                  <a:cubicBezTo>
                    <a:pt x="70133" y="83106"/>
                    <a:pt x="69943" y="83115"/>
                    <a:pt x="69755" y="83115"/>
                  </a:cubicBezTo>
                  <a:cubicBezTo>
                    <a:pt x="66927" y="83115"/>
                    <a:pt x="64468" y="80925"/>
                    <a:pt x="62588" y="78727"/>
                  </a:cubicBezTo>
                  <a:cubicBezTo>
                    <a:pt x="63132" y="78118"/>
                    <a:pt x="63852" y="77890"/>
                    <a:pt x="64640" y="77890"/>
                  </a:cubicBezTo>
                  <a:cubicBezTo>
                    <a:pt x="65842" y="77890"/>
                    <a:pt x="67201" y="78421"/>
                    <a:pt x="68334" y="78941"/>
                  </a:cubicBezTo>
                  <a:cubicBezTo>
                    <a:pt x="71699" y="80486"/>
                    <a:pt x="75249" y="81588"/>
                    <a:pt x="78895" y="82221"/>
                  </a:cubicBezTo>
                  <a:cubicBezTo>
                    <a:pt x="79803" y="82378"/>
                    <a:pt x="80736" y="82513"/>
                    <a:pt x="81554" y="82936"/>
                  </a:cubicBezTo>
                  <a:cubicBezTo>
                    <a:pt x="82126" y="83232"/>
                    <a:pt x="82622" y="83658"/>
                    <a:pt x="83095" y="84096"/>
                  </a:cubicBezTo>
                  <a:cubicBezTo>
                    <a:pt x="87298" y="87967"/>
                    <a:pt x="90407" y="93013"/>
                    <a:pt x="91975" y="98509"/>
                  </a:cubicBezTo>
                  <a:cubicBezTo>
                    <a:pt x="92104" y="98538"/>
                    <a:pt x="92231" y="98552"/>
                    <a:pt x="92354" y="98552"/>
                  </a:cubicBezTo>
                  <a:cubicBezTo>
                    <a:pt x="93754" y="98552"/>
                    <a:pt x="94717" y="96760"/>
                    <a:pt x="94833" y="95252"/>
                  </a:cubicBezTo>
                  <a:cubicBezTo>
                    <a:pt x="94960" y="93612"/>
                    <a:pt x="94769" y="91722"/>
                    <a:pt x="95948" y="90578"/>
                  </a:cubicBezTo>
                  <a:cubicBezTo>
                    <a:pt x="96875" y="89678"/>
                    <a:pt x="98399" y="89556"/>
                    <a:pt x="99214" y="88552"/>
                  </a:cubicBezTo>
                  <a:cubicBezTo>
                    <a:pt x="100238" y="87289"/>
                    <a:pt x="99703" y="85157"/>
                    <a:pt x="100900" y="84056"/>
                  </a:cubicBezTo>
                  <a:cubicBezTo>
                    <a:pt x="101284" y="83704"/>
                    <a:pt x="101728" y="83552"/>
                    <a:pt x="102190" y="83552"/>
                  </a:cubicBezTo>
                  <a:cubicBezTo>
                    <a:pt x="103537" y="83552"/>
                    <a:pt x="105034" y="84844"/>
                    <a:pt x="105630" y="86240"/>
                  </a:cubicBezTo>
                  <a:cubicBezTo>
                    <a:pt x="106431" y="88116"/>
                    <a:pt x="106723" y="90422"/>
                    <a:pt x="108410" y="91569"/>
                  </a:cubicBezTo>
                  <a:lnTo>
                    <a:pt x="111137" y="91176"/>
                  </a:lnTo>
                  <a:cubicBezTo>
                    <a:pt x="111152" y="95778"/>
                    <a:pt x="112750" y="100362"/>
                    <a:pt x="115602" y="103975"/>
                  </a:cubicBezTo>
                  <a:cubicBezTo>
                    <a:pt x="117157" y="103161"/>
                    <a:pt x="116453" y="100795"/>
                    <a:pt x="115480" y="99330"/>
                  </a:cubicBezTo>
                  <a:cubicBezTo>
                    <a:pt x="114508" y="97866"/>
                    <a:pt x="113554" y="95681"/>
                    <a:pt x="114936" y="94596"/>
                  </a:cubicBezTo>
                  <a:lnTo>
                    <a:pt x="114936" y="94596"/>
                  </a:lnTo>
                  <a:cubicBezTo>
                    <a:pt x="116854" y="94614"/>
                    <a:pt x="117747" y="97259"/>
                    <a:pt x="119611" y="97712"/>
                  </a:cubicBezTo>
                  <a:cubicBezTo>
                    <a:pt x="119777" y="97752"/>
                    <a:pt x="119940" y="97771"/>
                    <a:pt x="120101" y="97771"/>
                  </a:cubicBezTo>
                  <a:cubicBezTo>
                    <a:pt x="121744" y="97771"/>
                    <a:pt x="123089" y="95790"/>
                    <a:pt x="122784" y="94080"/>
                  </a:cubicBezTo>
                  <a:cubicBezTo>
                    <a:pt x="122451" y="92201"/>
                    <a:pt x="120835" y="90820"/>
                    <a:pt x="119169" y="89895"/>
                  </a:cubicBezTo>
                  <a:cubicBezTo>
                    <a:pt x="117675" y="88258"/>
                    <a:pt x="119833" y="85644"/>
                    <a:pt x="122018" y="85274"/>
                  </a:cubicBezTo>
                  <a:cubicBezTo>
                    <a:pt x="122730" y="85153"/>
                    <a:pt x="123464" y="85138"/>
                    <a:pt x="124199" y="85138"/>
                  </a:cubicBezTo>
                  <a:cubicBezTo>
                    <a:pt x="124443" y="85138"/>
                    <a:pt x="124686" y="85140"/>
                    <a:pt x="124930" y="85140"/>
                  </a:cubicBezTo>
                  <a:cubicBezTo>
                    <a:pt x="126201" y="85140"/>
                    <a:pt x="127452" y="85095"/>
                    <a:pt x="128573" y="84531"/>
                  </a:cubicBezTo>
                  <a:cubicBezTo>
                    <a:pt x="130946" y="83339"/>
                    <a:pt x="131739" y="80207"/>
                    <a:pt x="131200" y="77607"/>
                  </a:cubicBezTo>
                  <a:cubicBezTo>
                    <a:pt x="130659" y="75007"/>
                    <a:pt x="129117" y="72748"/>
                    <a:pt x="127857" y="70410"/>
                  </a:cubicBezTo>
                  <a:cubicBezTo>
                    <a:pt x="126781" y="68413"/>
                    <a:pt x="126249" y="65298"/>
                    <a:pt x="128341" y="64420"/>
                  </a:cubicBezTo>
                  <a:cubicBezTo>
                    <a:pt x="128900" y="64186"/>
                    <a:pt x="129528" y="64195"/>
                    <a:pt x="130135" y="64170"/>
                  </a:cubicBezTo>
                  <a:cubicBezTo>
                    <a:pt x="138047" y="63837"/>
                    <a:pt x="144592" y="55459"/>
                    <a:pt x="143005" y="47701"/>
                  </a:cubicBezTo>
                  <a:cubicBezTo>
                    <a:pt x="142706" y="46238"/>
                    <a:pt x="142140" y="44786"/>
                    <a:pt x="141097" y="43719"/>
                  </a:cubicBezTo>
                  <a:cubicBezTo>
                    <a:pt x="139216" y="41800"/>
                    <a:pt x="136024" y="41349"/>
                    <a:pt x="134619" y="39057"/>
                  </a:cubicBezTo>
                  <a:cubicBezTo>
                    <a:pt x="132900" y="36255"/>
                    <a:pt x="135025" y="32537"/>
                    <a:pt x="137778" y="30737"/>
                  </a:cubicBezTo>
                  <a:cubicBezTo>
                    <a:pt x="140529" y="28938"/>
                    <a:pt x="143891" y="28156"/>
                    <a:pt x="146461" y="26105"/>
                  </a:cubicBezTo>
                  <a:cubicBezTo>
                    <a:pt x="147145" y="26087"/>
                    <a:pt x="147512" y="25417"/>
                    <a:pt x="147638" y="24743"/>
                  </a:cubicBezTo>
                  <a:cubicBezTo>
                    <a:pt x="147716" y="24319"/>
                    <a:pt x="147611" y="23887"/>
                    <a:pt x="147608" y="23456"/>
                  </a:cubicBezTo>
                  <a:cubicBezTo>
                    <a:pt x="147598" y="22276"/>
                    <a:pt x="148442" y="21139"/>
                    <a:pt x="149574" y="20805"/>
                  </a:cubicBezTo>
                  <a:cubicBezTo>
                    <a:pt x="149811" y="20736"/>
                    <a:pt x="150056" y="20702"/>
                    <a:pt x="150302" y="20702"/>
                  </a:cubicBezTo>
                  <a:cubicBezTo>
                    <a:pt x="151231" y="20702"/>
                    <a:pt x="152165" y="21179"/>
                    <a:pt x="152664" y="21968"/>
                  </a:cubicBezTo>
                  <a:cubicBezTo>
                    <a:pt x="153442" y="23198"/>
                    <a:pt x="153129" y="24821"/>
                    <a:pt x="152563" y="26163"/>
                  </a:cubicBezTo>
                  <a:cubicBezTo>
                    <a:pt x="151998" y="27505"/>
                    <a:pt x="151199" y="28790"/>
                    <a:pt x="151051" y="30239"/>
                  </a:cubicBezTo>
                  <a:cubicBezTo>
                    <a:pt x="150905" y="31687"/>
                    <a:pt x="151726" y="33391"/>
                    <a:pt x="153173" y="33553"/>
                  </a:cubicBezTo>
                  <a:cubicBezTo>
                    <a:pt x="153252" y="33562"/>
                    <a:pt x="153330" y="33566"/>
                    <a:pt x="153406" y="33566"/>
                  </a:cubicBezTo>
                  <a:cubicBezTo>
                    <a:pt x="155043" y="33566"/>
                    <a:pt x="156090" y="31574"/>
                    <a:pt x="156201" y="29877"/>
                  </a:cubicBezTo>
                  <a:cubicBezTo>
                    <a:pt x="156318" y="28099"/>
                    <a:pt x="155972" y="26160"/>
                    <a:pt x="156925" y="24659"/>
                  </a:cubicBezTo>
                  <a:cubicBezTo>
                    <a:pt x="158377" y="22374"/>
                    <a:pt x="162385" y="21839"/>
                    <a:pt x="162490" y="19133"/>
                  </a:cubicBezTo>
                  <a:cubicBezTo>
                    <a:pt x="162574" y="16945"/>
                    <a:pt x="159821" y="15661"/>
                    <a:pt x="159327" y="13530"/>
                  </a:cubicBezTo>
                  <a:cubicBezTo>
                    <a:pt x="159129" y="12668"/>
                    <a:pt x="159325" y="11773"/>
                    <a:pt x="159405" y="10894"/>
                  </a:cubicBezTo>
                  <a:cubicBezTo>
                    <a:pt x="159709" y="7612"/>
                    <a:pt x="158263" y="4218"/>
                    <a:pt x="155688" y="2163"/>
                  </a:cubicBezTo>
                  <a:cubicBezTo>
                    <a:pt x="153919" y="751"/>
                    <a:pt x="151652" y="0"/>
                    <a:pt x="1493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l Tarikh" pitchFamily="2" charset="-78"/>
                <a:cs typeface="Al Tarikh" pitchFamily="2" charset="-78"/>
              </a:endParaRPr>
            </a:p>
          </p:txBody>
        </p:sp>
        <p:sp>
          <p:nvSpPr>
            <p:cNvPr id="54" name="Google Shape;1494;p48">
              <a:extLst>
                <a:ext uri="{FF2B5EF4-FFF2-40B4-BE49-F238E27FC236}">
                  <a16:creationId xmlns:a16="http://schemas.microsoft.com/office/drawing/2014/main" id="{76F477D2-C66C-C042-9D2A-1A34B2B542E0}"/>
                </a:ext>
              </a:extLst>
            </p:cNvPr>
            <p:cNvSpPr/>
            <p:nvPr/>
          </p:nvSpPr>
          <p:spPr>
            <a:xfrm>
              <a:off x="6146600" y="3671525"/>
              <a:ext cx="342925" cy="189500"/>
            </a:xfrm>
            <a:custGeom>
              <a:avLst/>
              <a:gdLst/>
              <a:ahLst/>
              <a:cxnLst/>
              <a:rect l="l" t="t" r="r" b="b"/>
              <a:pathLst>
                <a:path w="13717" h="7580" extrusionOk="0">
                  <a:moveTo>
                    <a:pt x="9951" y="0"/>
                  </a:moveTo>
                  <a:cubicBezTo>
                    <a:pt x="6355" y="0"/>
                    <a:pt x="1" y="1281"/>
                    <a:pt x="2486" y="4894"/>
                  </a:cubicBezTo>
                  <a:cubicBezTo>
                    <a:pt x="3169" y="5885"/>
                    <a:pt x="4297" y="6467"/>
                    <a:pt x="5404" y="6938"/>
                  </a:cubicBezTo>
                  <a:cubicBezTo>
                    <a:pt x="6217" y="7282"/>
                    <a:pt x="7136" y="7580"/>
                    <a:pt x="8003" y="7580"/>
                  </a:cubicBezTo>
                  <a:cubicBezTo>
                    <a:pt x="8565" y="7580"/>
                    <a:pt x="9106" y="7454"/>
                    <a:pt x="9581" y="7134"/>
                  </a:cubicBezTo>
                  <a:cubicBezTo>
                    <a:pt x="10406" y="6577"/>
                    <a:pt x="13156" y="2774"/>
                    <a:pt x="13348" y="1948"/>
                  </a:cubicBezTo>
                  <a:cubicBezTo>
                    <a:pt x="13716" y="358"/>
                    <a:pt x="13186" y="447"/>
                    <a:pt x="11597" y="126"/>
                  </a:cubicBezTo>
                  <a:cubicBezTo>
                    <a:pt x="11194" y="44"/>
                    <a:pt x="10620" y="0"/>
                    <a:pt x="99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l Tarikh" pitchFamily="2" charset="-78"/>
                <a:cs typeface="Al Tarikh" pitchFamily="2" charset="-78"/>
              </a:endParaRPr>
            </a:p>
          </p:txBody>
        </p:sp>
        <p:sp>
          <p:nvSpPr>
            <p:cNvPr id="55" name="Google Shape;1495;p48">
              <a:extLst>
                <a:ext uri="{FF2B5EF4-FFF2-40B4-BE49-F238E27FC236}">
                  <a16:creationId xmlns:a16="http://schemas.microsoft.com/office/drawing/2014/main" id="{5672C8D3-DCCF-4040-AD41-C7305500324B}"/>
                </a:ext>
              </a:extLst>
            </p:cNvPr>
            <p:cNvSpPr/>
            <p:nvPr/>
          </p:nvSpPr>
          <p:spPr>
            <a:xfrm>
              <a:off x="5901600" y="3652500"/>
              <a:ext cx="558700" cy="402875"/>
            </a:xfrm>
            <a:custGeom>
              <a:avLst/>
              <a:gdLst/>
              <a:ahLst/>
              <a:cxnLst/>
              <a:rect l="l" t="t" r="r" b="b"/>
              <a:pathLst>
                <a:path w="22348" h="16115" extrusionOk="0">
                  <a:moveTo>
                    <a:pt x="946" y="1"/>
                  </a:moveTo>
                  <a:cubicBezTo>
                    <a:pt x="616" y="1"/>
                    <a:pt x="299" y="66"/>
                    <a:pt x="1" y="208"/>
                  </a:cubicBezTo>
                  <a:cubicBezTo>
                    <a:pt x="742" y="1762"/>
                    <a:pt x="2032" y="3475"/>
                    <a:pt x="2935" y="5119"/>
                  </a:cubicBezTo>
                  <a:cubicBezTo>
                    <a:pt x="6575" y="11745"/>
                    <a:pt x="13987" y="16115"/>
                    <a:pt x="21544" y="16115"/>
                  </a:cubicBezTo>
                  <a:cubicBezTo>
                    <a:pt x="21635" y="16115"/>
                    <a:pt x="21726" y="16114"/>
                    <a:pt x="21817" y="16113"/>
                  </a:cubicBezTo>
                  <a:cubicBezTo>
                    <a:pt x="22347" y="15571"/>
                    <a:pt x="21564" y="14744"/>
                    <a:pt x="20866" y="14448"/>
                  </a:cubicBezTo>
                  <a:cubicBezTo>
                    <a:pt x="18934" y="13634"/>
                    <a:pt x="16857" y="13226"/>
                    <a:pt x="14879" y="12532"/>
                  </a:cubicBezTo>
                  <a:cubicBezTo>
                    <a:pt x="12900" y="11839"/>
                    <a:pt x="10943" y="10790"/>
                    <a:pt x="9769" y="9051"/>
                  </a:cubicBezTo>
                  <a:cubicBezTo>
                    <a:pt x="9280" y="8326"/>
                    <a:pt x="8945" y="7508"/>
                    <a:pt x="8542" y="6731"/>
                  </a:cubicBezTo>
                  <a:cubicBezTo>
                    <a:pt x="7503" y="4729"/>
                    <a:pt x="3759" y="1"/>
                    <a:pt x="9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l Tarikh" pitchFamily="2" charset="-78"/>
                <a:cs typeface="Al Tarikh" pitchFamily="2" charset="-78"/>
              </a:endParaRPr>
            </a:p>
          </p:txBody>
        </p:sp>
        <p:sp>
          <p:nvSpPr>
            <p:cNvPr id="56" name="Google Shape;1496;p48">
              <a:extLst>
                <a:ext uri="{FF2B5EF4-FFF2-40B4-BE49-F238E27FC236}">
                  <a16:creationId xmlns:a16="http://schemas.microsoft.com/office/drawing/2014/main" id="{ED6ED2A4-1606-5541-AB2B-5A0E8D84D217}"/>
                </a:ext>
              </a:extLst>
            </p:cNvPr>
            <p:cNvSpPr/>
            <p:nvPr/>
          </p:nvSpPr>
          <p:spPr>
            <a:xfrm>
              <a:off x="6249675" y="4061675"/>
              <a:ext cx="964575" cy="811125"/>
            </a:xfrm>
            <a:custGeom>
              <a:avLst/>
              <a:gdLst/>
              <a:ahLst/>
              <a:cxnLst/>
              <a:rect l="l" t="t" r="r" b="b"/>
              <a:pathLst>
                <a:path w="38583" h="32445" extrusionOk="0">
                  <a:moveTo>
                    <a:pt x="17573" y="0"/>
                  </a:moveTo>
                  <a:cubicBezTo>
                    <a:pt x="14431" y="0"/>
                    <a:pt x="10968" y="2180"/>
                    <a:pt x="9011" y="4369"/>
                  </a:cubicBezTo>
                  <a:cubicBezTo>
                    <a:pt x="8028" y="5468"/>
                    <a:pt x="7111" y="6810"/>
                    <a:pt x="5676" y="7153"/>
                  </a:cubicBezTo>
                  <a:cubicBezTo>
                    <a:pt x="4830" y="7356"/>
                    <a:pt x="3925" y="7164"/>
                    <a:pt x="3076" y="7361"/>
                  </a:cubicBezTo>
                  <a:cubicBezTo>
                    <a:pt x="581" y="7938"/>
                    <a:pt x="1" y="11293"/>
                    <a:pt x="569" y="13791"/>
                  </a:cubicBezTo>
                  <a:cubicBezTo>
                    <a:pt x="1136" y="16289"/>
                    <a:pt x="2307" y="18910"/>
                    <a:pt x="1374" y="21296"/>
                  </a:cubicBezTo>
                  <a:cubicBezTo>
                    <a:pt x="1185" y="21776"/>
                    <a:pt x="913" y="22246"/>
                    <a:pt x="921" y="22762"/>
                  </a:cubicBezTo>
                  <a:cubicBezTo>
                    <a:pt x="932" y="23380"/>
                    <a:pt x="1355" y="23921"/>
                    <a:pt x="1849" y="24293"/>
                  </a:cubicBezTo>
                  <a:cubicBezTo>
                    <a:pt x="2646" y="24890"/>
                    <a:pt x="3559" y="25128"/>
                    <a:pt x="4517" y="25128"/>
                  </a:cubicBezTo>
                  <a:cubicBezTo>
                    <a:pt x="6301" y="25128"/>
                    <a:pt x="8239" y="24301"/>
                    <a:pt x="9868" y="23418"/>
                  </a:cubicBezTo>
                  <a:cubicBezTo>
                    <a:pt x="11665" y="22444"/>
                    <a:pt x="13735" y="21414"/>
                    <a:pt x="15685" y="21414"/>
                  </a:cubicBezTo>
                  <a:cubicBezTo>
                    <a:pt x="16453" y="21414"/>
                    <a:pt x="17203" y="21574"/>
                    <a:pt x="17910" y="21960"/>
                  </a:cubicBezTo>
                  <a:cubicBezTo>
                    <a:pt x="20585" y="23420"/>
                    <a:pt x="20837" y="27119"/>
                    <a:pt x="22486" y="29685"/>
                  </a:cubicBezTo>
                  <a:cubicBezTo>
                    <a:pt x="23522" y="31296"/>
                    <a:pt x="25450" y="32445"/>
                    <a:pt x="27291" y="32445"/>
                  </a:cubicBezTo>
                  <a:cubicBezTo>
                    <a:pt x="28027" y="32445"/>
                    <a:pt x="28749" y="32261"/>
                    <a:pt x="29394" y="31851"/>
                  </a:cubicBezTo>
                  <a:cubicBezTo>
                    <a:pt x="30163" y="31362"/>
                    <a:pt x="30731" y="30624"/>
                    <a:pt x="31285" y="29900"/>
                  </a:cubicBezTo>
                  <a:lnTo>
                    <a:pt x="34684" y="25460"/>
                  </a:lnTo>
                  <a:cubicBezTo>
                    <a:pt x="36183" y="23501"/>
                    <a:pt x="37736" y="21414"/>
                    <a:pt x="38025" y="18965"/>
                  </a:cubicBezTo>
                  <a:cubicBezTo>
                    <a:pt x="38582" y="14235"/>
                    <a:pt x="34390" y="10436"/>
                    <a:pt x="30609" y="7540"/>
                  </a:cubicBezTo>
                  <a:cubicBezTo>
                    <a:pt x="30407" y="6031"/>
                    <a:pt x="30190" y="4479"/>
                    <a:pt x="29421" y="3165"/>
                  </a:cubicBezTo>
                  <a:cubicBezTo>
                    <a:pt x="28683" y="1906"/>
                    <a:pt x="27576" y="1186"/>
                    <a:pt x="26718" y="1186"/>
                  </a:cubicBezTo>
                  <a:cubicBezTo>
                    <a:pt x="25783" y="1186"/>
                    <a:pt x="25141" y="2039"/>
                    <a:pt x="25589" y="3982"/>
                  </a:cubicBezTo>
                  <a:cubicBezTo>
                    <a:pt x="25561" y="3983"/>
                    <a:pt x="25533" y="3983"/>
                    <a:pt x="25505" y="3983"/>
                  </a:cubicBezTo>
                  <a:cubicBezTo>
                    <a:pt x="23077" y="3983"/>
                    <a:pt x="21095" y="399"/>
                    <a:pt x="18382" y="51"/>
                  </a:cubicBezTo>
                  <a:cubicBezTo>
                    <a:pt x="18115" y="17"/>
                    <a:pt x="17846" y="0"/>
                    <a:pt x="175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l Tarikh" pitchFamily="2" charset="-78"/>
                <a:cs typeface="Al Tarikh" pitchFamily="2" charset="-78"/>
              </a:endParaRPr>
            </a:p>
          </p:txBody>
        </p:sp>
      </p:grpSp>
      <p:cxnSp>
        <p:nvCxnSpPr>
          <p:cNvPr id="57" name="Google Shape;1497;p48">
            <a:extLst>
              <a:ext uri="{FF2B5EF4-FFF2-40B4-BE49-F238E27FC236}">
                <a16:creationId xmlns:a16="http://schemas.microsoft.com/office/drawing/2014/main" id="{EA01FC0B-3E4E-4440-B900-AD3B58806681}"/>
              </a:ext>
            </a:extLst>
          </p:cNvPr>
          <p:cNvCxnSpPr>
            <a:cxnSpLocks/>
          </p:cNvCxnSpPr>
          <p:nvPr/>
        </p:nvCxnSpPr>
        <p:spPr>
          <a:xfrm flipV="1">
            <a:off x="2595497" y="1519090"/>
            <a:ext cx="6348648" cy="596014"/>
          </a:xfrm>
          <a:prstGeom prst="bentConnector3">
            <a:avLst>
              <a:gd name="adj1" fmla="val 50000"/>
            </a:avLst>
          </a:prstGeom>
          <a:noFill/>
          <a:ln w="9525" cap="flat" cmpd="sng">
            <a:solidFill>
              <a:schemeClr val="dk1"/>
            </a:solidFill>
            <a:prstDash val="solid"/>
            <a:round/>
            <a:headEnd type="oval" w="med" len="med"/>
            <a:tailEnd type="none" w="med" len="med"/>
          </a:ln>
        </p:spPr>
      </p:cxnSp>
      <p:cxnSp>
        <p:nvCxnSpPr>
          <p:cNvPr id="58" name="Google Shape;1499;p48">
            <a:extLst>
              <a:ext uri="{FF2B5EF4-FFF2-40B4-BE49-F238E27FC236}">
                <a16:creationId xmlns:a16="http://schemas.microsoft.com/office/drawing/2014/main" id="{700626FB-D45F-4A4C-B211-4136E4811B55}"/>
              </a:ext>
            </a:extLst>
          </p:cNvPr>
          <p:cNvCxnSpPr>
            <a:cxnSpLocks/>
          </p:cNvCxnSpPr>
          <p:nvPr/>
        </p:nvCxnSpPr>
        <p:spPr>
          <a:xfrm>
            <a:off x="3366797" y="3705604"/>
            <a:ext cx="4862803" cy="799486"/>
          </a:xfrm>
          <a:prstGeom prst="bentConnector3">
            <a:avLst>
              <a:gd name="adj1" fmla="val 50000"/>
            </a:avLst>
          </a:prstGeom>
          <a:noFill/>
          <a:ln w="9525" cap="flat" cmpd="sng">
            <a:solidFill>
              <a:schemeClr val="dk1"/>
            </a:solidFill>
            <a:prstDash val="solid"/>
            <a:round/>
            <a:headEnd type="oval" w="med" len="med"/>
            <a:tailEnd type="none" w="med" len="med"/>
          </a:ln>
        </p:spPr>
      </p:cxnSp>
      <p:cxnSp>
        <p:nvCxnSpPr>
          <p:cNvPr id="59" name="Google Shape;1501;p48">
            <a:extLst>
              <a:ext uri="{FF2B5EF4-FFF2-40B4-BE49-F238E27FC236}">
                <a16:creationId xmlns:a16="http://schemas.microsoft.com/office/drawing/2014/main" id="{52DF3361-94A9-F445-9883-C6DA90D6F37E}"/>
              </a:ext>
            </a:extLst>
          </p:cNvPr>
          <p:cNvCxnSpPr>
            <a:cxnSpLocks/>
          </p:cNvCxnSpPr>
          <p:nvPr/>
        </p:nvCxnSpPr>
        <p:spPr>
          <a:xfrm>
            <a:off x="1074497" y="2744754"/>
            <a:ext cx="5519353" cy="2964"/>
          </a:xfrm>
          <a:prstGeom prst="straightConnector1">
            <a:avLst/>
          </a:prstGeom>
          <a:noFill/>
          <a:ln w="9525" cap="flat" cmpd="sng">
            <a:solidFill>
              <a:schemeClr val="dk1"/>
            </a:solidFill>
            <a:prstDash val="solid"/>
            <a:round/>
            <a:headEnd type="oval" w="med" len="med"/>
            <a:tailEnd type="none" w="med" len="med"/>
          </a:ln>
        </p:spPr>
      </p:cxnSp>
      <p:sp>
        <p:nvSpPr>
          <p:cNvPr id="74" name="TextBox 73">
            <a:extLst>
              <a:ext uri="{FF2B5EF4-FFF2-40B4-BE49-F238E27FC236}">
                <a16:creationId xmlns:a16="http://schemas.microsoft.com/office/drawing/2014/main" id="{9AFB9C9E-B26C-254A-8243-32E7B88279FB}"/>
              </a:ext>
            </a:extLst>
          </p:cNvPr>
          <p:cNvSpPr txBox="1"/>
          <p:nvPr/>
        </p:nvSpPr>
        <p:spPr>
          <a:xfrm>
            <a:off x="8813444" y="1404602"/>
            <a:ext cx="2389633" cy="400109"/>
          </a:xfrm>
          <a:prstGeom prst="rect">
            <a:avLst/>
          </a:prstGeom>
          <a:noFill/>
        </p:spPr>
        <p:txBody>
          <a:bodyPr wrap="square" rtlCol="0">
            <a:spAutoFit/>
          </a:bodyPr>
          <a:lstStyle/>
          <a:p>
            <a:pPr marL="0" algn="r" defTabSz="457200" rtl="1" eaLnBrk="1" latinLnBrk="0" hangingPunct="1"/>
            <a:r>
              <a:rPr lang="ar-SA" sz="2000" b="1" dirty="0">
                <a:latin typeface="Al Tarikh" pitchFamily="2" charset="-78"/>
                <a:cs typeface="Al Tarikh" pitchFamily="2" charset="-78"/>
              </a:rPr>
              <a:t>عنوان هذا الجزء من المحتوى</a:t>
            </a:r>
            <a:endParaRPr lang="en-DZ" sz="2000" b="1" dirty="0">
              <a:latin typeface="Al Tarikh" pitchFamily="2" charset="-78"/>
              <a:cs typeface="Al Tarikh" pitchFamily="2" charset="-78"/>
            </a:endParaRPr>
          </a:p>
        </p:txBody>
      </p:sp>
      <p:sp>
        <p:nvSpPr>
          <p:cNvPr id="75" name="TextBox 74">
            <a:extLst>
              <a:ext uri="{FF2B5EF4-FFF2-40B4-BE49-F238E27FC236}">
                <a16:creationId xmlns:a16="http://schemas.microsoft.com/office/drawing/2014/main" id="{0CE90B0E-FDA1-0B48-AE36-FC692A090545}"/>
              </a:ext>
            </a:extLst>
          </p:cNvPr>
          <p:cNvSpPr txBox="1"/>
          <p:nvPr/>
        </p:nvSpPr>
        <p:spPr>
          <a:xfrm>
            <a:off x="8996324" y="1704895"/>
            <a:ext cx="2097025" cy="1200329"/>
          </a:xfrm>
          <a:prstGeom prst="rect">
            <a:avLst/>
          </a:prstGeom>
          <a:noFill/>
        </p:spPr>
        <p:txBody>
          <a:bodyPr wrap="square" rtlCol="0">
            <a:spAutoFit/>
          </a:bodyPr>
          <a:lstStyle/>
          <a:p>
            <a:pPr marL="0" algn="r" defTabSz="457200" rtl="1" eaLnBrk="1" latinLnBrk="0" hangingPunct="1"/>
            <a:r>
              <a:rPr lang="ar-SA" dirty="0">
                <a:latin typeface="Al Tarikh" pitchFamily="2" charset="-78"/>
                <a:cs typeface="Al Tarikh" pitchFamily="2" charset="-78"/>
              </a:rPr>
              <a:t>أكتب هنا محتوى مميز يصب هذه الصفحة يمكنك كتابة </a:t>
            </a:r>
            <a:r>
              <a:rPr lang="fr-FR" dirty="0">
                <a:latin typeface="Al Tarikh" pitchFamily="2" charset="-78"/>
                <a:cs typeface="Al Tarikh" pitchFamily="2" charset="-78"/>
              </a:rPr>
              <a:t> </a:t>
            </a:r>
            <a:r>
              <a:rPr lang="ar-SA" dirty="0">
                <a:latin typeface="Al Tarikh" pitchFamily="2" charset="-78"/>
                <a:cs typeface="Al Tarikh" pitchFamily="2" charset="-78"/>
              </a:rPr>
              <a:t>نص قصير حول الناس المتمثلة في الخريطة المقابلة حسب الموقع</a:t>
            </a:r>
            <a:endParaRPr lang="en-DZ" dirty="0">
              <a:latin typeface="Al Tarikh" pitchFamily="2" charset="-78"/>
              <a:cs typeface="Al Tarikh" pitchFamily="2" charset="-78"/>
            </a:endParaRPr>
          </a:p>
        </p:txBody>
      </p:sp>
      <p:sp>
        <p:nvSpPr>
          <p:cNvPr id="76" name="TextBox 75">
            <a:extLst>
              <a:ext uri="{FF2B5EF4-FFF2-40B4-BE49-F238E27FC236}">
                <a16:creationId xmlns:a16="http://schemas.microsoft.com/office/drawing/2014/main" id="{5490194B-4EDB-4348-8ED7-366E37D3DD33}"/>
              </a:ext>
            </a:extLst>
          </p:cNvPr>
          <p:cNvSpPr txBox="1"/>
          <p:nvPr/>
        </p:nvSpPr>
        <p:spPr>
          <a:xfrm>
            <a:off x="6397799" y="2560380"/>
            <a:ext cx="2389633" cy="400109"/>
          </a:xfrm>
          <a:prstGeom prst="rect">
            <a:avLst/>
          </a:prstGeom>
          <a:noFill/>
        </p:spPr>
        <p:txBody>
          <a:bodyPr wrap="square" rtlCol="0">
            <a:spAutoFit/>
          </a:bodyPr>
          <a:lstStyle/>
          <a:p>
            <a:pPr marL="0" algn="r" defTabSz="457200" rtl="1" eaLnBrk="1" latinLnBrk="0" hangingPunct="1"/>
            <a:r>
              <a:rPr lang="ar-SA" sz="2000" b="1" dirty="0">
                <a:latin typeface="Al Tarikh" pitchFamily="2" charset="-78"/>
                <a:cs typeface="Al Tarikh" pitchFamily="2" charset="-78"/>
              </a:rPr>
              <a:t>عنوان هذا الجزء من المحتوى</a:t>
            </a:r>
            <a:endParaRPr lang="en-DZ" sz="2000" b="1" dirty="0">
              <a:latin typeface="Al Tarikh" pitchFamily="2" charset="-78"/>
              <a:cs typeface="Al Tarikh" pitchFamily="2" charset="-78"/>
            </a:endParaRPr>
          </a:p>
        </p:txBody>
      </p:sp>
      <p:sp>
        <p:nvSpPr>
          <p:cNvPr id="77" name="TextBox 76">
            <a:extLst>
              <a:ext uri="{FF2B5EF4-FFF2-40B4-BE49-F238E27FC236}">
                <a16:creationId xmlns:a16="http://schemas.microsoft.com/office/drawing/2014/main" id="{D8CA26C6-946F-D944-A7F0-D692CD8FF63D}"/>
              </a:ext>
            </a:extLst>
          </p:cNvPr>
          <p:cNvSpPr txBox="1"/>
          <p:nvPr/>
        </p:nvSpPr>
        <p:spPr>
          <a:xfrm>
            <a:off x="6580679" y="2860673"/>
            <a:ext cx="2097025" cy="1200329"/>
          </a:xfrm>
          <a:prstGeom prst="rect">
            <a:avLst/>
          </a:prstGeom>
          <a:noFill/>
        </p:spPr>
        <p:txBody>
          <a:bodyPr wrap="square" rtlCol="0">
            <a:spAutoFit/>
          </a:bodyPr>
          <a:lstStyle/>
          <a:p>
            <a:pPr marL="0" algn="r" defTabSz="457200" rtl="1" eaLnBrk="1" latinLnBrk="0" hangingPunct="1"/>
            <a:r>
              <a:rPr lang="ar-SA" dirty="0">
                <a:latin typeface="Al Tarikh" pitchFamily="2" charset="-78"/>
                <a:cs typeface="Al Tarikh" pitchFamily="2" charset="-78"/>
              </a:rPr>
              <a:t>أكتب هنا محتوى مميز يصب هذه الصفحة يمكنك كتابة </a:t>
            </a:r>
            <a:r>
              <a:rPr lang="fr-FR" dirty="0">
                <a:latin typeface="Al Tarikh" pitchFamily="2" charset="-78"/>
                <a:cs typeface="Al Tarikh" pitchFamily="2" charset="-78"/>
              </a:rPr>
              <a:t> </a:t>
            </a:r>
            <a:r>
              <a:rPr lang="ar-SA" dirty="0">
                <a:latin typeface="Al Tarikh" pitchFamily="2" charset="-78"/>
                <a:cs typeface="Al Tarikh" pitchFamily="2" charset="-78"/>
              </a:rPr>
              <a:t>نص قصير حول الناس المتمثلة في الخريطة المقابلة حسب الموقع</a:t>
            </a:r>
            <a:endParaRPr lang="en-DZ" dirty="0">
              <a:latin typeface="Al Tarikh" pitchFamily="2" charset="-78"/>
              <a:cs typeface="Al Tarikh" pitchFamily="2" charset="-78"/>
            </a:endParaRPr>
          </a:p>
        </p:txBody>
      </p:sp>
      <p:sp>
        <p:nvSpPr>
          <p:cNvPr id="78" name="TextBox 77">
            <a:extLst>
              <a:ext uri="{FF2B5EF4-FFF2-40B4-BE49-F238E27FC236}">
                <a16:creationId xmlns:a16="http://schemas.microsoft.com/office/drawing/2014/main" id="{9F4A4484-03B7-6B46-B341-DD9CE0818F8F}"/>
              </a:ext>
            </a:extLst>
          </p:cNvPr>
          <p:cNvSpPr txBox="1"/>
          <p:nvPr/>
        </p:nvSpPr>
        <p:spPr>
          <a:xfrm>
            <a:off x="8046720" y="4300229"/>
            <a:ext cx="2389633" cy="400109"/>
          </a:xfrm>
          <a:prstGeom prst="rect">
            <a:avLst/>
          </a:prstGeom>
          <a:noFill/>
        </p:spPr>
        <p:txBody>
          <a:bodyPr wrap="square" rtlCol="0">
            <a:spAutoFit/>
          </a:bodyPr>
          <a:lstStyle/>
          <a:p>
            <a:pPr marL="0" algn="r" defTabSz="457200" rtl="1" eaLnBrk="1" latinLnBrk="0" hangingPunct="1"/>
            <a:r>
              <a:rPr lang="ar-SA" sz="2000" b="1" dirty="0">
                <a:latin typeface="Al Tarikh" pitchFamily="2" charset="-78"/>
                <a:cs typeface="Al Tarikh" pitchFamily="2" charset="-78"/>
              </a:rPr>
              <a:t>عنوان هذا الجزء من المحتوى</a:t>
            </a:r>
            <a:endParaRPr lang="en-DZ" sz="2000" b="1" dirty="0">
              <a:latin typeface="Al Tarikh" pitchFamily="2" charset="-78"/>
              <a:cs typeface="Al Tarikh" pitchFamily="2" charset="-78"/>
            </a:endParaRPr>
          </a:p>
        </p:txBody>
      </p:sp>
      <p:sp>
        <p:nvSpPr>
          <p:cNvPr id="79" name="TextBox 78">
            <a:extLst>
              <a:ext uri="{FF2B5EF4-FFF2-40B4-BE49-F238E27FC236}">
                <a16:creationId xmlns:a16="http://schemas.microsoft.com/office/drawing/2014/main" id="{A2579873-DFA0-AD41-AF20-B6DEFD7EAF71}"/>
              </a:ext>
            </a:extLst>
          </p:cNvPr>
          <p:cNvSpPr txBox="1"/>
          <p:nvPr/>
        </p:nvSpPr>
        <p:spPr>
          <a:xfrm>
            <a:off x="8229600" y="4600522"/>
            <a:ext cx="2097025" cy="1200329"/>
          </a:xfrm>
          <a:prstGeom prst="rect">
            <a:avLst/>
          </a:prstGeom>
          <a:noFill/>
        </p:spPr>
        <p:txBody>
          <a:bodyPr wrap="square" rtlCol="0">
            <a:spAutoFit/>
          </a:bodyPr>
          <a:lstStyle/>
          <a:p>
            <a:pPr marL="0" algn="r" defTabSz="457200" rtl="1" eaLnBrk="1" latinLnBrk="0" hangingPunct="1"/>
            <a:r>
              <a:rPr lang="ar-SA" dirty="0">
                <a:latin typeface="Al Tarikh" pitchFamily="2" charset="-78"/>
                <a:cs typeface="Al Tarikh" pitchFamily="2" charset="-78"/>
              </a:rPr>
              <a:t>أكتب هنا محتوى مميز يصب هذه الصفحة يمكنك كتابة </a:t>
            </a:r>
            <a:r>
              <a:rPr lang="fr-FR" dirty="0">
                <a:latin typeface="Al Tarikh" pitchFamily="2" charset="-78"/>
                <a:cs typeface="Al Tarikh" pitchFamily="2" charset="-78"/>
              </a:rPr>
              <a:t> </a:t>
            </a:r>
            <a:r>
              <a:rPr lang="ar-SA" dirty="0">
                <a:latin typeface="Al Tarikh" pitchFamily="2" charset="-78"/>
                <a:cs typeface="Al Tarikh" pitchFamily="2" charset="-78"/>
              </a:rPr>
              <a:t>نص قصير حول الناس المتمثلة في الخريطة المقابلة حسب الموقع</a:t>
            </a:r>
            <a:endParaRPr lang="en-DZ" dirty="0">
              <a:latin typeface="Al Tarikh" pitchFamily="2" charset="-78"/>
              <a:cs typeface="Al Tarikh" pitchFamily="2" charset="-78"/>
            </a:endParaRPr>
          </a:p>
        </p:txBody>
      </p:sp>
    </p:spTree>
    <p:extLst>
      <p:ext uri="{BB962C8B-B14F-4D97-AF65-F5344CB8AC3E}">
        <p14:creationId xmlns:p14="http://schemas.microsoft.com/office/powerpoint/2010/main" val="193727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ingle Corner Rectangle 3">
            <a:extLst>
              <a:ext uri="{FF2B5EF4-FFF2-40B4-BE49-F238E27FC236}">
                <a16:creationId xmlns:a16="http://schemas.microsoft.com/office/drawing/2014/main" id="{39B0B8DA-CDA8-754B-BA5B-3A120ED40292}"/>
              </a:ext>
            </a:extLst>
          </p:cNvPr>
          <p:cNvSpPr/>
          <p:nvPr/>
        </p:nvSpPr>
        <p:spPr>
          <a:xfrm>
            <a:off x="0" y="0"/>
            <a:ext cx="1752600" cy="6858000"/>
          </a:xfrm>
          <a:custGeom>
            <a:avLst/>
            <a:gdLst>
              <a:gd name="connsiteX0" fmla="*/ 0 w 1752600"/>
              <a:gd name="connsiteY0" fmla="*/ 0 h 6858000"/>
              <a:gd name="connsiteX1" fmla="*/ 1460494 w 1752600"/>
              <a:gd name="connsiteY1" fmla="*/ 0 h 6858000"/>
              <a:gd name="connsiteX2" fmla="*/ 1752600 w 1752600"/>
              <a:gd name="connsiteY2" fmla="*/ 292106 h 6858000"/>
              <a:gd name="connsiteX3" fmla="*/ 1752600 w 1752600"/>
              <a:gd name="connsiteY3" fmla="*/ 6858000 h 6858000"/>
              <a:gd name="connsiteX4" fmla="*/ 0 w 1752600"/>
              <a:gd name="connsiteY4" fmla="*/ 6858000 h 6858000"/>
              <a:gd name="connsiteX5" fmla="*/ 0 w 1752600"/>
              <a:gd name="connsiteY5" fmla="*/ 0 h 6858000"/>
              <a:gd name="connsiteX0" fmla="*/ 0 w 1752600"/>
              <a:gd name="connsiteY0" fmla="*/ 0 h 6858000"/>
              <a:gd name="connsiteX1" fmla="*/ 1460494 w 1752600"/>
              <a:gd name="connsiteY1" fmla="*/ 0 h 6858000"/>
              <a:gd name="connsiteX2" fmla="*/ 749300 w 1752600"/>
              <a:gd name="connsiteY2" fmla="*/ 3136906 h 6858000"/>
              <a:gd name="connsiteX3" fmla="*/ 1752600 w 1752600"/>
              <a:gd name="connsiteY3" fmla="*/ 6858000 h 6858000"/>
              <a:gd name="connsiteX4" fmla="*/ 0 w 1752600"/>
              <a:gd name="connsiteY4" fmla="*/ 6858000 h 6858000"/>
              <a:gd name="connsiteX5" fmla="*/ 0 w 1752600"/>
              <a:gd name="connsiteY5" fmla="*/ 0 h 6858000"/>
              <a:gd name="connsiteX0" fmla="*/ 0 w 1752600"/>
              <a:gd name="connsiteY0" fmla="*/ 0 h 6858000"/>
              <a:gd name="connsiteX1" fmla="*/ 1460494 w 1752600"/>
              <a:gd name="connsiteY1" fmla="*/ 0 h 6858000"/>
              <a:gd name="connsiteX2" fmla="*/ 647700 w 1752600"/>
              <a:gd name="connsiteY2" fmla="*/ 3670306 h 6858000"/>
              <a:gd name="connsiteX3" fmla="*/ 1752600 w 1752600"/>
              <a:gd name="connsiteY3" fmla="*/ 6858000 h 6858000"/>
              <a:gd name="connsiteX4" fmla="*/ 0 w 1752600"/>
              <a:gd name="connsiteY4" fmla="*/ 6858000 h 6858000"/>
              <a:gd name="connsiteX5" fmla="*/ 0 w 1752600"/>
              <a:gd name="connsiteY5" fmla="*/ 0 h 6858000"/>
              <a:gd name="connsiteX0" fmla="*/ 0 w 1752600"/>
              <a:gd name="connsiteY0" fmla="*/ 0 h 6858000"/>
              <a:gd name="connsiteX1" fmla="*/ 1460494 w 1752600"/>
              <a:gd name="connsiteY1" fmla="*/ 0 h 6858000"/>
              <a:gd name="connsiteX2" fmla="*/ 647700 w 1752600"/>
              <a:gd name="connsiteY2" fmla="*/ 3670306 h 6858000"/>
              <a:gd name="connsiteX3" fmla="*/ 1752600 w 1752600"/>
              <a:gd name="connsiteY3" fmla="*/ 6858000 h 6858000"/>
              <a:gd name="connsiteX4" fmla="*/ 0 w 1752600"/>
              <a:gd name="connsiteY4" fmla="*/ 6858000 h 6858000"/>
              <a:gd name="connsiteX5" fmla="*/ 0 w 17526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6858000">
                <a:moveTo>
                  <a:pt x="0" y="0"/>
                </a:moveTo>
                <a:lnTo>
                  <a:pt x="1460494" y="0"/>
                </a:lnTo>
                <a:cubicBezTo>
                  <a:pt x="1621820" y="0"/>
                  <a:pt x="647700" y="3508980"/>
                  <a:pt x="647700" y="3670306"/>
                </a:cubicBezTo>
                <a:cubicBezTo>
                  <a:pt x="622300" y="4974171"/>
                  <a:pt x="1384300" y="5795435"/>
                  <a:pt x="1752600" y="6858000"/>
                </a:cubicBezTo>
                <a:lnTo>
                  <a:pt x="0" y="6858000"/>
                </a:lnTo>
                <a:lnTo>
                  <a:pt x="0" y="0"/>
                </a:lnTo>
                <a:close/>
              </a:path>
            </a:pathLst>
          </a:custGeom>
          <a:solidFill>
            <a:srgbClr val="133B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Z" dirty="0">
              <a:solidFill>
                <a:srgbClr val="133B78"/>
              </a:solidFill>
              <a:latin typeface="Al Tarikh" pitchFamily="2" charset="-78"/>
              <a:cs typeface="Al Tarikh" pitchFamily="2" charset="-78"/>
            </a:endParaRPr>
          </a:p>
        </p:txBody>
      </p:sp>
      <p:sp>
        <p:nvSpPr>
          <p:cNvPr id="5" name="Google Shape;1353;p43">
            <a:extLst>
              <a:ext uri="{FF2B5EF4-FFF2-40B4-BE49-F238E27FC236}">
                <a16:creationId xmlns:a16="http://schemas.microsoft.com/office/drawing/2014/main" id="{F5A73A59-211D-7E49-A284-F11BF4B73E61}"/>
              </a:ext>
            </a:extLst>
          </p:cNvPr>
          <p:cNvSpPr txBox="1">
            <a:spLocks noGrp="1"/>
          </p:cNvSpPr>
          <p:nvPr>
            <p:ph type="title"/>
          </p:nvPr>
        </p:nvSpPr>
        <p:spPr>
          <a:xfrm>
            <a:off x="2384583" y="644106"/>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latin typeface="Al Tarikh" pitchFamily="2" charset="-78"/>
                <a:cs typeface="Al Tarikh" pitchFamily="2" charset="-78"/>
              </a:rPr>
              <a:t> </a:t>
            </a:r>
            <a:r>
              <a:rPr lang="ar-SA" dirty="0">
                <a:latin typeface="Al Tarikh" pitchFamily="2" charset="-78"/>
                <a:cs typeface="Al Tarikh" pitchFamily="2" charset="-78"/>
              </a:rPr>
              <a:t>منحنى بياني يوضح التباين بين الفئات</a:t>
            </a:r>
            <a:endParaRPr dirty="0">
              <a:latin typeface="Al Tarikh" pitchFamily="2" charset="-78"/>
              <a:cs typeface="Al Tarikh" pitchFamily="2" charset="-78"/>
            </a:endParaRPr>
          </a:p>
        </p:txBody>
      </p:sp>
      <p:cxnSp>
        <p:nvCxnSpPr>
          <p:cNvPr id="6" name="Google Shape;1354;p43">
            <a:extLst>
              <a:ext uri="{FF2B5EF4-FFF2-40B4-BE49-F238E27FC236}">
                <a16:creationId xmlns:a16="http://schemas.microsoft.com/office/drawing/2014/main" id="{5E0FCDB2-766C-B348-A4E2-84CB3D04B99F}"/>
              </a:ext>
            </a:extLst>
          </p:cNvPr>
          <p:cNvCxnSpPr>
            <a:cxnSpLocks/>
          </p:cNvCxnSpPr>
          <p:nvPr/>
        </p:nvCxnSpPr>
        <p:spPr>
          <a:xfrm>
            <a:off x="4105567" y="1877035"/>
            <a:ext cx="1479000" cy="0"/>
          </a:xfrm>
          <a:prstGeom prst="straightConnector1">
            <a:avLst/>
          </a:prstGeom>
          <a:noFill/>
          <a:ln w="9525" cap="flat" cmpd="sng">
            <a:solidFill>
              <a:schemeClr val="dk1"/>
            </a:solidFill>
            <a:prstDash val="solid"/>
            <a:round/>
            <a:headEnd type="oval" w="med" len="med"/>
            <a:tailEnd type="none" w="med" len="med"/>
          </a:ln>
        </p:spPr>
      </p:cxnSp>
      <p:cxnSp>
        <p:nvCxnSpPr>
          <p:cNvPr id="7" name="Google Shape;1356;p43">
            <a:extLst>
              <a:ext uri="{FF2B5EF4-FFF2-40B4-BE49-F238E27FC236}">
                <a16:creationId xmlns:a16="http://schemas.microsoft.com/office/drawing/2014/main" id="{07B72F85-B2FB-4A43-9194-38E255522968}"/>
              </a:ext>
            </a:extLst>
          </p:cNvPr>
          <p:cNvCxnSpPr/>
          <p:nvPr/>
        </p:nvCxnSpPr>
        <p:spPr>
          <a:xfrm>
            <a:off x="7276808" y="2424610"/>
            <a:ext cx="1421400" cy="0"/>
          </a:xfrm>
          <a:prstGeom prst="straightConnector1">
            <a:avLst/>
          </a:prstGeom>
          <a:noFill/>
          <a:ln w="9525" cap="flat" cmpd="sng">
            <a:solidFill>
              <a:schemeClr val="dk1"/>
            </a:solidFill>
            <a:prstDash val="solid"/>
            <a:round/>
            <a:headEnd type="none" w="med" len="med"/>
            <a:tailEnd type="oval" w="med" len="med"/>
          </a:ln>
        </p:spPr>
      </p:cxnSp>
      <p:cxnSp>
        <p:nvCxnSpPr>
          <p:cNvPr id="8" name="Google Shape;1357;p43">
            <a:extLst>
              <a:ext uri="{FF2B5EF4-FFF2-40B4-BE49-F238E27FC236}">
                <a16:creationId xmlns:a16="http://schemas.microsoft.com/office/drawing/2014/main" id="{4552FA36-1130-2442-BC29-EB5354137B7F}"/>
              </a:ext>
            </a:extLst>
          </p:cNvPr>
          <p:cNvCxnSpPr>
            <a:stCxn id="17" idx="3"/>
          </p:cNvCxnSpPr>
          <p:nvPr/>
        </p:nvCxnSpPr>
        <p:spPr>
          <a:xfrm>
            <a:off x="4105567" y="3533722"/>
            <a:ext cx="1155600" cy="0"/>
          </a:xfrm>
          <a:prstGeom prst="straightConnector1">
            <a:avLst/>
          </a:prstGeom>
          <a:noFill/>
          <a:ln w="9525" cap="flat" cmpd="sng">
            <a:solidFill>
              <a:schemeClr val="dk1"/>
            </a:solidFill>
            <a:prstDash val="solid"/>
            <a:round/>
            <a:headEnd type="oval" w="med" len="med"/>
            <a:tailEnd type="none" w="med" len="med"/>
          </a:ln>
        </p:spPr>
      </p:cxnSp>
      <p:sp>
        <p:nvSpPr>
          <p:cNvPr id="10" name="Google Shape;1355;p43">
            <a:extLst>
              <a:ext uri="{FF2B5EF4-FFF2-40B4-BE49-F238E27FC236}">
                <a16:creationId xmlns:a16="http://schemas.microsoft.com/office/drawing/2014/main" id="{06D1068C-98B5-174E-BDBB-B1D0242704DD}"/>
              </a:ext>
            </a:extLst>
          </p:cNvPr>
          <p:cNvSpPr txBox="1"/>
          <p:nvPr/>
        </p:nvSpPr>
        <p:spPr>
          <a:xfrm>
            <a:off x="2422885" y="1648425"/>
            <a:ext cx="1629000" cy="355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SA" b="1" dirty="0">
                <a:solidFill>
                  <a:schemeClr val="dk1"/>
                </a:solidFill>
                <a:latin typeface="Al Tarikh" pitchFamily="2" charset="-78"/>
                <a:ea typeface="Roboto"/>
                <a:cs typeface="Al Tarikh" pitchFamily="2" charset="-78"/>
                <a:sym typeface="Roboto"/>
              </a:rPr>
              <a:t>المجموعة الاولى</a:t>
            </a:r>
            <a:endParaRPr sz="1800" b="1" dirty="0">
              <a:solidFill>
                <a:schemeClr val="dk1"/>
              </a:solidFill>
              <a:latin typeface="Al Tarikh" pitchFamily="2" charset="-78"/>
              <a:ea typeface="Roboto"/>
              <a:cs typeface="Al Tarikh" pitchFamily="2" charset="-78"/>
              <a:sym typeface="Roboto"/>
            </a:endParaRPr>
          </a:p>
        </p:txBody>
      </p:sp>
      <p:sp>
        <p:nvSpPr>
          <p:cNvPr id="14" name="Google Shape;1364;p43">
            <a:extLst>
              <a:ext uri="{FF2B5EF4-FFF2-40B4-BE49-F238E27FC236}">
                <a16:creationId xmlns:a16="http://schemas.microsoft.com/office/drawing/2014/main" id="{30B1793D-CF6F-6C49-A971-353F80C6EB25}"/>
              </a:ext>
            </a:extLst>
          </p:cNvPr>
          <p:cNvSpPr txBox="1"/>
          <p:nvPr/>
        </p:nvSpPr>
        <p:spPr>
          <a:xfrm>
            <a:off x="8473083" y="2573433"/>
            <a:ext cx="1629000" cy="957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ar-SA" dirty="0">
                <a:solidFill>
                  <a:schemeClr val="dk1"/>
                </a:solidFill>
                <a:latin typeface="Al Tarikh" pitchFamily="2" charset="-78"/>
                <a:ea typeface="Roboto"/>
                <a:cs typeface="Al Tarikh" pitchFamily="2" charset="-78"/>
                <a:sym typeface="Roboto"/>
              </a:rPr>
              <a:t>أكتب هنا نص بسيط وسهل القراءة يسهل التعرف عليه</a:t>
            </a:r>
            <a:endParaRPr dirty="0">
              <a:solidFill>
                <a:schemeClr val="dk1"/>
              </a:solidFill>
              <a:latin typeface="Al Tarikh" pitchFamily="2" charset="-78"/>
              <a:ea typeface="Roboto"/>
              <a:cs typeface="Al Tarikh" pitchFamily="2" charset="-78"/>
              <a:sym typeface="Roboto"/>
            </a:endParaRPr>
          </a:p>
        </p:txBody>
      </p:sp>
      <p:sp>
        <p:nvSpPr>
          <p:cNvPr id="16" name="Google Shape;1366;p43">
            <a:extLst>
              <a:ext uri="{FF2B5EF4-FFF2-40B4-BE49-F238E27FC236}">
                <a16:creationId xmlns:a16="http://schemas.microsoft.com/office/drawing/2014/main" id="{CB7B285D-7D4D-564E-A38B-A1F99DF61D68}"/>
              </a:ext>
            </a:extLst>
          </p:cNvPr>
          <p:cNvSpPr txBox="1"/>
          <p:nvPr/>
        </p:nvSpPr>
        <p:spPr>
          <a:xfrm>
            <a:off x="2476567" y="5399176"/>
            <a:ext cx="7717500" cy="957299"/>
          </a:xfrm>
          <a:prstGeom prst="rect">
            <a:avLst/>
          </a:prstGeom>
          <a:noFill/>
          <a:ln>
            <a:noFill/>
          </a:ln>
        </p:spPr>
        <p:txBody>
          <a:bodyPr spcFirstLastPara="1" wrap="square" lIns="91425" tIns="91425" rIns="91425" bIns="91425" anchor="t" anchorCtr="0">
            <a:noAutofit/>
          </a:bodyPr>
          <a:lstStyle/>
          <a:p>
            <a:pPr lvl="0" algn="ctr">
              <a:lnSpc>
                <a:spcPct val="115000"/>
              </a:lnSpc>
            </a:pPr>
            <a:r>
              <a:rPr lang="ar-DZ" sz="2400" dirty="0">
                <a:solidFill>
                  <a:schemeClr val="dk1"/>
                </a:solidFill>
                <a:latin typeface="Al Tarikh" pitchFamily="2" charset="-78"/>
                <a:ea typeface="Roboto"/>
                <a:cs typeface="Al Tarikh" pitchFamily="2" charset="-78"/>
                <a:sym typeface="Roboto"/>
              </a:rPr>
              <a:t>لتعديل هذا الرسم البياني ، انقر عليه ، واتبع الرابط ، وغيّر البيانات والصق الرسم البياني الجديد هنا</a:t>
            </a:r>
            <a:endParaRPr sz="2400" dirty="0">
              <a:solidFill>
                <a:schemeClr val="dk1"/>
              </a:solidFill>
              <a:latin typeface="Al Tarikh" pitchFamily="2" charset="-78"/>
              <a:ea typeface="Roboto"/>
              <a:cs typeface="Al Tarikh" pitchFamily="2" charset="-78"/>
              <a:sym typeface="Roboto"/>
            </a:endParaRPr>
          </a:p>
        </p:txBody>
      </p:sp>
      <p:sp>
        <p:nvSpPr>
          <p:cNvPr id="17" name="Google Shape;1358;p43">
            <a:extLst>
              <a:ext uri="{FF2B5EF4-FFF2-40B4-BE49-F238E27FC236}">
                <a16:creationId xmlns:a16="http://schemas.microsoft.com/office/drawing/2014/main" id="{D38C5DD9-1900-5540-8871-D0E506B90F3D}"/>
              </a:ext>
            </a:extLst>
          </p:cNvPr>
          <p:cNvSpPr txBox="1"/>
          <p:nvPr/>
        </p:nvSpPr>
        <p:spPr>
          <a:xfrm>
            <a:off x="2476567" y="3355822"/>
            <a:ext cx="1629000" cy="355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SA" sz="1800" b="1" dirty="0">
                <a:solidFill>
                  <a:schemeClr val="dk1"/>
                </a:solidFill>
                <a:latin typeface="Al Tarikh" pitchFamily="2" charset="-78"/>
                <a:ea typeface="Roboto"/>
                <a:cs typeface="Al Tarikh" pitchFamily="2" charset="-78"/>
                <a:sym typeface="Roboto"/>
              </a:rPr>
              <a:t>المجموعة الثالثة</a:t>
            </a:r>
            <a:endParaRPr sz="1800" b="1" dirty="0">
              <a:solidFill>
                <a:schemeClr val="dk1"/>
              </a:solidFill>
              <a:latin typeface="Al Tarikh" pitchFamily="2" charset="-78"/>
              <a:ea typeface="Roboto"/>
              <a:cs typeface="Al Tarikh" pitchFamily="2" charset="-78"/>
              <a:sym typeface="Roboto"/>
            </a:endParaRPr>
          </a:p>
        </p:txBody>
      </p:sp>
      <p:sp>
        <p:nvSpPr>
          <p:cNvPr id="18" name="Google Shape;1360;p43">
            <a:extLst>
              <a:ext uri="{FF2B5EF4-FFF2-40B4-BE49-F238E27FC236}">
                <a16:creationId xmlns:a16="http://schemas.microsoft.com/office/drawing/2014/main" id="{A0A07DBB-0844-2149-B464-077F87DBB05C}"/>
              </a:ext>
            </a:extLst>
          </p:cNvPr>
          <p:cNvSpPr txBox="1"/>
          <p:nvPr/>
        </p:nvSpPr>
        <p:spPr>
          <a:xfrm>
            <a:off x="8473083" y="2210457"/>
            <a:ext cx="1629000" cy="355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SA" sz="1800" b="1" dirty="0">
                <a:solidFill>
                  <a:schemeClr val="dk1"/>
                </a:solidFill>
                <a:latin typeface="Al Tarikh" pitchFamily="2" charset="-78"/>
                <a:ea typeface="Roboto"/>
                <a:cs typeface="Al Tarikh" pitchFamily="2" charset="-78"/>
                <a:sym typeface="Roboto"/>
              </a:rPr>
              <a:t>المجموعة الثانية</a:t>
            </a:r>
            <a:endParaRPr sz="1800" b="1" dirty="0">
              <a:solidFill>
                <a:schemeClr val="dk1"/>
              </a:solidFill>
              <a:latin typeface="Al Tarikh" pitchFamily="2" charset="-78"/>
              <a:ea typeface="Roboto"/>
              <a:cs typeface="Al Tarikh" pitchFamily="2" charset="-78"/>
              <a:sym typeface="Roboto"/>
            </a:endParaRPr>
          </a:p>
        </p:txBody>
      </p:sp>
      <p:sp>
        <p:nvSpPr>
          <p:cNvPr id="21" name="Google Shape;1369;p43">
            <a:extLst>
              <a:ext uri="{FF2B5EF4-FFF2-40B4-BE49-F238E27FC236}">
                <a16:creationId xmlns:a16="http://schemas.microsoft.com/office/drawing/2014/main" id="{20106D25-08BD-8843-9534-F608F332723A}"/>
              </a:ext>
            </a:extLst>
          </p:cNvPr>
          <p:cNvSpPr txBox="1"/>
          <p:nvPr/>
        </p:nvSpPr>
        <p:spPr>
          <a:xfrm>
            <a:off x="6622825" y="3260997"/>
            <a:ext cx="841800" cy="355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1"/>
                </a:solidFill>
                <a:latin typeface="Al Tarikh" pitchFamily="2" charset="-78"/>
                <a:ea typeface="Roboto"/>
                <a:cs typeface="Al Tarikh" pitchFamily="2" charset="-78"/>
                <a:sym typeface="Roboto"/>
              </a:rPr>
              <a:t>25%</a:t>
            </a:r>
            <a:endParaRPr sz="1800" b="1">
              <a:solidFill>
                <a:schemeClr val="lt1"/>
              </a:solidFill>
              <a:latin typeface="Al Tarikh" pitchFamily="2" charset="-78"/>
              <a:ea typeface="Roboto"/>
              <a:cs typeface="Al Tarikh" pitchFamily="2" charset="-78"/>
              <a:sym typeface="Roboto"/>
            </a:endParaRPr>
          </a:p>
        </p:txBody>
      </p:sp>
      <p:graphicFrame>
        <p:nvGraphicFramePr>
          <p:cNvPr id="27" name="Chart 26">
            <a:extLst>
              <a:ext uri="{FF2B5EF4-FFF2-40B4-BE49-F238E27FC236}">
                <a16:creationId xmlns:a16="http://schemas.microsoft.com/office/drawing/2014/main" id="{1B62040B-9B28-384E-8668-755BF5431166}"/>
              </a:ext>
            </a:extLst>
          </p:cNvPr>
          <p:cNvGraphicFramePr/>
          <p:nvPr>
            <p:extLst>
              <p:ext uri="{D42A27DB-BD31-4B8C-83A1-F6EECF244321}">
                <p14:modId xmlns:p14="http://schemas.microsoft.com/office/powerpoint/2010/main" val="1135929849"/>
              </p:ext>
            </p:extLst>
          </p:nvPr>
        </p:nvGraphicFramePr>
        <p:xfrm>
          <a:off x="3667320" y="1553110"/>
          <a:ext cx="5216709" cy="3173644"/>
        </p:xfrm>
        <a:graphic>
          <a:graphicData uri="http://schemas.openxmlformats.org/drawingml/2006/chart">
            <c:chart xmlns:c="http://schemas.openxmlformats.org/drawingml/2006/chart" xmlns:r="http://schemas.openxmlformats.org/officeDocument/2006/relationships" r:id="rId2"/>
          </a:graphicData>
        </a:graphic>
      </p:graphicFrame>
      <p:sp>
        <p:nvSpPr>
          <p:cNvPr id="28" name="Google Shape;1364;p43">
            <a:extLst>
              <a:ext uri="{FF2B5EF4-FFF2-40B4-BE49-F238E27FC236}">
                <a16:creationId xmlns:a16="http://schemas.microsoft.com/office/drawing/2014/main" id="{FD6D995C-1415-8644-B69A-7A1272839825}"/>
              </a:ext>
            </a:extLst>
          </p:cNvPr>
          <p:cNvSpPr txBox="1"/>
          <p:nvPr/>
        </p:nvSpPr>
        <p:spPr>
          <a:xfrm>
            <a:off x="2449266" y="3598099"/>
            <a:ext cx="1629000" cy="957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ar-SA" dirty="0">
                <a:solidFill>
                  <a:schemeClr val="dk1"/>
                </a:solidFill>
                <a:latin typeface="Al Tarikh" pitchFamily="2" charset="-78"/>
                <a:ea typeface="Roboto"/>
                <a:cs typeface="Al Tarikh" pitchFamily="2" charset="-78"/>
                <a:sym typeface="Roboto"/>
              </a:rPr>
              <a:t>أكتب هنا نص بسيط وسهل القراءة يسهل التعرف عليه</a:t>
            </a:r>
            <a:endParaRPr dirty="0">
              <a:solidFill>
                <a:schemeClr val="dk1"/>
              </a:solidFill>
              <a:latin typeface="Al Tarikh" pitchFamily="2" charset="-78"/>
              <a:ea typeface="Roboto"/>
              <a:cs typeface="Al Tarikh" pitchFamily="2" charset="-78"/>
              <a:sym typeface="Roboto"/>
            </a:endParaRPr>
          </a:p>
        </p:txBody>
      </p:sp>
      <p:sp>
        <p:nvSpPr>
          <p:cNvPr id="29" name="Google Shape;1364;p43">
            <a:extLst>
              <a:ext uri="{FF2B5EF4-FFF2-40B4-BE49-F238E27FC236}">
                <a16:creationId xmlns:a16="http://schemas.microsoft.com/office/drawing/2014/main" id="{7E126D84-2E3B-9E43-989F-1F3E529667D6}"/>
              </a:ext>
            </a:extLst>
          </p:cNvPr>
          <p:cNvSpPr txBox="1"/>
          <p:nvPr/>
        </p:nvSpPr>
        <p:spPr>
          <a:xfrm>
            <a:off x="2384583" y="1909707"/>
            <a:ext cx="1629000" cy="957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ar-SA" dirty="0">
                <a:solidFill>
                  <a:schemeClr val="dk1"/>
                </a:solidFill>
                <a:latin typeface="Al Tarikh" pitchFamily="2" charset="-78"/>
                <a:ea typeface="Roboto"/>
                <a:cs typeface="Al Tarikh" pitchFamily="2" charset="-78"/>
                <a:sym typeface="Roboto"/>
              </a:rPr>
              <a:t>أكتب هنا نص بسيط وسهل القراءة يسهل التعرف عليه</a:t>
            </a:r>
            <a:endParaRPr dirty="0">
              <a:solidFill>
                <a:schemeClr val="dk1"/>
              </a:solidFill>
              <a:latin typeface="Al Tarikh" pitchFamily="2" charset="-78"/>
              <a:ea typeface="Roboto"/>
              <a:cs typeface="Al Tarikh" pitchFamily="2" charset="-78"/>
              <a:sym typeface="Roboto"/>
            </a:endParaRPr>
          </a:p>
        </p:txBody>
      </p:sp>
      <p:sp>
        <p:nvSpPr>
          <p:cNvPr id="30" name="Google Shape;1364;p43">
            <a:extLst>
              <a:ext uri="{FF2B5EF4-FFF2-40B4-BE49-F238E27FC236}">
                <a16:creationId xmlns:a16="http://schemas.microsoft.com/office/drawing/2014/main" id="{F89744C3-3939-9D44-B9AA-92076A42C501}"/>
              </a:ext>
            </a:extLst>
          </p:cNvPr>
          <p:cNvSpPr txBox="1"/>
          <p:nvPr/>
        </p:nvSpPr>
        <p:spPr>
          <a:xfrm>
            <a:off x="8625483" y="2725833"/>
            <a:ext cx="1629000" cy="957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ar-SA" dirty="0">
                <a:solidFill>
                  <a:schemeClr val="dk1"/>
                </a:solidFill>
                <a:latin typeface="Al Tarikh" pitchFamily="2" charset="-78"/>
                <a:ea typeface="Roboto"/>
                <a:cs typeface="Al Tarikh" pitchFamily="2" charset="-78"/>
                <a:sym typeface="Roboto"/>
              </a:rPr>
              <a:t>أكتب هنا نص بسيط وسهل القراءة يسهل التعرف عليه</a:t>
            </a:r>
            <a:endParaRPr dirty="0">
              <a:solidFill>
                <a:schemeClr val="dk1"/>
              </a:solidFill>
              <a:latin typeface="Al Tarikh" pitchFamily="2" charset="-78"/>
              <a:ea typeface="Roboto"/>
              <a:cs typeface="Al Tarikh" pitchFamily="2" charset="-78"/>
              <a:sym typeface="Roboto"/>
            </a:endParaRPr>
          </a:p>
        </p:txBody>
      </p:sp>
    </p:spTree>
    <p:extLst>
      <p:ext uri="{BB962C8B-B14F-4D97-AF65-F5344CB8AC3E}">
        <p14:creationId xmlns:p14="http://schemas.microsoft.com/office/powerpoint/2010/main" val="128214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2FF7A0-74C9-C74B-8068-CB99FCF17375}"/>
              </a:ext>
            </a:extLst>
          </p:cNvPr>
          <p:cNvSpPr txBox="1"/>
          <p:nvPr/>
        </p:nvSpPr>
        <p:spPr>
          <a:xfrm>
            <a:off x="8572500" y="2705100"/>
            <a:ext cx="184731" cy="369332"/>
          </a:xfrm>
          <a:prstGeom prst="rect">
            <a:avLst/>
          </a:prstGeom>
          <a:noFill/>
        </p:spPr>
        <p:txBody>
          <a:bodyPr wrap="none" rtlCol="0">
            <a:spAutoFit/>
          </a:bodyPr>
          <a:lstStyle/>
          <a:p>
            <a:pPr marL="0" algn="r" defTabSz="457200" rtl="1" eaLnBrk="1" latinLnBrk="0" hangingPunct="1"/>
            <a:endParaRPr lang="en-DZ" dirty="0"/>
          </a:p>
        </p:txBody>
      </p:sp>
      <p:sp>
        <p:nvSpPr>
          <p:cNvPr id="3" name="TextBox 2">
            <a:extLst>
              <a:ext uri="{FF2B5EF4-FFF2-40B4-BE49-F238E27FC236}">
                <a16:creationId xmlns:a16="http://schemas.microsoft.com/office/drawing/2014/main" id="{396C017D-1C05-9746-992E-E7E73AE27741}"/>
              </a:ext>
            </a:extLst>
          </p:cNvPr>
          <p:cNvSpPr txBox="1"/>
          <p:nvPr/>
        </p:nvSpPr>
        <p:spPr>
          <a:xfrm>
            <a:off x="6983846" y="2233880"/>
            <a:ext cx="4619502" cy="1569660"/>
          </a:xfrm>
          <a:prstGeom prst="rect">
            <a:avLst/>
          </a:prstGeom>
          <a:noFill/>
        </p:spPr>
        <p:txBody>
          <a:bodyPr wrap="square" rtlCol="0">
            <a:spAutoFit/>
          </a:bodyPr>
          <a:lstStyle/>
          <a:p>
            <a:pPr marL="0" algn="ctr" defTabSz="914400" rtl="1" eaLnBrk="1" latinLnBrk="0" hangingPunct="1"/>
            <a:r>
              <a:rPr lang="ar-SA" sz="9600" dirty="0">
                <a:solidFill>
                  <a:schemeClr val="bg1"/>
                </a:solidFill>
                <a:latin typeface="Al Tarikh" pitchFamily="2" charset="-78"/>
                <a:cs typeface="Al Tarikh" pitchFamily="2" charset="-78"/>
              </a:rPr>
              <a:t>شكرا لكم..</a:t>
            </a:r>
            <a:endParaRPr lang="en-DZ" sz="9600" dirty="0">
              <a:solidFill>
                <a:schemeClr val="bg1"/>
              </a:solidFill>
              <a:latin typeface="Al Tarikh" pitchFamily="2" charset="-78"/>
              <a:cs typeface="Al Tarikh" pitchFamily="2" charset="-78"/>
            </a:endParaRPr>
          </a:p>
        </p:txBody>
      </p:sp>
      <p:sp>
        <p:nvSpPr>
          <p:cNvPr id="4" name="Google Shape;180;p31">
            <a:extLst>
              <a:ext uri="{FF2B5EF4-FFF2-40B4-BE49-F238E27FC236}">
                <a16:creationId xmlns:a16="http://schemas.microsoft.com/office/drawing/2014/main" id="{EE78D75B-0EDB-E14E-A0C3-08F8A2361E7C}"/>
              </a:ext>
            </a:extLst>
          </p:cNvPr>
          <p:cNvSpPr txBox="1">
            <a:spLocks/>
          </p:cNvSpPr>
          <p:nvPr/>
        </p:nvSpPr>
        <p:spPr>
          <a:xfrm>
            <a:off x="6983846" y="3803540"/>
            <a:ext cx="4761653" cy="1350872"/>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spcBef>
                <a:spcPts val="0"/>
              </a:spcBef>
              <a:spcAft>
                <a:spcPts val="1600"/>
              </a:spcAft>
              <a:buFont typeface="Arial" panose="020B0604020202020204" pitchFamily="34" charset="0"/>
              <a:buNone/>
            </a:pPr>
            <a:r>
              <a:rPr lang="ar-SA" sz="2400" dirty="0">
                <a:solidFill>
                  <a:schemeClr val="bg1"/>
                </a:solidFill>
                <a:latin typeface="Al Tarikh" pitchFamily="2" charset="-78"/>
                <a:cs typeface="Al Tarikh" pitchFamily="2" charset="-78"/>
              </a:rPr>
              <a:t>هذه مثابة خاتمة بسيطة او ختام بالمحتوى الذي قدمته سابقا حول التسويق الالكتروني كل ما ستكتبه هنا جزء من المحتوى</a:t>
            </a:r>
          </a:p>
        </p:txBody>
      </p:sp>
    </p:spTree>
    <p:extLst>
      <p:ext uri="{BB962C8B-B14F-4D97-AF65-F5344CB8AC3E}">
        <p14:creationId xmlns:p14="http://schemas.microsoft.com/office/powerpoint/2010/main" val="34449123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162</TotalTime>
  <Words>1054</Words>
  <Application>Microsoft Macintosh PowerPoint</Application>
  <PresentationFormat>Widescreen</PresentationFormat>
  <Paragraphs>66</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Al Tarikh</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خريطة التسويق حسب البلدان</vt:lpstr>
      <vt:lpstr> منحنى بياني يوضح التباين بين الفئات</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26</cp:revision>
  <dcterms:created xsi:type="dcterms:W3CDTF">2022-08-09T08:33:43Z</dcterms:created>
  <dcterms:modified xsi:type="dcterms:W3CDTF">2022-08-09T20:08:16Z</dcterms:modified>
</cp:coreProperties>
</file>